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FE3D-F328-4A09-8617-8DA86770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EEF2-8C22-4BA8-9B48-811C66DF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6A4C-553C-4AA3-8ADC-9CA4B659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D551-66F8-466E-8A47-4C6BEC42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B0DF9-7B33-4789-9335-F9A54B42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29FC-047F-42BC-AAEB-EF832641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1F7C7-2A9C-47FB-9D38-C5D9779AC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D36E-995F-415C-8741-2A1A6234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EF46-C819-403E-8BCE-A8F90082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7285-E081-4CFA-985B-0FA9E8DF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B3836-FA1B-4601-B80E-E0A732154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B31D8-9AE3-4718-A066-EA336ECF8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408C-F8C0-47C1-93E9-197E82CC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C7E8-C8E4-4A94-AE72-9276664A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209F-E0FA-404C-BC5E-08EE6D90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C2E7-2BA9-435E-BF29-86FBC2EC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2264-5C54-4073-B74E-1717003D9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08D2-4EFF-4510-9E9B-58EA50A9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5FE0-791F-4B91-BF53-715D4AB1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3491-82FB-417A-B3D7-0696E806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0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F0AE-C1D3-48C2-84BD-A1A31D81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844BF-F205-4CD2-A4D8-BAB30DD1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40C2-32FD-4BCA-8F1C-4B49094A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F4B3-6D67-45D2-BF76-0AC53CC3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F0F9-1352-4D2E-B798-DC64EDFE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FF7E-C009-4ACE-AF00-EEB572DC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A328-AD12-4598-825B-583A29788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B5F6-4030-4CEE-8599-7A40C31EF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91E0C-0BB8-43E8-8056-663B8EF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34B3-FAC4-4456-B428-84350D74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9E924-82FD-452E-8B16-B3187D4B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5B28-AA70-47E2-A378-E3C3A765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AF5D-6F54-4D17-9CFD-9C40B6FA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EA941-A205-4715-A391-F652CCEAA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A5416-35A1-4BEB-85B3-F81989792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438DF-2A2E-4037-AE68-F9679F57B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1DCCE-0924-40C3-823A-00782FD0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75F32-F6DF-47F8-BBBC-BE3FA4FE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E5E11-B898-46B1-AD91-44CBE3EB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4F7-9257-4327-B44D-2F261122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AB77F-6C08-4F6C-89CB-97DC593E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90BCF-17AC-47A9-AEA2-AE3E2EB2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DB3E4-92EC-454E-80F2-A2D86F3A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3FE57-F880-48E8-927A-779B2886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28B20-1363-42AD-91DB-11149648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E14F-5E9C-4272-85C8-780A590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563B-0149-49FA-9481-F294659F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BBFD-6CD4-4391-8FC6-9D187A6F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93F69-2382-4032-BB7A-A16396424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9622-21C4-468D-805F-47517154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39E7-45FF-4809-90B9-A358112A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5CFDA-CEA6-41F7-B6A2-48C7F5C9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3EB4-A951-472D-9EC7-28BB1A4F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465FB-86D1-4A39-9B1D-F449E7DBF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0DA0A-6A65-4D2E-B949-2CBD8447A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12292-1E88-4980-8295-0F73DE7F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9A6DA-7656-4F36-8300-C5C7CD3A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B770-B8F7-4A84-8180-AD45F94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03C06-F8F5-4D98-900A-4FCDFD95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D5F0D-BEE1-4845-87C5-613E54DA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AE68-2A9B-4D0F-8B41-8B0BB981E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060ED-B71B-4435-B3CA-E527F6DC175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E87E-A6AD-4684-BB49-F8824501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A2CC-DC8D-4537-BE35-C73A817A3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2A36-0358-4FB8-B433-7BBBA79F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988A-AD77-4A64-8238-37BF08178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GraphBLAS External Matrix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32B8B-DC2F-4745-A84E-877E9F355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1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503BDF3-EB9A-45A8-B601-3DEA0BB2CA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54163" y="3108793"/>
            <a:ext cx="1129551" cy="1031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6F72E4E-9DCA-4B8F-9F40-6DB027F04CAB}"/>
              </a:ext>
            </a:extLst>
          </p:cNvPr>
          <p:cNvSpPr/>
          <p:nvPr/>
        </p:nvSpPr>
        <p:spPr>
          <a:xfrm>
            <a:off x="4005386" y="3006084"/>
            <a:ext cx="27496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D3C83-D7E9-4EE7-BDD6-195E336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GrB_CSR_FORMAT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5DD9E-CF09-433A-92ED-0FE004C390ED}"/>
              </a:ext>
            </a:extLst>
          </p:cNvPr>
          <p:cNvSpPr txBox="1"/>
          <p:nvPr/>
        </p:nvSpPr>
        <p:spPr>
          <a:xfrm>
            <a:off x="1428750" y="3006090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indptr:	0,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 4, 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/>
              <a:t>, 7,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, 9,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CA2F0-F46A-40B0-871D-9B940B4C40C3}"/>
              </a:ext>
            </a:extLst>
          </p:cNvPr>
          <p:cNvSpPr txBox="1"/>
          <p:nvPr/>
        </p:nvSpPr>
        <p:spPr>
          <a:xfrm>
            <a:off x="1428749" y="4141232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indices:	1, 3,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, 5,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 5,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 2, 3,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1B921-0782-4F3E-852E-64809C0DB1DA}"/>
              </a:ext>
            </a:extLst>
          </p:cNvPr>
          <p:cNvSpPr txBox="1"/>
          <p:nvPr/>
        </p:nvSpPr>
        <p:spPr>
          <a:xfrm>
            <a:off x="1428749" y="4510564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values:	5, 4,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3,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7</a:t>
            </a:r>
            <a:r>
              <a:rPr lang="en-US" dirty="0"/>
              <a:t>, 9,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, 3, 5, 7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2C442E-F1BE-41D4-AD2F-31D57DB0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10575"/>
              </p:ext>
            </p:extLst>
          </p:nvPr>
        </p:nvGraphicFramePr>
        <p:xfrm>
          <a:off x="6581141" y="2816146"/>
          <a:ext cx="280289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3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132056586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162900837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357998662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077068338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788797627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3755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48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23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90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04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339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CCD1-179C-4308-B466-D2667A70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22303"/>
              </p:ext>
            </p:extLst>
          </p:nvPr>
        </p:nvGraphicFramePr>
        <p:xfrm>
          <a:off x="6195133" y="2850982"/>
          <a:ext cx="36296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966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339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625368-FD37-4E68-9078-FB160F3D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65970"/>
              </p:ext>
            </p:extLst>
          </p:nvPr>
        </p:nvGraphicFramePr>
        <p:xfrm>
          <a:off x="6581141" y="2468840"/>
          <a:ext cx="280289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3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132056586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162900837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357998662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077068338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788797627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37551981"/>
                    </a:ext>
                  </a:extLst>
                </a:gridCol>
              </a:tblGrid>
              <a:tr h="213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EDC465-0636-4FF3-AB40-94C4B904767E}"/>
              </a:ext>
            </a:extLst>
          </p:cNvPr>
          <p:cNvCxnSpPr/>
          <p:nvPr/>
        </p:nvCxnSpPr>
        <p:spPr>
          <a:xfrm>
            <a:off x="2486212" y="3375422"/>
            <a:ext cx="0" cy="8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02F3575-FA43-48DB-AD4F-D4FB311006B5}"/>
              </a:ext>
            </a:extLst>
          </p:cNvPr>
          <p:cNvCxnSpPr/>
          <p:nvPr/>
        </p:nvCxnSpPr>
        <p:spPr>
          <a:xfrm rot="16200000" flipH="1">
            <a:off x="2416840" y="3659946"/>
            <a:ext cx="814084" cy="245035"/>
          </a:xfrm>
          <a:prstGeom prst="bentConnector3">
            <a:avLst>
              <a:gd name="adj1" fmla="val 80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1E0D440-44F5-411E-A2B5-2B12D101AC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68911" y="3584665"/>
            <a:ext cx="814084" cy="395600"/>
          </a:xfrm>
          <a:prstGeom prst="bentConnector3">
            <a:avLst>
              <a:gd name="adj1" fmla="val 7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9E6565C-4B51-4751-B335-F78AC40BBA01}"/>
              </a:ext>
            </a:extLst>
          </p:cNvPr>
          <p:cNvCxnSpPr/>
          <p:nvPr/>
        </p:nvCxnSpPr>
        <p:spPr>
          <a:xfrm rot="16200000" flipH="1">
            <a:off x="2978628" y="3558343"/>
            <a:ext cx="814083" cy="448237"/>
          </a:xfrm>
          <a:prstGeom prst="bentConnector3">
            <a:avLst>
              <a:gd name="adj1" fmla="val 67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8AAF55D-87E8-4955-A59B-05CCE558197C}"/>
              </a:ext>
            </a:extLst>
          </p:cNvPr>
          <p:cNvCxnSpPr/>
          <p:nvPr/>
        </p:nvCxnSpPr>
        <p:spPr>
          <a:xfrm rot="16200000" flipH="1">
            <a:off x="3311834" y="3437337"/>
            <a:ext cx="814084" cy="690248"/>
          </a:xfrm>
          <a:prstGeom prst="bentConnector3">
            <a:avLst>
              <a:gd name="adj1" fmla="val 60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798D9E-7F41-460B-A712-2EBD18E9B446}"/>
              </a:ext>
            </a:extLst>
          </p:cNvPr>
          <p:cNvCxnSpPr/>
          <p:nvPr/>
        </p:nvCxnSpPr>
        <p:spPr>
          <a:xfrm rot="16200000" flipH="1">
            <a:off x="3542525" y="3451680"/>
            <a:ext cx="814084" cy="661560"/>
          </a:xfrm>
          <a:prstGeom prst="bentConnector3">
            <a:avLst>
              <a:gd name="adj1" fmla="val 52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1017D34-6BDF-4A6F-AC1B-AC7E3D0E846C}"/>
              </a:ext>
            </a:extLst>
          </p:cNvPr>
          <p:cNvCxnSpPr/>
          <p:nvPr/>
        </p:nvCxnSpPr>
        <p:spPr>
          <a:xfrm rot="16200000" flipH="1">
            <a:off x="3777646" y="3450765"/>
            <a:ext cx="814084" cy="663388"/>
          </a:xfrm>
          <a:prstGeom prst="bentConnector3">
            <a:avLst>
              <a:gd name="adj1" fmla="val 41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5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2796AFF-1E74-4A3D-A1E2-17C2C7B7A2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9756" y="3259007"/>
            <a:ext cx="986990" cy="873993"/>
          </a:xfrm>
          <a:prstGeom prst="bentConnector3">
            <a:avLst>
              <a:gd name="adj1" fmla="val 59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9CE7A3D-3009-4486-A6DB-0200BA16BA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2196" y="3107238"/>
            <a:ext cx="1111623" cy="1052911"/>
          </a:xfrm>
          <a:prstGeom prst="bentConnector3">
            <a:avLst>
              <a:gd name="adj1" fmla="val 5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503BDF3-EB9A-45A8-B601-3DEA0BB2CA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2336" y="3186966"/>
            <a:ext cx="1111624" cy="893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6F72E4E-9DCA-4B8F-9F40-6DB027F04CAB}"/>
              </a:ext>
            </a:extLst>
          </p:cNvPr>
          <p:cNvSpPr/>
          <p:nvPr/>
        </p:nvSpPr>
        <p:spPr>
          <a:xfrm>
            <a:off x="3543676" y="3006084"/>
            <a:ext cx="73667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5DD9E-CF09-433A-92ED-0FE004C390ED}"/>
              </a:ext>
            </a:extLst>
          </p:cNvPr>
          <p:cNvSpPr txBox="1"/>
          <p:nvPr/>
        </p:nvSpPr>
        <p:spPr>
          <a:xfrm>
            <a:off x="1428749" y="3006082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indptr:	0,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2, 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/>
              <a:t>, 7,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, 11, 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D3C83-D7E9-4EE7-BDD6-195E336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GrB_CSC_FORMAT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CA2F0-F46A-40B0-871D-9B940B4C40C3}"/>
              </a:ext>
            </a:extLst>
          </p:cNvPr>
          <p:cNvSpPr txBox="1"/>
          <p:nvPr/>
        </p:nvSpPr>
        <p:spPr>
          <a:xfrm>
            <a:off x="1428749" y="4141232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indices:	3,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3, 5, 6,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, 1, 6,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,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1B921-0782-4F3E-852E-64809C0DB1DA}"/>
              </a:ext>
            </a:extLst>
          </p:cNvPr>
          <p:cNvSpPr txBox="1"/>
          <p:nvPr/>
        </p:nvSpPr>
        <p:spPr>
          <a:xfrm>
            <a:off x="1428749" y="4510564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values:	2, 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/>
              <a:t>, 7, 6, 3,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/>
              <a:t>, 8, 7,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, 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2C442E-F1BE-41D4-AD2F-31D57DB0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23831"/>
              </p:ext>
            </p:extLst>
          </p:nvPr>
        </p:nvGraphicFramePr>
        <p:xfrm>
          <a:off x="6581141" y="2816146"/>
          <a:ext cx="280289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3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132056586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162900837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357998662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077068338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788797627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3755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48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23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90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04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339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CCD1-179C-4308-B466-D2667A70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92390"/>
              </p:ext>
            </p:extLst>
          </p:nvPr>
        </p:nvGraphicFramePr>
        <p:xfrm>
          <a:off x="6215118" y="2850982"/>
          <a:ext cx="3342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272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339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625368-FD37-4E68-9078-FB160F3D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78446"/>
              </p:ext>
            </p:extLst>
          </p:nvPr>
        </p:nvGraphicFramePr>
        <p:xfrm>
          <a:off x="6581141" y="2468840"/>
          <a:ext cx="280289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3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132056586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162900837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357998662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077068338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788797627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37551981"/>
                    </a:ext>
                  </a:extLst>
                </a:gridCol>
              </a:tblGrid>
              <a:tr h="2133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EDC465-0636-4FF3-AB40-94C4B904767E}"/>
              </a:ext>
            </a:extLst>
          </p:cNvPr>
          <p:cNvCxnSpPr/>
          <p:nvPr/>
        </p:nvCxnSpPr>
        <p:spPr>
          <a:xfrm>
            <a:off x="2486212" y="3375422"/>
            <a:ext cx="0" cy="8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9E6565C-4B51-4751-B335-F78AC40BBA01}"/>
              </a:ext>
            </a:extLst>
          </p:cNvPr>
          <p:cNvCxnSpPr/>
          <p:nvPr/>
        </p:nvCxnSpPr>
        <p:spPr>
          <a:xfrm rot="16200000" flipH="1">
            <a:off x="2978628" y="3558343"/>
            <a:ext cx="814083" cy="448237"/>
          </a:xfrm>
          <a:prstGeom prst="bentConnector3">
            <a:avLst>
              <a:gd name="adj1" fmla="val 67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8AAF55D-87E8-4955-A59B-05CCE558197C}"/>
              </a:ext>
            </a:extLst>
          </p:cNvPr>
          <p:cNvCxnSpPr/>
          <p:nvPr/>
        </p:nvCxnSpPr>
        <p:spPr>
          <a:xfrm rot="16200000" flipH="1">
            <a:off x="3311834" y="3437337"/>
            <a:ext cx="814084" cy="690248"/>
          </a:xfrm>
          <a:prstGeom prst="bentConnector3">
            <a:avLst>
              <a:gd name="adj1" fmla="val 60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70A73-8E87-46C4-8091-67B1BB296BA8}"/>
              </a:ext>
            </a:extLst>
          </p:cNvPr>
          <p:cNvCxnSpPr/>
          <p:nvPr/>
        </p:nvCxnSpPr>
        <p:spPr>
          <a:xfrm>
            <a:off x="2710330" y="3375417"/>
            <a:ext cx="0" cy="8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A70DE6-2CE6-41E0-81A9-CBAE0BBA80AC}"/>
              </a:ext>
            </a:extLst>
          </p:cNvPr>
          <p:cNvCxnSpPr/>
          <p:nvPr/>
        </p:nvCxnSpPr>
        <p:spPr>
          <a:xfrm>
            <a:off x="2940425" y="3375415"/>
            <a:ext cx="0" cy="8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8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5DD9E-CF09-433A-92ED-0FE004C390ED}"/>
              </a:ext>
            </a:extLst>
          </p:cNvPr>
          <p:cNvSpPr txBox="1"/>
          <p:nvPr/>
        </p:nvSpPr>
        <p:spPr>
          <a:xfrm>
            <a:off x="1428749" y="3532012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indptr:	1, 3,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, 5,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5,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 2, 3,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D3C83-D7E9-4EE7-BDD6-195E336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GrB_COO_FORMAT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CA2F0-F46A-40B0-871D-9B940B4C40C3}"/>
              </a:ext>
            </a:extLst>
          </p:cNvPr>
          <p:cNvSpPr txBox="1"/>
          <p:nvPr/>
        </p:nvSpPr>
        <p:spPr>
          <a:xfrm>
            <a:off x="1428749" y="3901344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indices:	0, 0,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2,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, 4, 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/>
              <a:t>, 6, 6, 6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2C442E-F1BE-41D4-AD2F-31D57DB0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14935"/>
              </p:ext>
            </p:extLst>
          </p:nvPr>
        </p:nvGraphicFramePr>
        <p:xfrm>
          <a:off x="6581141" y="2816146"/>
          <a:ext cx="280289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3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132056586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162900837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357998662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077068338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788797627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3755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48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23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90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04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339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CCD1-179C-4308-B466-D2667A70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01532"/>
              </p:ext>
            </p:extLst>
          </p:nvPr>
        </p:nvGraphicFramePr>
        <p:xfrm>
          <a:off x="6221506" y="2850982"/>
          <a:ext cx="32788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884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339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625368-FD37-4E68-9078-FB160F3D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81995"/>
              </p:ext>
            </p:extLst>
          </p:nvPr>
        </p:nvGraphicFramePr>
        <p:xfrm>
          <a:off x="6581141" y="2468840"/>
          <a:ext cx="280289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3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132056586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162900837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357998662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077068338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788797627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237551981"/>
                    </a:ext>
                  </a:extLst>
                </a:gridCol>
              </a:tblGrid>
              <a:tr h="21332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DB449A-88C3-4C0F-A1AB-3726564A188C}"/>
              </a:ext>
            </a:extLst>
          </p:cNvPr>
          <p:cNvSpPr txBox="1"/>
          <p:nvPr/>
        </p:nvSpPr>
        <p:spPr>
          <a:xfrm>
            <a:off x="1428749" y="427067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values:	5, 4,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3,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7</a:t>
            </a:r>
            <a:r>
              <a:rPr lang="en-US" dirty="0"/>
              <a:t>, 9,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, 3, 5, 7</a:t>
            </a:r>
          </a:p>
        </p:txBody>
      </p:sp>
    </p:spTree>
    <p:extLst>
      <p:ext uri="{BB962C8B-B14F-4D97-AF65-F5344CB8AC3E}">
        <p14:creationId xmlns:p14="http://schemas.microsoft.com/office/powerpoint/2010/main" val="118848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5DD9E-CF09-433A-92ED-0FE004C390ED}"/>
                  </a:ext>
                </a:extLst>
              </p:cNvPr>
              <p:cNvSpPr txBox="1"/>
              <p:nvPr/>
            </p:nvSpPr>
            <p:spPr>
              <a:xfrm>
                <a:off x="1428749" y="3026906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indptr: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5DD9E-CF09-433A-92ED-0FE004C39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49" y="3026906"/>
                <a:ext cx="1252266" cy="369332"/>
              </a:xfrm>
              <a:prstGeom prst="rect">
                <a:avLst/>
              </a:prstGeom>
              <a:blipFill>
                <a:blip r:embed="rId2"/>
                <a:stretch>
                  <a:fillRect l="-388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90D3C83-D7E9-4EE7-BDD6-195E336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GrB_DENSE_ROW_FORMAT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9CA2F0-F46A-40B0-871D-9B940B4C40C3}"/>
                  </a:ext>
                </a:extLst>
              </p:cNvPr>
              <p:cNvSpPr txBox="1"/>
              <p:nvPr/>
            </p:nvSpPr>
            <p:spPr>
              <a:xfrm>
                <a:off x="1428749" y="3396238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indices: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9CA2F0-F46A-40B0-871D-9B940B4C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49" y="3396238"/>
                <a:ext cx="1252266" cy="369332"/>
              </a:xfrm>
              <a:prstGeom prst="rect">
                <a:avLst/>
              </a:prstGeom>
              <a:blipFill>
                <a:blip r:embed="rId3"/>
                <a:stretch>
                  <a:fillRect l="-38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2C442E-F1BE-41D4-AD2F-31D57DB0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72314"/>
              </p:ext>
            </p:extLst>
          </p:nvPr>
        </p:nvGraphicFramePr>
        <p:xfrm>
          <a:off x="6581141" y="2816146"/>
          <a:ext cx="160165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3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132056586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162900837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357998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48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368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CCD1-179C-4308-B466-D2667A70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95499"/>
              </p:ext>
            </p:extLst>
          </p:nvPr>
        </p:nvGraphicFramePr>
        <p:xfrm>
          <a:off x="6233458" y="2859691"/>
          <a:ext cx="31593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931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68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625368-FD37-4E68-9078-FB160F3D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14783"/>
              </p:ext>
            </p:extLst>
          </p:nvPr>
        </p:nvGraphicFramePr>
        <p:xfrm>
          <a:off x="6581141" y="2468840"/>
          <a:ext cx="1601652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3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132056586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162900837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3579986621"/>
                    </a:ext>
                  </a:extLst>
                </a:gridCol>
              </a:tblGrid>
              <a:tr h="21332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DB449A-88C3-4C0F-A1AB-3726564A188C}"/>
              </a:ext>
            </a:extLst>
          </p:cNvPr>
          <p:cNvSpPr txBox="1"/>
          <p:nvPr/>
        </p:nvSpPr>
        <p:spPr>
          <a:xfrm>
            <a:off x="1428749" y="3765570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values:	0, 5, 0, 4,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9, 0, 8, 1,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47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5DD9E-CF09-433A-92ED-0FE004C390ED}"/>
                  </a:ext>
                </a:extLst>
              </p:cNvPr>
              <p:cNvSpPr txBox="1"/>
              <p:nvPr/>
            </p:nvSpPr>
            <p:spPr>
              <a:xfrm>
                <a:off x="1428749" y="3026917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indptr: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5DD9E-CF09-433A-92ED-0FE004C39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49" y="3026917"/>
                <a:ext cx="1252266" cy="369332"/>
              </a:xfrm>
              <a:prstGeom prst="rect">
                <a:avLst/>
              </a:prstGeom>
              <a:blipFill>
                <a:blip r:embed="rId2"/>
                <a:stretch>
                  <a:fillRect l="-388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90D3C83-D7E9-4EE7-BDD6-195E336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GrB_DENSE_COLUMN_FORMAT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9CA2F0-F46A-40B0-871D-9B940B4C40C3}"/>
                  </a:ext>
                </a:extLst>
              </p:cNvPr>
              <p:cNvSpPr txBox="1"/>
              <p:nvPr/>
            </p:nvSpPr>
            <p:spPr>
              <a:xfrm>
                <a:off x="1428749" y="3396249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indices: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9CA2F0-F46A-40B0-871D-9B940B4C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49" y="3396249"/>
                <a:ext cx="1252266" cy="369332"/>
              </a:xfrm>
              <a:prstGeom prst="rect">
                <a:avLst/>
              </a:prstGeom>
              <a:blipFill>
                <a:blip r:embed="rId3"/>
                <a:stretch>
                  <a:fillRect l="-38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2C442E-F1BE-41D4-AD2F-31D57DB0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07687"/>
              </p:ext>
            </p:extLst>
          </p:nvPr>
        </p:nvGraphicFramePr>
        <p:xfrm>
          <a:off x="6581141" y="2816146"/>
          <a:ext cx="160165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3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132056586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162900837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357998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48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368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CCD1-179C-4308-B466-D2667A70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78692"/>
              </p:ext>
            </p:extLst>
          </p:nvPr>
        </p:nvGraphicFramePr>
        <p:xfrm>
          <a:off x="6227482" y="2859691"/>
          <a:ext cx="32190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908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68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625368-FD37-4E68-9078-FB160F3D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2067"/>
              </p:ext>
            </p:extLst>
          </p:nvPr>
        </p:nvGraphicFramePr>
        <p:xfrm>
          <a:off x="6581141" y="2468840"/>
          <a:ext cx="1601652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3">
                  <a:extLst>
                    <a:ext uri="{9D8B030D-6E8A-4147-A177-3AD203B41FA5}">
                      <a16:colId xmlns:a16="http://schemas.microsoft.com/office/drawing/2014/main" val="2996558505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4132056586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1629008371"/>
                    </a:ext>
                  </a:extLst>
                </a:gridCol>
                <a:gridCol w="400413">
                  <a:extLst>
                    <a:ext uri="{9D8B030D-6E8A-4147-A177-3AD203B41FA5}">
                      <a16:colId xmlns:a16="http://schemas.microsoft.com/office/drawing/2014/main" val="3579986621"/>
                    </a:ext>
                  </a:extLst>
                </a:gridCol>
              </a:tblGrid>
              <a:tr h="2133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916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DB449A-88C3-4C0F-A1AB-3726564A188C}"/>
              </a:ext>
            </a:extLst>
          </p:cNvPr>
          <p:cNvSpPr txBox="1"/>
          <p:nvPr/>
        </p:nvSpPr>
        <p:spPr>
          <a:xfrm>
            <a:off x="1428749" y="3765581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values:	0, 1, 9, 2, 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0, 6, 8, 7,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622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461</Words>
  <Application>Microsoft Office PowerPoint</Application>
  <PresentationFormat>Widescreen</PresentationFormat>
  <Paragraphs>147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GraphBLAS External Matrix Formats</vt:lpstr>
      <vt:lpstr>GrB_CSR_FORMAT</vt:lpstr>
      <vt:lpstr>GrB_CSC_FORMAT</vt:lpstr>
      <vt:lpstr>GrB_COO_FORMAT</vt:lpstr>
      <vt:lpstr>GrB_DENSE_ROW_FORMAT</vt:lpstr>
      <vt:lpstr>GrB_DENSE_COLUMN_FORMAT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McMillan</dc:creator>
  <cp:lastModifiedBy>Scott McMillan</cp:lastModifiedBy>
  <cp:revision>11</cp:revision>
  <dcterms:created xsi:type="dcterms:W3CDTF">2021-03-09T01:57:32Z</dcterms:created>
  <dcterms:modified xsi:type="dcterms:W3CDTF">2021-03-10T00:55:33Z</dcterms:modified>
</cp:coreProperties>
</file>