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1" r:id="rId7"/>
    <p:sldId id="265" r:id="rId8"/>
    <p:sldId id="262" r:id="rId9"/>
    <p:sldId id="258" r:id="rId10"/>
    <p:sldId id="264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250" d="100"/>
          <a:sy n="250" d="100"/>
        </p:scale>
        <p:origin x="21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the imperative domain.</a:t>
            </a:r>
          </a:p>
        </p:txBody>
      </p:sp>
    </p:spTree>
    <p:extLst>
      <p:ext uri="{BB962C8B-B14F-4D97-AF65-F5344CB8AC3E}">
        <p14:creationId xmlns:p14="http://schemas.microsoft.com/office/powerpoint/2010/main" val="384567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one or More Functions as an Argument</a:t>
            </a:r>
          </a:p>
          <a:p>
            <a:r>
              <a:rPr lang="en-US" dirty="0"/>
              <a:t>Returns a Function as a result</a:t>
            </a:r>
          </a:p>
          <a:p>
            <a:r>
              <a:rPr lang="en-US" dirty="0"/>
              <a:t>Examples of Higher Order Functions</a:t>
            </a:r>
          </a:p>
          <a:p>
            <a:pPr lvl="1"/>
            <a:r>
              <a:rPr lang="en-US" dirty="0"/>
              <a:t>Map - applies the function parameter to each item in a list parameter, and return the result as a list</a:t>
            </a:r>
          </a:p>
          <a:p>
            <a:pPr lvl="1"/>
            <a:r>
              <a:rPr lang="en-US" dirty="0"/>
              <a:t>Reduce – The Reduce function (AKA Fold) reduces a list to a single value.</a:t>
            </a:r>
          </a:p>
          <a:p>
            <a:pPr lvl="1"/>
            <a:r>
              <a:rPr lang="en-US" dirty="0"/>
              <a:t>Pipeline – Pipelining is about composing functions to form a new Function.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9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C++ 11 and C++ 14 added new Language Features that better enable the developer to express a functional style in the language </a:t>
            </a:r>
          </a:p>
          <a:p>
            <a:r>
              <a:rPr lang="en-US" b="1" dirty="0"/>
              <a:t>New language constructs</a:t>
            </a:r>
          </a:p>
          <a:p>
            <a:pPr lvl="1"/>
            <a:r>
              <a:rPr lang="en-US" dirty="0"/>
              <a:t>auto keyword</a:t>
            </a:r>
          </a:p>
          <a:p>
            <a:pPr lvl="1"/>
            <a:r>
              <a:rPr lang="en-US" dirty="0"/>
              <a:t>Functional data types AKA Function Objects AKA lambdas</a:t>
            </a:r>
          </a:p>
          <a:p>
            <a:pPr lvl="1"/>
            <a:r>
              <a:rPr lang="en-US" dirty="0"/>
              <a:t>Functional </a:t>
            </a:r>
            <a:r>
              <a:rPr lang="en-US" dirty="0" err="1"/>
              <a:t>Combinators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32287" y="4682104"/>
            <a:ext cx="6749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/>
              <a:t>C++ and Functional Programming:</a:t>
            </a:r>
          </a:p>
          <a:p>
            <a:r>
              <a:rPr lang="en-US" sz="1200" i="1" dirty="0"/>
              <a:t>"C++ is not a functional programming language. C++ is a </a:t>
            </a:r>
            <a:r>
              <a:rPr lang="en-US" sz="1200" i="1" u="sng" dirty="0"/>
              <a:t>multi-paradigm programming language</a:t>
            </a:r>
            <a:r>
              <a:rPr lang="en-US" sz="1200" i="1" dirty="0"/>
              <a:t> that supports functional style programming and other useful styles of programming. If what you are looking for is something that forces you to do things in exactly one way, C++ isn't it. There is no one right way to write every program - and even if there were there would be no way of forcing programmers to use it.</a:t>
            </a:r>
          </a:p>
        </p:txBody>
      </p:sp>
    </p:spTree>
    <p:extLst>
      <p:ext uri="{BB962C8B-B14F-4D97-AF65-F5344CB8AC3E}">
        <p14:creationId xmlns:p14="http://schemas.microsoft.com/office/powerpoint/2010/main" val="383726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Haskell is “USELESS”</a:t>
            </a:r>
          </a:p>
          <a:p>
            <a:r>
              <a:rPr lang="en-US"/>
              <a:t>Don’t Fear the Monad!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4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C++ - </a:t>
            </a:r>
            <a:br>
              <a:rPr lang="en-US" dirty="0"/>
            </a:br>
            <a:r>
              <a:rPr lang="en-US" dirty="0"/>
              <a:t>Functional Data Types (Lambdas)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C++ - </a:t>
            </a:r>
            <a:br>
              <a:rPr lang="en-US" dirty="0"/>
            </a:br>
            <a:r>
              <a:rPr lang="en-US" dirty="0"/>
              <a:t>Functional </a:t>
            </a:r>
            <a:r>
              <a:rPr lang="en-US" dirty="0" err="1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9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Operandi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become and to be </a:t>
            </a:r>
            <a:r>
              <a:rPr lang="en-US" b="1" u="sng" dirty="0"/>
              <a:t>better Programmers</a:t>
            </a:r>
            <a:r>
              <a:rPr lang="en-US" dirty="0"/>
              <a:t>.</a:t>
            </a:r>
          </a:p>
          <a:p>
            <a:r>
              <a:rPr lang="en-US" dirty="0"/>
              <a:t>New Modes of Thought – The Sapir-Whorf Hypothesis – The Language you Speak both externally and internally, shape or define the thoughts that you are capable of having. </a:t>
            </a:r>
          </a:p>
          <a:p>
            <a:pPr lvl="1"/>
            <a:r>
              <a:rPr lang="en-US" dirty="0"/>
              <a:t>By learning first the principles of Functional Programming, a set of Functional Languages, and paths toward Imperative Application, we give ourselves a second inner-language, making us better programmers. </a:t>
            </a:r>
          </a:p>
          <a:p>
            <a:r>
              <a:rPr lang="en-US" dirty="0"/>
              <a:t>Modern Design – Thought Leadership – </a:t>
            </a:r>
          </a:p>
          <a:p>
            <a:pPr lvl="1"/>
            <a:r>
              <a:rPr lang="en-US" dirty="0"/>
              <a:t>Most modern Programming Language Innovations come from the Functional Discipline (Functional Programming Renaissance)</a:t>
            </a:r>
          </a:p>
        </p:txBody>
      </p:sp>
    </p:spTree>
    <p:extLst>
      <p:ext uri="{BB962C8B-B14F-4D97-AF65-F5344CB8AC3E}">
        <p14:creationId xmlns:p14="http://schemas.microsoft.com/office/powerpoint/2010/main" val="182076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Intimate Familiarity with the Functional Domain.</a:t>
            </a:r>
          </a:p>
          <a:p>
            <a:r>
              <a:rPr lang="en-US" dirty="0"/>
              <a:t>A Multi-Part Presentation Delivery and Subsequent Literature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7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3522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047" y="614895"/>
            <a:ext cx="5086473" cy="5684305"/>
          </a:xfrm>
        </p:spPr>
        <p:txBody>
          <a:bodyPr>
            <a:normAutofit/>
          </a:bodyPr>
          <a:lstStyle/>
          <a:p>
            <a:r>
              <a:rPr lang="en-US" sz="1400" dirty="0"/>
              <a:t>Introduction</a:t>
            </a:r>
          </a:p>
          <a:p>
            <a:pPr lvl="1"/>
            <a:r>
              <a:rPr lang="en-US" sz="1200" dirty="0"/>
              <a:t>Why Functional Programming, Attractions, Motivations</a:t>
            </a:r>
          </a:p>
          <a:p>
            <a:pPr lvl="1"/>
            <a:r>
              <a:rPr lang="en-US" sz="1200" dirty="0"/>
              <a:t>History of Functional Programming</a:t>
            </a:r>
          </a:p>
          <a:p>
            <a:r>
              <a:rPr lang="en-US" sz="1400" dirty="0"/>
              <a:t>Concepts, Principles, Foundations, and Techniques</a:t>
            </a:r>
          </a:p>
          <a:p>
            <a:pPr lvl="1"/>
            <a:r>
              <a:rPr lang="en-US" sz="1200" dirty="0"/>
              <a:t>Mathematical Foundations</a:t>
            </a:r>
          </a:p>
          <a:p>
            <a:pPr lvl="2"/>
            <a:r>
              <a:rPr lang="en-US" sz="1100" dirty="0"/>
              <a:t>Theory of Recursive Functions</a:t>
            </a:r>
          </a:p>
          <a:p>
            <a:pPr lvl="2"/>
            <a:r>
              <a:rPr lang="en-US" sz="1100" dirty="0"/>
              <a:t>Category Theory</a:t>
            </a:r>
          </a:p>
          <a:p>
            <a:pPr lvl="2"/>
            <a:r>
              <a:rPr lang="en-US" sz="1100" dirty="0"/>
              <a:t>Lambda Calculus</a:t>
            </a:r>
          </a:p>
          <a:p>
            <a:pPr lvl="1"/>
            <a:r>
              <a:rPr lang="en-US" sz="1200" dirty="0"/>
              <a:t>Principles of Functional Programming</a:t>
            </a:r>
          </a:p>
          <a:p>
            <a:pPr lvl="2"/>
            <a:r>
              <a:rPr lang="en-US" sz="1000" dirty="0"/>
              <a:t>Immutable, Stateless (Pure Functional)</a:t>
            </a:r>
          </a:p>
          <a:p>
            <a:pPr lvl="2"/>
            <a:r>
              <a:rPr lang="en-US" sz="1000" dirty="0"/>
              <a:t>first-class functions</a:t>
            </a:r>
          </a:p>
          <a:p>
            <a:pPr lvl="2"/>
            <a:r>
              <a:rPr lang="en-US" sz="1000" dirty="0"/>
              <a:t>higher-order functions</a:t>
            </a:r>
          </a:p>
          <a:p>
            <a:pPr lvl="2"/>
            <a:r>
              <a:rPr lang="en-US" sz="1000" dirty="0"/>
              <a:t>pure functions</a:t>
            </a:r>
          </a:p>
          <a:p>
            <a:pPr lvl="2"/>
            <a:r>
              <a:rPr lang="en-US" sz="1000" dirty="0" err="1"/>
              <a:t>Recursionl</a:t>
            </a:r>
            <a:endParaRPr lang="en-US" sz="1000" dirty="0"/>
          </a:p>
          <a:p>
            <a:pPr lvl="2"/>
            <a:r>
              <a:rPr lang="en-US" sz="1000" dirty="0" err="1"/>
              <a:t>ist</a:t>
            </a:r>
            <a:r>
              <a:rPr lang="en-US" sz="1000" dirty="0"/>
              <a:t> processing</a:t>
            </a:r>
          </a:p>
          <a:p>
            <a:pPr lvl="2"/>
            <a:r>
              <a:rPr lang="en-US" sz="1000" dirty="0"/>
              <a:t>lazy evaluation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50520" y="696717"/>
            <a:ext cx="5086473" cy="5684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Functional Languages</a:t>
            </a:r>
          </a:p>
          <a:p>
            <a:pPr lvl="1"/>
            <a:r>
              <a:rPr lang="en-US" sz="1200" dirty="0"/>
              <a:t>Old School</a:t>
            </a:r>
          </a:p>
          <a:p>
            <a:pPr lvl="2"/>
            <a:r>
              <a:rPr lang="en-US" sz="1000" dirty="0"/>
              <a:t>LISP</a:t>
            </a:r>
          </a:p>
          <a:p>
            <a:pPr lvl="2"/>
            <a:r>
              <a:rPr lang="en-US" sz="1000" dirty="0"/>
              <a:t>Scheme</a:t>
            </a:r>
          </a:p>
          <a:p>
            <a:pPr lvl="2"/>
            <a:r>
              <a:rPr lang="en-US" sz="1000" dirty="0"/>
              <a:t>ML (Standard ML, </a:t>
            </a:r>
            <a:r>
              <a:rPr lang="en-US" sz="1000" dirty="0" err="1"/>
              <a:t>Ocaml</a:t>
            </a:r>
            <a:r>
              <a:rPr lang="en-US" sz="1000" dirty="0"/>
              <a:t>) </a:t>
            </a:r>
          </a:p>
          <a:p>
            <a:pPr lvl="2"/>
            <a:r>
              <a:rPr lang="en-US" sz="1000" dirty="0"/>
              <a:t>Haskell</a:t>
            </a:r>
          </a:p>
          <a:p>
            <a:pPr lvl="1"/>
            <a:r>
              <a:rPr lang="en-US" sz="1200" dirty="0"/>
              <a:t>New School Functional Programming</a:t>
            </a:r>
          </a:p>
          <a:p>
            <a:pPr lvl="2"/>
            <a:r>
              <a:rPr lang="en-US" sz="1000" dirty="0"/>
              <a:t>F#</a:t>
            </a:r>
          </a:p>
          <a:p>
            <a:pPr lvl="2"/>
            <a:r>
              <a:rPr lang="en-US" sz="1000" dirty="0"/>
              <a:t>Scala</a:t>
            </a:r>
          </a:p>
          <a:p>
            <a:pPr lvl="2"/>
            <a:r>
              <a:rPr lang="en-US" sz="1000" dirty="0" err="1"/>
              <a:t>Clojure</a:t>
            </a:r>
            <a:endParaRPr lang="en-US" sz="1000" dirty="0"/>
          </a:p>
          <a:p>
            <a:pPr lvl="2"/>
            <a:r>
              <a:rPr lang="en-US" sz="1000" dirty="0" err="1"/>
              <a:t>Erlang</a:t>
            </a:r>
            <a:endParaRPr lang="en-US" sz="1000" dirty="0"/>
          </a:p>
          <a:p>
            <a:pPr lvl="1"/>
            <a:r>
              <a:rPr lang="en-US" sz="1200" dirty="0"/>
              <a:t>Imperative Languages in Functional Style (ALL MCC Lang)</a:t>
            </a:r>
          </a:p>
          <a:p>
            <a:pPr lvl="2"/>
            <a:r>
              <a:rPr lang="en-US" sz="1000" dirty="0"/>
              <a:t>C++ in Functional Style</a:t>
            </a:r>
          </a:p>
          <a:p>
            <a:pPr lvl="2"/>
            <a:r>
              <a:rPr lang="en-US" sz="1000" dirty="0"/>
              <a:t>C# in Functional Style</a:t>
            </a:r>
          </a:p>
          <a:p>
            <a:pPr lvl="2"/>
            <a:r>
              <a:rPr lang="en-US" sz="1000" dirty="0"/>
              <a:t>Java 8 in Functional Style</a:t>
            </a:r>
          </a:p>
          <a:p>
            <a:pPr lvl="2"/>
            <a:r>
              <a:rPr lang="en-US" sz="1000" dirty="0"/>
              <a:t>Ruby in Functional Style</a:t>
            </a:r>
          </a:p>
          <a:p>
            <a:pPr lvl="2"/>
            <a:r>
              <a:rPr lang="en-US" sz="1000" dirty="0"/>
              <a:t>Python in Functional Style	</a:t>
            </a:r>
          </a:p>
        </p:txBody>
      </p:sp>
    </p:spTree>
    <p:extLst>
      <p:ext uri="{BB962C8B-B14F-4D97-AF65-F5344CB8AC3E}">
        <p14:creationId xmlns:p14="http://schemas.microsoft.com/office/powerpoint/2010/main" val="103327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en-US" sz="4200" dirty="0">
                <a:latin typeface="+mj-lt"/>
              </a:rPr>
              <a:t>Todays Talk: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Higher Order Functions</a:t>
            </a:r>
          </a:p>
          <a:p>
            <a:r>
              <a:rPr lang="en-US" sz="1400" dirty="0"/>
              <a:t>C++ in Functional “Style”</a:t>
            </a:r>
          </a:p>
          <a:p>
            <a:r>
              <a:rPr lang="en-US" sz="1400" dirty="0"/>
              <a:t>Video: Erik Meijer, Simon Peyton Jones - Haskell is useless</a:t>
            </a:r>
          </a:p>
          <a:p>
            <a:r>
              <a:rPr lang="en-US" sz="1400" dirty="0"/>
              <a:t>Video: Brian Beckman: Don't fear the Monad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5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Land Before Time (t &lt;  00:00:00 UTC, 1 January 1970)</a:t>
            </a:r>
          </a:p>
          <a:p>
            <a:pPr lvl="1"/>
            <a:r>
              <a:rPr lang="en-US" dirty="0"/>
              <a:t>Dinosaurs walked Hand in Hand with Man and… Other Dinosaurs</a:t>
            </a:r>
          </a:p>
          <a:p>
            <a:r>
              <a:rPr lang="en-US" dirty="0"/>
              <a:t>The Death of Functional Programming</a:t>
            </a:r>
          </a:p>
          <a:p>
            <a:r>
              <a:rPr lang="en-US" dirty="0"/>
              <a:t>The Renaissance </a:t>
            </a:r>
          </a:p>
        </p:txBody>
      </p:sp>
    </p:spTree>
    <p:extLst>
      <p:ext uri="{BB962C8B-B14F-4D97-AF65-F5344CB8AC3E}">
        <p14:creationId xmlns:p14="http://schemas.microsoft.com/office/powerpoint/2010/main" val="18547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Land Before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158" y="1528331"/>
            <a:ext cx="8946541" cy="4195481"/>
          </a:xfrm>
        </p:spPr>
        <p:txBody>
          <a:bodyPr/>
          <a:lstStyle/>
          <a:p>
            <a:r>
              <a:rPr lang="en-US" dirty="0"/>
              <a:t>LISP, Cobol, Fortran =&gt; All lived </a:t>
            </a:r>
            <a:br>
              <a:rPr lang="en-US" dirty="0"/>
            </a:br>
            <a:r>
              <a:rPr lang="en-US" dirty="0"/>
              <a:t>together in a happy, Galapagos </a:t>
            </a:r>
            <a:br>
              <a:rPr lang="en-US" dirty="0"/>
            </a:br>
            <a:r>
              <a:rPr lang="en-US" dirty="0"/>
              <a:t>like kind of peaceful coexistence. </a:t>
            </a:r>
          </a:p>
          <a:p>
            <a:pPr lvl="1"/>
            <a:r>
              <a:rPr lang="en-US" dirty="0"/>
              <a:t>Fortran – 1957, John Backus</a:t>
            </a:r>
          </a:p>
          <a:p>
            <a:pPr lvl="1"/>
            <a:r>
              <a:rPr lang="en-US" dirty="0"/>
              <a:t>LISP – 1958, John McCarthy</a:t>
            </a:r>
          </a:p>
          <a:p>
            <a:pPr lvl="1"/>
            <a:r>
              <a:rPr lang="en-US" dirty="0"/>
              <a:t>Cobol – 1959, </a:t>
            </a:r>
          </a:p>
        </p:txBody>
      </p:sp>
      <p:pic>
        <p:nvPicPr>
          <p:cNvPr id="3076" name="Picture 4" descr="https://upload.wikimedia.org/wikipedia/en/d/d8/Manchester_Mark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43" y="1689305"/>
            <a:ext cx="5237519" cy="416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1/10/BRL61-IBM_7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50" y="3945934"/>
            <a:ext cx="62484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9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Death of Functional Programming – The 1980’s</a:t>
            </a:r>
          </a:p>
        </p:txBody>
      </p:sp>
      <p:pic>
        <p:nvPicPr>
          <p:cNvPr id="2050" name="Picture 2" descr="matthi Shutter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77" y="2199874"/>
            <a:ext cx="5725751" cy="383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2020261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Japanese 5</a:t>
            </a:r>
            <a:r>
              <a:rPr lang="en-US" baseline="30000" dirty="0"/>
              <a:t>th</a:t>
            </a:r>
            <a:r>
              <a:rPr lang="en-US" dirty="0"/>
              <a:t> Generation Project</a:t>
            </a:r>
            <a:br>
              <a:rPr lang="en-US" dirty="0"/>
            </a:br>
            <a:r>
              <a:rPr lang="en-US" dirty="0"/>
              <a:t>in the 1980’s. </a:t>
            </a:r>
          </a:p>
          <a:p>
            <a:pPr lvl="1"/>
            <a:r>
              <a:rPr lang="en-US" dirty="0"/>
              <a:t>A Super-Computer to compile Functional</a:t>
            </a:r>
            <a:br>
              <a:rPr lang="en-US" dirty="0"/>
            </a:br>
            <a:r>
              <a:rPr lang="en-US" dirty="0"/>
              <a:t>languages, without state. That….</a:t>
            </a:r>
            <a:br>
              <a:rPr lang="en-US" dirty="0"/>
            </a:br>
            <a:r>
              <a:rPr lang="en-US" dirty="0"/>
              <a:t>DID NOT WORK.</a:t>
            </a:r>
          </a:p>
          <a:p>
            <a:r>
              <a:rPr lang="en-US" dirty="0"/>
              <a:t>The Evolution and, eventual ‘take-over’</a:t>
            </a:r>
            <a:br>
              <a:rPr lang="en-US" dirty="0"/>
            </a:br>
            <a:r>
              <a:rPr lang="en-US" dirty="0"/>
              <a:t>of Strongly Typed </a:t>
            </a:r>
            <a:r>
              <a:rPr lang="en-US" dirty="0" err="1"/>
              <a:t>Languges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C, C++, Objective-C, Pascal</a:t>
            </a:r>
          </a:p>
        </p:txBody>
      </p:sp>
    </p:spTree>
    <p:extLst>
      <p:ext uri="{BB962C8B-B14F-4D97-AF65-F5344CB8AC3E}">
        <p14:creationId xmlns:p14="http://schemas.microsoft.com/office/powerpoint/2010/main" val="177566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1/16/Gerard_van_honthorst_-_the_concert_-_1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381" y="2297305"/>
            <a:ext cx="6543099" cy="38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65089"/>
            <a:ext cx="8946541" cy="4877160"/>
          </a:xfrm>
        </p:spPr>
        <p:txBody>
          <a:bodyPr>
            <a:normAutofit/>
          </a:bodyPr>
          <a:lstStyle/>
          <a:p>
            <a:r>
              <a:rPr lang="en-US" dirty="0"/>
              <a:t>We are WITHOUT A DOUBT experiencing a kind of a Renaissance in the Functional Programming Discipline</a:t>
            </a:r>
          </a:p>
          <a:p>
            <a:pPr lvl="1"/>
            <a:r>
              <a:rPr lang="en-US" dirty="0"/>
              <a:t>Scala, 2004</a:t>
            </a:r>
          </a:p>
          <a:p>
            <a:pPr lvl="1"/>
            <a:r>
              <a:rPr lang="en-US" dirty="0"/>
              <a:t>F# (Don </a:t>
            </a:r>
            <a:r>
              <a:rPr lang="en-US" dirty="0" err="1"/>
              <a:t>Syme</a:t>
            </a:r>
            <a:r>
              <a:rPr lang="en-US" dirty="0"/>
              <a:t>, Circa 2005) </a:t>
            </a:r>
          </a:p>
          <a:p>
            <a:pPr lvl="1"/>
            <a:r>
              <a:rPr lang="en-US" dirty="0"/>
              <a:t>C# introduces LINQ, </a:t>
            </a:r>
          </a:p>
          <a:p>
            <a:pPr marL="457200" lvl="1" indent="0">
              <a:buNone/>
            </a:pPr>
            <a:r>
              <a:rPr lang="en-US" dirty="0"/>
              <a:t>	(.NET Framework 3.5, </a:t>
            </a:r>
            <a:br>
              <a:rPr lang="en-US" dirty="0"/>
            </a:br>
            <a:r>
              <a:rPr lang="en-US" dirty="0"/>
              <a:t>   	Anders </a:t>
            </a:r>
            <a:r>
              <a:rPr lang="en-US" dirty="0" err="1"/>
              <a:t>Heijelberg</a:t>
            </a:r>
            <a:r>
              <a:rPr lang="en-US" dirty="0"/>
              <a:t>, 2008)</a:t>
            </a:r>
          </a:p>
          <a:p>
            <a:pPr lvl="1"/>
            <a:r>
              <a:rPr lang="en-US" dirty="0" err="1"/>
              <a:t>Clojure</a:t>
            </a:r>
            <a:r>
              <a:rPr lang="en-US" dirty="0"/>
              <a:t> (2008)</a:t>
            </a:r>
          </a:p>
          <a:p>
            <a:pPr lvl="1"/>
            <a:r>
              <a:rPr lang="en-US" dirty="0"/>
              <a:t>C++ 11</a:t>
            </a:r>
          </a:p>
          <a:p>
            <a:pPr lvl="1"/>
            <a:r>
              <a:rPr lang="en-US" dirty="0"/>
              <a:t>Java 8 (2014)</a:t>
            </a:r>
          </a:p>
          <a:p>
            <a:pPr lvl="1"/>
            <a:r>
              <a:rPr lang="en-US" dirty="0"/>
              <a:t>C++ 14</a:t>
            </a:r>
          </a:p>
          <a:p>
            <a:pPr lvl="1"/>
            <a:r>
              <a:rPr lang="en-US" dirty="0"/>
              <a:t>C++ 17</a:t>
            </a:r>
          </a:p>
        </p:txBody>
      </p:sp>
    </p:spTree>
    <p:extLst>
      <p:ext uri="{BB962C8B-B14F-4D97-AF65-F5344CB8AC3E}">
        <p14:creationId xmlns:p14="http://schemas.microsoft.com/office/powerpoint/2010/main" val="3091547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760</TotalTime>
  <Words>518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Functional Programming  </vt:lpstr>
      <vt:lpstr>Modus Operandi</vt:lpstr>
      <vt:lpstr>How?</vt:lpstr>
      <vt:lpstr>Outline</vt:lpstr>
      <vt:lpstr>Todays Talk:</vt:lpstr>
      <vt:lpstr>A Brief History of Functional Programming</vt:lpstr>
      <vt:lpstr>The Land Before Time</vt:lpstr>
      <vt:lpstr>The Death of Functional Programming – The 1980’s</vt:lpstr>
      <vt:lpstr>Functional Renaissance</vt:lpstr>
      <vt:lpstr>Higher Order Functions</vt:lpstr>
      <vt:lpstr>Functional Programming in C++</vt:lpstr>
      <vt:lpstr>Movie Time</vt:lpstr>
      <vt:lpstr>Functional C++ -  Functional Data Types (Lambdas)</vt:lpstr>
      <vt:lpstr>Functional C++ -  Functional Combinators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 </dc:title>
  <dc:creator>Brian Abbott</dc:creator>
  <cp:lastModifiedBy>Brian Abbott</cp:lastModifiedBy>
  <cp:revision>44</cp:revision>
  <dcterms:created xsi:type="dcterms:W3CDTF">2016-05-18T06:25:19Z</dcterms:created>
  <dcterms:modified xsi:type="dcterms:W3CDTF">2016-05-18T19:05:36Z</dcterms:modified>
</cp:coreProperties>
</file>