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2"/>
  </p:notesMasterIdLst>
  <p:sldIdLst>
    <p:sldId id="267" r:id="rId2"/>
    <p:sldId id="465" r:id="rId3"/>
    <p:sldId id="466" r:id="rId4"/>
    <p:sldId id="467" r:id="rId5"/>
    <p:sldId id="468" r:id="rId6"/>
    <p:sldId id="469" r:id="rId7"/>
    <p:sldId id="470" r:id="rId8"/>
    <p:sldId id="471" r:id="rId9"/>
    <p:sldId id="472" r:id="rId10"/>
    <p:sldId id="473" r:id="rId11"/>
    <p:sldId id="474" r:id="rId12"/>
    <p:sldId id="475" r:id="rId13"/>
    <p:sldId id="476" r:id="rId14"/>
    <p:sldId id="477" r:id="rId15"/>
    <p:sldId id="478" r:id="rId16"/>
    <p:sldId id="479" r:id="rId17"/>
    <p:sldId id="480" r:id="rId18"/>
    <p:sldId id="482" r:id="rId19"/>
    <p:sldId id="481" r:id="rId20"/>
    <p:sldId id="483" r:id="rId21"/>
  </p:sldIdLst>
  <p:sldSz cx="9144000" cy="5143500" type="screen16x9"/>
  <p:notesSz cx="7104063" cy="10234613"/>
  <p:embeddedFontLst>
    <p:embeddedFont>
      <p:font typeface="Encode Sans" charset="0"/>
      <p:regular r:id="rId23"/>
      <p:bold r:id="rId24"/>
    </p:embeddedFont>
    <p:embeddedFont>
      <p:font typeface="Encode Sans ExtraLight" charset="0"/>
      <p:regular r:id="rId25"/>
      <p:bold r:id="rId26"/>
    </p:embeddedFont>
    <p:embeddedFont>
      <p:font typeface="Calibri"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7978" autoAdjust="0"/>
    <p:restoredTop sz="94675" autoAdjust="0"/>
  </p:normalViewPr>
  <p:slideViewPr>
    <p:cSldViewPr snapToGrid="0">
      <p:cViewPr>
        <p:scale>
          <a:sx n="100" d="100"/>
          <a:sy n="100" d="100"/>
        </p:scale>
        <p:origin x="-1109" y="5"/>
      </p:cViewPr>
      <p:guideLst>
        <p:guide orient="horz" pos="1620"/>
        <p:guide pos="2880"/>
      </p:guideLst>
    </p:cSldViewPr>
  </p:slideViewPr>
  <p:outlineViewPr>
    <p:cViewPr>
      <p:scale>
        <a:sx n="33" d="100"/>
        <a:sy n="33" d="100"/>
      </p:scale>
      <p:origin x="0" y="230"/>
    </p:cViewPr>
  </p:outlin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4024313" y="0"/>
            <a:ext cx="3078162" cy="511175"/>
          </a:xfrm>
          <a:prstGeom prst="rect">
            <a:avLst/>
          </a:prstGeom>
        </p:spPr>
        <p:txBody>
          <a:bodyPr vert="horz" lIns="91440" tIns="45720" rIns="91440" bIns="45720" rtlCol="0"/>
          <a:lstStyle>
            <a:lvl1pPr algn="r">
              <a:defRPr sz="1200"/>
            </a:lvl1pPr>
          </a:lstStyle>
          <a:p>
            <a:fld id="{123467D5-FED6-4AFC-9C51-55CBAEEABBC7}" type="datetimeFigureOut">
              <a:rPr lang="it-IT" smtClean="0"/>
              <a:pPr/>
              <a:t>25/10/2021</a:t>
            </a:fld>
            <a:endParaRPr lang="it-IT"/>
          </a:p>
        </p:txBody>
      </p:sp>
      <p:sp>
        <p:nvSpPr>
          <p:cNvPr id="4" name="Segnaposto immagine diapositiva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711200" y="4860925"/>
            <a:ext cx="5683250" cy="4605338"/>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9721850"/>
            <a:ext cx="3078163" cy="511175"/>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4024313" y="9721850"/>
            <a:ext cx="3078162" cy="511175"/>
          </a:xfrm>
          <a:prstGeom prst="rect">
            <a:avLst/>
          </a:prstGeom>
        </p:spPr>
        <p:txBody>
          <a:bodyPr vert="horz" lIns="91440" tIns="45720" rIns="91440" bIns="45720" rtlCol="0" anchor="b"/>
          <a:lstStyle>
            <a:lvl1pPr algn="r">
              <a:defRPr sz="1200"/>
            </a:lvl1pPr>
          </a:lstStyle>
          <a:p>
            <a:fld id="{D439CB41-4BC1-4C93-815E-2C5642B4D7FF}" type="slidenum">
              <a:rPr lang="it-IT" smtClean="0"/>
              <a:pPr/>
              <a:t>‹N›</a:t>
            </a:fld>
            <a:endParaRPr lang="it-IT"/>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olo">
    <p:bg>
      <p:bgPr>
        <a:blipFill dpi="0" rotWithShape="1">
          <a:blip r:embed="rId2">
            <a:lum/>
          </a:blip>
          <a:srcRect/>
          <a:stretch>
            <a:fillRect/>
          </a:stretch>
        </a:blipFill>
        <a:effectLst/>
      </p:bgPr>
    </p:bg>
    <p:spTree>
      <p:nvGrpSpPr>
        <p:cNvPr id="1" name="Shape 9"/>
        <p:cNvGrpSpPr/>
        <p:nvPr/>
      </p:nvGrpSpPr>
      <p:grpSpPr>
        <a:xfrm>
          <a:off x="0" y="0"/>
          <a:ext cx="0" cy="0"/>
          <a:chOff x="0" y="0"/>
          <a:chExt cx="0" cy="0"/>
        </a:xfrm>
      </p:grpSpPr>
      <p:sp>
        <p:nvSpPr>
          <p:cNvPr id="12" name="Shape 12"/>
          <p:cNvSpPr txBox="1">
            <a:spLocks noGrp="1"/>
          </p:cNvSpPr>
          <p:nvPr>
            <p:ph type="ctrTitle" hasCustomPrompt="1"/>
          </p:nvPr>
        </p:nvSpPr>
        <p:spPr>
          <a:xfrm>
            <a:off x="984050" y="1075458"/>
            <a:ext cx="7175700" cy="3429001"/>
          </a:xfrm>
          <a:prstGeom prst="rect">
            <a:avLst/>
          </a:prstGeom>
        </p:spPr>
        <p:txBody>
          <a:bodyPr spcFirstLastPara="1" wrap="square" lIns="91425" tIns="91425" rIns="91425" bIns="91425" anchor="ctr" anchorCtr="0"/>
          <a:lstStyle>
            <a:lvl1pPr lvl="0" algn="ctr">
              <a:lnSpc>
                <a:spcPct val="150000"/>
              </a:lnSpc>
              <a:spcBef>
                <a:spcPts val="0"/>
              </a:spcBef>
              <a:spcAft>
                <a:spcPts val="0"/>
              </a:spcAft>
              <a:buSzPts val="4800"/>
              <a:buNone/>
              <a:defRPr sz="3200">
                <a:solidFill>
                  <a:srgbClr val="002060"/>
                </a:solidFill>
              </a:defRPr>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r>
              <a:rPr lang="it-IT" dirty="0"/>
              <a:t>Unità Formativa (UF)</a:t>
            </a:r>
            <a:br>
              <a:rPr lang="it-IT" dirty="0"/>
            </a:br>
            <a:r>
              <a:rPr lang="it-IT" dirty="0"/>
              <a:t>Docente:</a:t>
            </a:r>
            <a:br>
              <a:rPr lang="it-IT" dirty="0"/>
            </a:br>
            <a:r>
              <a:rPr lang="it-IT" dirty="0"/>
              <a:t>Titolo argomento:</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ottotitolo argomento">
    <p:bg>
      <p:bgPr>
        <a:blipFill dpi="0" rotWithShape="1">
          <a:blip r:embed="rId2">
            <a:lum/>
          </a:blip>
          <a:srcRect/>
          <a:stretch>
            <a:fillRect/>
          </a:stretch>
        </a:blipFill>
        <a:effectLst/>
      </p:bgPr>
    </p:bg>
    <p:spTree>
      <p:nvGrpSpPr>
        <p:cNvPr id="1" name="Shape 13"/>
        <p:cNvGrpSpPr/>
        <p:nvPr/>
      </p:nvGrpSpPr>
      <p:grpSpPr>
        <a:xfrm>
          <a:off x="0" y="0"/>
          <a:ext cx="0" cy="0"/>
          <a:chOff x="0" y="0"/>
          <a:chExt cx="0" cy="0"/>
        </a:xfrm>
      </p:grpSpPr>
      <p:sp>
        <p:nvSpPr>
          <p:cNvPr id="16" name="Shape 16"/>
          <p:cNvSpPr txBox="1">
            <a:spLocks noGrp="1"/>
          </p:cNvSpPr>
          <p:nvPr>
            <p:ph type="ctrTitle" hasCustomPrompt="1"/>
          </p:nvPr>
        </p:nvSpPr>
        <p:spPr>
          <a:xfrm>
            <a:off x="1735925" y="1126150"/>
            <a:ext cx="5672100" cy="1159800"/>
          </a:xfrm>
          <a:prstGeom prst="rect">
            <a:avLst/>
          </a:prstGeom>
        </p:spPr>
        <p:txBody>
          <a:bodyPr spcFirstLastPara="1" wrap="square" lIns="91425" tIns="91425" rIns="91425" bIns="91425" anchor="b" anchorCtr="0"/>
          <a:lstStyle>
            <a:lvl1pPr lvl="0" algn="ctr" rtl="0">
              <a:spcBef>
                <a:spcPts val="0"/>
              </a:spcBef>
              <a:spcAft>
                <a:spcPts val="0"/>
              </a:spcAft>
              <a:buSzPts val="3600"/>
              <a:buNone/>
              <a:defRPr sz="3600">
                <a:solidFill>
                  <a:srgbClr val="002060"/>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it-IT" dirty="0"/>
              <a:t>Titolo Argomento</a:t>
            </a:r>
            <a:endParaRPr dirty="0"/>
          </a:p>
        </p:txBody>
      </p:sp>
      <p:sp>
        <p:nvSpPr>
          <p:cNvPr id="17" name="Shape 17"/>
          <p:cNvSpPr txBox="1">
            <a:spLocks noGrp="1"/>
          </p:cNvSpPr>
          <p:nvPr>
            <p:ph type="subTitle" idx="1" hasCustomPrompt="1"/>
          </p:nvPr>
        </p:nvSpPr>
        <p:spPr>
          <a:xfrm>
            <a:off x="1735925" y="2665541"/>
            <a:ext cx="5672100" cy="784800"/>
          </a:xfrm>
          <a:prstGeom prst="rect">
            <a:avLst/>
          </a:prstGeom>
        </p:spPr>
        <p:txBody>
          <a:bodyPr spcFirstLastPara="1" wrap="square" lIns="91425" tIns="91425" rIns="91425" bIns="91425" anchor="t" anchorCtr="0"/>
          <a:lstStyle>
            <a:lvl1pPr lvl="0" algn="ctr" rtl="0">
              <a:spcBef>
                <a:spcPts val="0"/>
              </a:spcBef>
              <a:spcAft>
                <a:spcPts val="0"/>
              </a:spcAft>
              <a:buClr>
                <a:srgbClr val="27272D"/>
              </a:buClr>
              <a:buSzPts val="1800"/>
              <a:buNone/>
              <a:defRPr sz="1800">
                <a:solidFill>
                  <a:srgbClr val="27272D"/>
                </a:solidFill>
              </a:defRPr>
            </a:lvl1pPr>
            <a:lvl2pPr lvl="1" algn="ctr" rtl="0">
              <a:spcBef>
                <a:spcPts val="0"/>
              </a:spcBef>
              <a:spcAft>
                <a:spcPts val="0"/>
              </a:spcAft>
              <a:buClr>
                <a:srgbClr val="27272D"/>
              </a:buClr>
              <a:buSzPts val="1800"/>
              <a:buNone/>
              <a:defRPr sz="1800">
                <a:solidFill>
                  <a:srgbClr val="27272D"/>
                </a:solidFill>
              </a:defRPr>
            </a:lvl2pPr>
            <a:lvl3pPr lvl="2" algn="ctr" rtl="0">
              <a:spcBef>
                <a:spcPts val="0"/>
              </a:spcBef>
              <a:spcAft>
                <a:spcPts val="0"/>
              </a:spcAft>
              <a:buClr>
                <a:srgbClr val="27272D"/>
              </a:buClr>
              <a:buSzPts val="1800"/>
              <a:buNone/>
              <a:defRPr sz="1800">
                <a:solidFill>
                  <a:srgbClr val="27272D"/>
                </a:solidFill>
              </a:defRPr>
            </a:lvl3pPr>
            <a:lvl4pPr lvl="3" algn="ctr" rtl="0">
              <a:spcBef>
                <a:spcPts val="0"/>
              </a:spcBef>
              <a:spcAft>
                <a:spcPts val="0"/>
              </a:spcAft>
              <a:buClr>
                <a:srgbClr val="27272D"/>
              </a:buClr>
              <a:buSzPts val="1800"/>
              <a:buNone/>
              <a:defRPr sz="1800">
                <a:solidFill>
                  <a:srgbClr val="27272D"/>
                </a:solidFill>
              </a:defRPr>
            </a:lvl4pPr>
            <a:lvl5pPr lvl="4" algn="ctr" rtl="0">
              <a:spcBef>
                <a:spcPts val="0"/>
              </a:spcBef>
              <a:spcAft>
                <a:spcPts val="0"/>
              </a:spcAft>
              <a:buClr>
                <a:srgbClr val="27272D"/>
              </a:buClr>
              <a:buSzPts val="1800"/>
              <a:buNone/>
              <a:defRPr sz="1800">
                <a:solidFill>
                  <a:srgbClr val="27272D"/>
                </a:solidFill>
              </a:defRPr>
            </a:lvl5pPr>
            <a:lvl6pPr lvl="5" algn="ctr" rtl="0">
              <a:spcBef>
                <a:spcPts val="0"/>
              </a:spcBef>
              <a:spcAft>
                <a:spcPts val="0"/>
              </a:spcAft>
              <a:buClr>
                <a:srgbClr val="27272D"/>
              </a:buClr>
              <a:buSzPts val="1800"/>
              <a:buNone/>
              <a:defRPr sz="1800">
                <a:solidFill>
                  <a:srgbClr val="27272D"/>
                </a:solidFill>
              </a:defRPr>
            </a:lvl6pPr>
            <a:lvl7pPr lvl="6" algn="ctr" rtl="0">
              <a:spcBef>
                <a:spcPts val="0"/>
              </a:spcBef>
              <a:spcAft>
                <a:spcPts val="0"/>
              </a:spcAft>
              <a:buClr>
                <a:srgbClr val="27272D"/>
              </a:buClr>
              <a:buSzPts val="1800"/>
              <a:buNone/>
              <a:defRPr sz="1800">
                <a:solidFill>
                  <a:srgbClr val="27272D"/>
                </a:solidFill>
              </a:defRPr>
            </a:lvl7pPr>
            <a:lvl8pPr lvl="7" algn="ctr" rtl="0">
              <a:spcBef>
                <a:spcPts val="0"/>
              </a:spcBef>
              <a:spcAft>
                <a:spcPts val="0"/>
              </a:spcAft>
              <a:buClr>
                <a:srgbClr val="27272D"/>
              </a:buClr>
              <a:buSzPts val="1800"/>
              <a:buNone/>
              <a:defRPr sz="1800">
                <a:solidFill>
                  <a:srgbClr val="27272D"/>
                </a:solidFill>
              </a:defRPr>
            </a:lvl8pPr>
            <a:lvl9pPr lvl="8" algn="ctr" rtl="0">
              <a:spcBef>
                <a:spcPts val="0"/>
              </a:spcBef>
              <a:spcAft>
                <a:spcPts val="0"/>
              </a:spcAft>
              <a:buClr>
                <a:srgbClr val="27272D"/>
              </a:buClr>
              <a:buSzPts val="1800"/>
              <a:buNone/>
              <a:defRPr sz="1800">
                <a:solidFill>
                  <a:srgbClr val="27272D"/>
                </a:solidFill>
              </a:defRPr>
            </a:lvl9pPr>
          </a:lstStyle>
          <a:p>
            <a:r>
              <a:rPr lang="it-IT" dirty="0"/>
              <a:t>Sottotitolo argomento</a:t>
            </a:r>
            <a:endParaRPr dirty="0"/>
          </a:p>
        </p:txBody>
      </p:sp>
      <p:cxnSp>
        <p:nvCxnSpPr>
          <p:cNvPr id="18" name="Shape 18"/>
          <p:cNvCxnSpPr/>
          <p:nvPr/>
        </p:nvCxnSpPr>
        <p:spPr>
          <a:xfrm>
            <a:off x="3527100" y="2474305"/>
            <a:ext cx="2089800" cy="0"/>
          </a:xfrm>
          <a:prstGeom prst="straightConnector1">
            <a:avLst/>
          </a:prstGeom>
          <a:noFill/>
          <a:ln w="19050" cap="flat" cmpd="sng">
            <a:solidFill>
              <a:srgbClr val="F55C21"/>
            </a:solidFill>
            <a:prstDash val="solid"/>
            <a:round/>
            <a:headEnd type="diamond" w="med" len="med"/>
            <a:tailEnd type="diamond"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Citazione">
    <p:bg>
      <p:bgPr>
        <a:blipFill dpi="0" rotWithShape="1">
          <a:blip r:embed="rId2">
            <a:lum/>
          </a:blip>
          <a:srcRect/>
          <a:stretch>
            <a:fillRect/>
          </a:stretch>
        </a:blipFill>
        <a:effectLst/>
      </p:bgPr>
    </p:bg>
    <p:spTree>
      <p:nvGrpSpPr>
        <p:cNvPr id="1" name="Shape 19"/>
        <p:cNvGrpSpPr/>
        <p:nvPr/>
      </p:nvGrpSpPr>
      <p:grpSpPr>
        <a:xfrm>
          <a:off x="0" y="0"/>
          <a:ext cx="0" cy="0"/>
          <a:chOff x="0" y="0"/>
          <a:chExt cx="0" cy="0"/>
        </a:xfrm>
      </p:grpSpPr>
      <p:cxnSp>
        <p:nvCxnSpPr>
          <p:cNvPr id="22" name="Shape 22"/>
          <p:cNvCxnSpPr/>
          <p:nvPr/>
        </p:nvCxnSpPr>
        <p:spPr>
          <a:xfrm>
            <a:off x="3527100" y="887200"/>
            <a:ext cx="2089800" cy="0"/>
          </a:xfrm>
          <a:prstGeom prst="straightConnector1">
            <a:avLst/>
          </a:prstGeom>
          <a:noFill/>
          <a:ln w="19050" cap="flat" cmpd="sng">
            <a:solidFill>
              <a:srgbClr val="BA3B21"/>
            </a:solidFill>
            <a:prstDash val="solid"/>
            <a:round/>
            <a:headEnd type="diamond" w="med" len="med"/>
            <a:tailEnd type="diamond" w="med" len="med"/>
          </a:ln>
        </p:spPr>
      </p:cxnSp>
      <p:sp>
        <p:nvSpPr>
          <p:cNvPr id="23" name="Shape 23"/>
          <p:cNvSpPr txBox="1">
            <a:spLocks noGrp="1"/>
          </p:cNvSpPr>
          <p:nvPr>
            <p:ph type="body" idx="1" hasCustomPrompt="1"/>
          </p:nvPr>
        </p:nvSpPr>
        <p:spPr>
          <a:xfrm>
            <a:off x="1404225" y="1194150"/>
            <a:ext cx="6335400" cy="3092700"/>
          </a:xfrm>
          <a:prstGeom prst="rect">
            <a:avLst/>
          </a:prstGeom>
        </p:spPr>
        <p:txBody>
          <a:bodyPr spcFirstLastPara="1" wrap="square" lIns="91425" tIns="91425" rIns="91425" bIns="91425" anchor="ctr" anchorCtr="0"/>
          <a:lstStyle>
            <a:lvl1pPr marL="457200" lvl="0" indent="-419100" algn="ctr" rtl="0">
              <a:spcBef>
                <a:spcPts val="600"/>
              </a:spcBef>
              <a:spcAft>
                <a:spcPts val="0"/>
              </a:spcAft>
              <a:buSzPts val="3000"/>
              <a:buChar char="▪"/>
              <a:defRPr sz="3000" i="1">
                <a:solidFill>
                  <a:srgbClr val="002060"/>
                </a:solidFill>
              </a:defRPr>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r>
              <a:rPr lang="it-IT" dirty="0"/>
              <a:t>Citazione</a:t>
            </a:r>
            <a:endParaRPr dirty="0"/>
          </a:p>
        </p:txBody>
      </p:sp>
      <p:sp>
        <p:nvSpPr>
          <p:cNvPr id="24" name="Shape 24"/>
          <p:cNvSpPr txBox="1"/>
          <p:nvPr/>
        </p:nvSpPr>
        <p:spPr>
          <a:xfrm>
            <a:off x="3593400" y="84512"/>
            <a:ext cx="1957200" cy="6537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6800" b="1">
                <a:solidFill>
                  <a:srgbClr val="F55C21"/>
                </a:solidFill>
                <a:latin typeface="Encode Sans"/>
                <a:ea typeface="Encode Sans"/>
                <a:cs typeface="Encode Sans"/>
                <a:sym typeface="Encode Sans"/>
              </a:rPr>
              <a:t>“</a:t>
            </a:r>
            <a:endParaRPr sz="6800" b="1">
              <a:solidFill>
                <a:srgbClr val="F55C21"/>
              </a:solidFill>
              <a:latin typeface="Encode Sans"/>
              <a:ea typeface="Encode Sans"/>
              <a:cs typeface="Encode Sans"/>
              <a:sym typeface="Encode Sans"/>
            </a:endParaRPr>
          </a:p>
        </p:txBody>
      </p:sp>
      <p:sp>
        <p:nvSpPr>
          <p:cNvPr id="25" name="Shape 25"/>
          <p:cNvSpPr txBox="1">
            <a:spLocks noGrp="1"/>
          </p:cNvSpPr>
          <p:nvPr>
            <p:ph type="sldNum" idx="12"/>
          </p:nvPr>
        </p:nvSpPr>
        <p:spPr>
          <a:xfrm>
            <a:off x="4023300" y="4593850"/>
            <a:ext cx="1097400" cy="54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olo + 1 colonna">
    <p:bg>
      <p:bgPr>
        <a:blipFill dpi="0" rotWithShape="1">
          <a:blip r:embed="rId2">
            <a:lum/>
          </a:blip>
          <a:srcRect/>
          <a:stretch>
            <a:fillRect/>
          </a:stretch>
        </a:blipFill>
        <a:effectLst/>
      </p:bgPr>
    </p:bg>
    <p:spTree>
      <p:nvGrpSpPr>
        <p:cNvPr id="1" name="Shape 26"/>
        <p:cNvGrpSpPr/>
        <p:nvPr/>
      </p:nvGrpSpPr>
      <p:grpSpPr>
        <a:xfrm>
          <a:off x="0" y="0"/>
          <a:ext cx="0" cy="0"/>
          <a:chOff x="0" y="0"/>
          <a:chExt cx="0" cy="0"/>
        </a:xfrm>
      </p:grpSpPr>
      <p:sp>
        <p:nvSpPr>
          <p:cNvPr id="32" name="Shape 32"/>
          <p:cNvSpPr txBox="1">
            <a:spLocks noGrp="1"/>
          </p:cNvSpPr>
          <p:nvPr>
            <p:ph type="title" hasCustomPrompt="1"/>
          </p:nvPr>
        </p:nvSpPr>
        <p:spPr>
          <a:xfrm>
            <a:off x="549600" y="361375"/>
            <a:ext cx="6853923" cy="549600"/>
          </a:xfrm>
          <a:prstGeom prst="rect">
            <a:avLst/>
          </a:prstGeom>
        </p:spPr>
        <p:txBody>
          <a:bodyPr spcFirstLastPara="1" wrap="square" lIns="91425" tIns="91425" rIns="91425" bIns="91425" anchor="b" anchorCtr="0"/>
          <a:lstStyle>
            <a:lvl1pPr lvl="0">
              <a:spcBef>
                <a:spcPts val="0"/>
              </a:spcBef>
              <a:spcAft>
                <a:spcPts val="0"/>
              </a:spcAft>
              <a:buSzPts val="1800"/>
              <a:buNone/>
              <a:defRPr>
                <a:solidFill>
                  <a:srgbClr val="002060"/>
                </a:solidFill>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it-IT" dirty="0"/>
              <a:t>Titolo</a:t>
            </a:r>
            <a:endParaRPr dirty="0"/>
          </a:p>
        </p:txBody>
      </p:sp>
      <p:sp>
        <p:nvSpPr>
          <p:cNvPr id="33" name="Shape 33"/>
          <p:cNvSpPr txBox="1">
            <a:spLocks noGrp="1"/>
          </p:cNvSpPr>
          <p:nvPr>
            <p:ph type="body" idx="1" hasCustomPrompt="1"/>
          </p:nvPr>
        </p:nvSpPr>
        <p:spPr>
          <a:xfrm>
            <a:off x="549600" y="1200150"/>
            <a:ext cx="7497000" cy="29463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solidFill>
                  <a:srgbClr val="002060"/>
                </a:solidFill>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r>
              <a:rPr lang="it-IT" dirty="0"/>
              <a:t>Contenuto</a:t>
            </a:r>
            <a:endParaRPr dirty="0"/>
          </a:p>
        </p:txBody>
      </p:sp>
      <p:sp>
        <p:nvSpPr>
          <p:cNvPr id="34" name="Shape 34"/>
          <p:cNvSpPr txBox="1">
            <a:spLocks noGrp="1"/>
          </p:cNvSpPr>
          <p:nvPr>
            <p:ph type="sldNum" idx="12"/>
          </p:nvPr>
        </p:nvSpPr>
        <p:spPr>
          <a:xfrm>
            <a:off x="8046600" y="4593850"/>
            <a:ext cx="1097400" cy="54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‹N›</a:t>
            </a:fld>
            <a:endParaRPr/>
          </a:p>
        </p:txBody>
      </p:sp>
      <p:cxnSp>
        <p:nvCxnSpPr>
          <p:cNvPr id="10" name="Shape 46">
            <a:extLst>
              <a:ext uri="{FF2B5EF4-FFF2-40B4-BE49-F238E27FC236}">
                <a16:creationId xmlns="" xmlns:a16="http://schemas.microsoft.com/office/drawing/2014/main" id="{F2E47A38-F329-6744-9F60-C06219F4BCB9}"/>
              </a:ext>
            </a:extLst>
          </p:cNvPr>
          <p:cNvCxnSpPr>
            <a:cxnSpLocks/>
          </p:cNvCxnSpPr>
          <p:nvPr/>
        </p:nvCxnSpPr>
        <p:spPr>
          <a:xfrm>
            <a:off x="-11050" y="887200"/>
            <a:ext cx="7414573" cy="0"/>
          </a:xfrm>
          <a:prstGeom prst="straightConnector1">
            <a:avLst/>
          </a:prstGeom>
          <a:noFill/>
          <a:ln w="19050" cap="flat" cmpd="sng">
            <a:solidFill>
              <a:srgbClr val="BA3B21"/>
            </a:solidFill>
            <a:prstDash val="solid"/>
            <a:round/>
            <a:headEnd type="none" w="med" len="med"/>
            <a:tailEnd type="diamond" w="med" len="med"/>
          </a:ln>
        </p:spPr>
      </p:cxnSp>
      <p:cxnSp>
        <p:nvCxnSpPr>
          <p:cNvPr id="11" name="Shape 49">
            <a:extLst>
              <a:ext uri="{FF2B5EF4-FFF2-40B4-BE49-F238E27FC236}">
                <a16:creationId xmlns="" xmlns:a16="http://schemas.microsoft.com/office/drawing/2014/main" id="{09196BD8-1AF8-704D-867C-4761D161A798}"/>
              </a:ext>
            </a:extLst>
          </p:cNvPr>
          <p:cNvCxnSpPr>
            <a:cxnSpLocks/>
          </p:cNvCxnSpPr>
          <p:nvPr/>
        </p:nvCxnSpPr>
        <p:spPr>
          <a:xfrm>
            <a:off x="-11050" y="887200"/>
            <a:ext cx="552900" cy="0"/>
          </a:xfrm>
          <a:prstGeom prst="straightConnector1">
            <a:avLst/>
          </a:prstGeom>
          <a:noFill/>
          <a:ln w="19050" cap="flat" cmpd="sng">
            <a:solidFill>
              <a:srgbClr val="F55C2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olo + 3 colonne">
    <p:bg>
      <p:bgPr>
        <a:blipFill dpi="0" rotWithShape="1">
          <a:blip r:embed="rId2">
            <a:lum/>
          </a:blip>
          <a:srcRect/>
          <a:stretch>
            <a:fillRect/>
          </a:stretch>
        </a:blipFill>
        <a:effectLst/>
      </p:bgPr>
    </p:bg>
    <p:spTree>
      <p:nvGrpSpPr>
        <p:cNvPr id="1" name="Shape 54"/>
        <p:cNvGrpSpPr/>
        <p:nvPr/>
      </p:nvGrpSpPr>
      <p:grpSpPr>
        <a:xfrm>
          <a:off x="0" y="0"/>
          <a:ext cx="0" cy="0"/>
          <a:chOff x="0" y="0"/>
          <a:chExt cx="0" cy="0"/>
        </a:xfrm>
      </p:grpSpPr>
      <p:sp>
        <p:nvSpPr>
          <p:cNvPr id="60" name="Shape 60"/>
          <p:cNvSpPr txBox="1">
            <a:spLocks noGrp="1"/>
          </p:cNvSpPr>
          <p:nvPr>
            <p:ph type="title" hasCustomPrompt="1"/>
          </p:nvPr>
        </p:nvSpPr>
        <p:spPr>
          <a:xfrm>
            <a:off x="549600" y="361375"/>
            <a:ext cx="6853923" cy="549600"/>
          </a:xfrm>
          <a:prstGeom prst="rect">
            <a:avLst/>
          </a:prstGeom>
        </p:spPr>
        <p:txBody>
          <a:bodyPr spcFirstLastPara="1" wrap="square" lIns="91425" tIns="91425" rIns="91425" bIns="91425" anchor="b" anchorCtr="0"/>
          <a:lstStyle>
            <a:lvl1pPr lvl="0" rtl="0">
              <a:spcBef>
                <a:spcPts val="0"/>
              </a:spcBef>
              <a:spcAft>
                <a:spcPts val="0"/>
              </a:spcAft>
              <a:buSzPts val="1800"/>
              <a:buNone/>
              <a:defRPr>
                <a:solidFill>
                  <a:srgbClr val="002060"/>
                </a:solidFill>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r>
              <a:rPr lang="it-IT" dirty="0"/>
              <a:t>Titolo</a:t>
            </a:r>
            <a:endParaRPr dirty="0"/>
          </a:p>
        </p:txBody>
      </p:sp>
      <p:sp>
        <p:nvSpPr>
          <p:cNvPr id="61" name="Shape 61"/>
          <p:cNvSpPr txBox="1">
            <a:spLocks noGrp="1"/>
          </p:cNvSpPr>
          <p:nvPr>
            <p:ph type="body" idx="1" hasCustomPrompt="1"/>
          </p:nvPr>
        </p:nvSpPr>
        <p:spPr>
          <a:xfrm>
            <a:off x="549600" y="1200150"/>
            <a:ext cx="2416500" cy="30807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solidFill>
                  <a:srgbClr val="002060"/>
                </a:solidFill>
              </a:defRPr>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r>
              <a:rPr lang="it-IT" dirty="0"/>
              <a:t>Contenuto</a:t>
            </a:r>
            <a:endParaRPr dirty="0"/>
          </a:p>
        </p:txBody>
      </p:sp>
      <p:sp>
        <p:nvSpPr>
          <p:cNvPr id="62" name="Shape 62"/>
          <p:cNvSpPr txBox="1">
            <a:spLocks noGrp="1"/>
          </p:cNvSpPr>
          <p:nvPr>
            <p:ph type="body" idx="2" hasCustomPrompt="1"/>
          </p:nvPr>
        </p:nvSpPr>
        <p:spPr>
          <a:xfrm>
            <a:off x="3089850" y="1200150"/>
            <a:ext cx="2416500" cy="30807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solidFill>
                  <a:srgbClr val="002060"/>
                </a:solidFill>
              </a:defRPr>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r>
              <a:rPr lang="it-IT" dirty="0"/>
              <a:t>Contenuto</a:t>
            </a:r>
          </a:p>
        </p:txBody>
      </p:sp>
      <p:sp>
        <p:nvSpPr>
          <p:cNvPr id="63" name="Shape 63"/>
          <p:cNvSpPr txBox="1">
            <a:spLocks noGrp="1"/>
          </p:cNvSpPr>
          <p:nvPr>
            <p:ph type="body" idx="3" hasCustomPrompt="1"/>
          </p:nvPr>
        </p:nvSpPr>
        <p:spPr>
          <a:xfrm>
            <a:off x="5630099" y="1200150"/>
            <a:ext cx="2416500" cy="3080700"/>
          </a:xfrm>
          <a:prstGeom prst="rect">
            <a:avLst/>
          </a:prstGeom>
        </p:spPr>
        <p:txBody>
          <a:bodyPr spcFirstLastPara="1" wrap="square" lIns="91425" tIns="91425" rIns="91425" bIns="91425" anchor="t" anchorCtr="0"/>
          <a:lstStyle>
            <a:lvl1pPr marL="457200" marR="0" lvl="0" indent="-342900" algn="l" defTabSz="914400" rtl="0" eaLnBrk="1" fontAlgn="auto" latinLnBrk="0" hangingPunct="1">
              <a:lnSpc>
                <a:spcPct val="115000"/>
              </a:lnSpc>
              <a:spcBef>
                <a:spcPts val="600"/>
              </a:spcBef>
              <a:spcAft>
                <a:spcPts val="0"/>
              </a:spcAft>
              <a:buClr>
                <a:srgbClr val="F55C21"/>
              </a:buClr>
              <a:buSzPts val="1800"/>
              <a:buFont typeface="Encode Sans ExtraLight"/>
              <a:buChar char="▪"/>
              <a:tabLst/>
              <a:defRPr sz="1800">
                <a:solidFill>
                  <a:srgbClr val="002060"/>
                </a:solidFill>
              </a:defRPr>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marL="457200" marR="0" lvl="0" indent="-342900" algn="l" defTabSz="914400" rtl="0" eaLnBrk="1" fontAlgn="auto" latinLnBrk="0" hangingPunct="1">
              <a:lnSpc>
                <a:spcPct val="115000"/>
              </a:lnSpc>
              <a:spcBef>
                <a:spcPts val="600"/>
              </a:spcBef>
              <a:spcAft>
                <a:spcPts val="0"/>
              </a:spcAft>
              <a:buClr>
                <a:srgbClr val="F55C21"/>
              </a:buClr>
              <a:buSzPts val="1800"/>
              <a:buFont typeface="Encode Sans ExtraLight"/>
              <a:buChar char="▪"/>
              <a:tabLst/>
              <a:defRPr/>
            </a:pPr>
            <a:r>
              <a:rPr lang="it-IT" dirty="0"/>
              <a:t>Contenuto</a:t>
            </a:r>
          </a:p>
          <a:p>
            <a:endParaRPr dirty="0"/>
          </a:p>
        </p:txBody>
      </p:sp>
      <p:sp>
        <p:nvSpPr>
          <p:cNvPr id="64" name="Shape 64"/>
          <p:cNvSpPr txBox="1">
            <a:spLocks noGrp="1"/>
          </p:cNvSpPr>
          <p:nvPr>
            <p:ph type="sldNum" idx="12"/>
          </p:nvPr>
        </p:nvSpPr>
        <p:spPr>
          <a:xfrm>
            <a:off x="8046600" y="4593850"/>
            <a:ext cx="1097400" cy="54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‹N›</a:t>
            </a:fld>
            <a:endParaRPr/>
          </a:p>
        </p:txBody>
      </p:sp>
      <p:cxnSp>
        <p:nvCxnSpPr>
          <p:cNvPr id="12" name="Shape 46">
            <a:extLst>
              <a:ext uri="{FF2B5EF4-FFF2-40B4-BE49-F238E27FC236}">
                <a16:creationId xmlns="" xmlns:a16="http://schemas.microsoft.com/office/drawing/2014/main" id="{7A8D26BD-44DA-FB4A-9CF9-453FBF8614DE}"/>
              </a:ext>
            </a:extLst>
          </p:cNvPr>
          <p:cNvCxnSpPr>
            <a:cxnSpLocks/>
          </p:cNvCxnSpPr>
          <p:nvPr/>
        </p:nvCxnSpPr>
        <p:spPr>
          <a:xfrm>
            <a:off x="-11050" y="887200"/>
            <a:ext cx="7414573" cy="0"/>
          </a:xfrm>
          <a:prstGeom prst="straightConnector1">
            <a:avLst/>
          </a:prstGeom>
          <a:noFill/>
          <a:ln w="19050" cap="flat" cmpd="sng">
            <a:solidFill>
              <a:srgbClr val="BA3B21"/>
            </a:solidFill>
            <a:prstDash val="solid"/>
            <a:round/>
            <a:headEnd type="none" w="med" len="med"/>
            <a:tailEnd type="diamond" w="med" len="med"/>
          </a:ln>
        </p:spPr>
      </p:cxnSp>
      <p:cxnSp>
        <p:nvCxnSpPr>
          <p:cNvPr id="13" name="Shape 49">
            <a:extLst>
              <a:ext uri="{FF2B5EF4-FFF2-40B4-BE49-F238E27FC236}">
                <a16:creationId xmlns="" xmlns:a16="http://schemas.microsoft.com/office/drawing/2014/main" id="{6D40635D-3865-6E41-95A6-D1E0C7F7A3B5}"/>
              </a:ext>
            </a:extLst>
          </p:cNvPr>
          <p:cNvCxnSpPr>
            <a:cxnSpLocks/>
          </p:cNvCxnSpPr>
          <p:nvPr/>
        </p:nvCxnSpPr>
        <p:spPr>
          <a:xfrm>
            <a:off x="-11050" y="887200"/>
            <a:ext cx="552900" cy="0"/>
          </a:xfrm>
          <a:prstGeom prst="straightConnector1">
            <a:avLst/>
          </a:prstGeom>
          <a:noFill/>
          <a:ln w="19050" cap="flat" cmpd="sng">
            <a:solidFill>
              <a:srgbClr val="F55C2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Diapositiva titolo">
    <p:spTree>
      <p:nvGrpSpPr>
        <p:cNvPr id="1" name=""/>
        <p:cNvGrpSpPr/>
        <p:nvPr/>
      </p:nvGrpSpPr>
      <p:grpSpPr>
        <a:xfrm>
          <a:off x="0" y="0"/>
          <a:ext cx="0" cy="0"/>
          <a:chOff x="0" y="0"/>
          <a:chExt cx="0" cy="0"/>
        </a:xfrm>
      </p:grpSpPr>
      <p:sp>
        <p:nvSpPr>
          <p:cNvPr id="4" name="Triangolo rettangolo 9"/>
          <p:cNvSpPr/>
          <p:nvPr/>
        </p:nvSpPr>
        <p:spPr>
          <a:xfrm>
            <a:off x="0" y="3498056"/>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050"/>
          </a:p>
        </p:txBody>
      </p:sp>
      <p:grpSp>
        <p:nvGrpSpPr>
          <p:cNvPr id="5" name="Gruppo 1"/>
          <p:cNvGrpSpPr>
            <a:grpSpLocks/>
          </p:cNvGrpSpPr>
          <p:nvPr/>
        </p:nvGrpSpPr>
        <p:grpSpPr bwMode="auto">
          <a:xfrm>
            <a:off x="-3175" y="3714750"/>
            <a:ext cx="9147175" cy="1433513"/>
            <a:chOff x="-3765" y="4832896"/>
            <a:chExt cx="9147765" cy="2032192"/>
          </a:xfrm>
        </p:grpSpPr>
        <p:sp>
          <p:nvSpPr>
            <p:cNvPr id="6" name="Figura a mano libera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050">
                <a:latin typeface="+mn-lt"/>
              </a:endParaRPr>
            </a:p>
          </p:txBody>
        </p:sp>
        <p:sp>
          <p:nvSpPr>
            <p:cNvPr id="7" name="Figura a mano libera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050">
                <a:latin typeface="+mn-lt"/>
              </a:endParaRPr>
            </a:p>
          </p:txBody>
        </p:sp>
        <p:sp>
          <p:nvSpPr>
            <p:cNvPr id="8" name="Figura a mano libera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050"/>
            </a:p>
          </p:txBody>
        </p:sp>
        <p:cxnSp>
          <p:nvCxnSpPr>
            <p:cNvPr id="10" name="Connettore 1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olo 8"/>
          <p:cNvSpPr>
            <a:spLocks noGrp="1"/>
          </p:cNvSpPr>
          <p:nvPr>
            <p:ph type="ctrTitle"/>
          </p:nvPr>
        </p:nvSpPr>
        <p:spPr>
          <a:xfrm>
            <a:off x="685800" y="1314451"/>
            <a:ext cx="7772400" cy="1372321"/>
          </a:xfrm>
        </p:spPr>
        <p:txBody>
          <a:bodyPr anchor="b"/>
          <a:lstStyle>
            <a:lvl1pPr algn="r">
              <a:defRPr sz="3600" b="1">
                <a:solidFill>
                  <a:schemeClr val="tx2"/>
                </a:solidFill>
                <a:effectLst>
                  <a:outerShdw blurRad="31750" dist="25400" dir="5400000" algn="tl" rotWithShape="0">
                    <a:srgbClr val="000000">
                      <a:alpha val="25000"/>
                    </a:srgbClr>
                  </a:outerShdw>
                </a:effectLst>
              </a:defRPr>
            </a:lvl1pPr>
            <a:extLst/>
          </a:lstStyle>
          <a:p>
            <a:r>
              <a:rPr lang="it-IT"/>
              <a:t>Fare clic per modificare lo stile del titolo</a:t>
            </a:r>
            <a:endParaRPr lang="en-US"/>
          </a:p>
        </p:txBody>
      </p:sp>
      <p:sp>
        <p:nvSpPr>
          <p:cNvPr id="17" name="Sottotitolo 16"/>
          <p:cNvSpPr>
            <a:spLocks noGrp="1"/>
          </p:cNvSpPr>
          <p:nvPr>
            <p:ph type="subTitle" idx="1"/>
          </p:nvPr>
        </p:nvSpPr>
        <p:spPr>
          <a:xfrm>
            <a:off x="685800" y="2708705"/>
            <a:ext cx="7772400" cy="899778"/>
          </a:xfrm>
        </p:spPr>
        <p:txBody>
          <a:bodyPr lIns="45720" rIns="45720"/>
          <a:lstStyle>
            <a:lvl1pPr marL="0" marR="48006" indent="0" algn="r">
              <a:buNone/>
              <a:defRPr>
                <a:solidFill>
                  <a:schemeClr val="tx2"/>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lang="it-IT"/>
              <a:t>Fare clic per modificare lo stile del sottotitolo dello schema</a:t>
            </a:r>
            <a:endParaRPr lang="en-US"/>
          </a:p>
        </p:txBody>
      </p:sp>
      <p:sp>
        <p:nvSpPr>
          <p:cNvPr id="11" name="Segnaposto data 29"/>
          <p:cNvSpPr>
            <a:spLocks noGrp="1"/>
          </p:cNvSpPr>
          <p:nvPr>
            <p:ph type="dt" sz="half" idx="10"/>
          </p:nvPr>
        </p:nvSpPr>
        <p:spPr/>
        <p:txBody>
          <a:bodyPr/>
          <a:lstStyle>
            <a:lvl1pPr>
              <a:defRPr smtClean="0">
                <a:solidFill>
                  <a:srgbClr val="FFFFFF"/>
                </a:solidFill>
              </a:defRPr>
            </a:lvl1pPr>
            <a:extLst/>
          </a:lstStyle>
          <a:p>
            <a:pPr>
              <a:defRPr/>
            </a:pPr>
            <a:fld id="{984E2837-7513-4A87-8ADC-784C8993A87D}" type="datetime1">
              <a:rPr lang="it-IT"/>
              <a:pPr>
                <a:defRPr/>
              </a:pPr>
              <a:t>25/10/2021</a:t>
            </a:fld>
            <a:endParaRPr lang="it-IT"/>
          </a:p>
        </p:txBody>
      </p:sp>
      <p:sp>
        <p:nvSpPr>
          <p:cNvPr id="12" name="Segnaposto piè di pagina 18"/>
          <p:cNvSpPr>
            <a:spLocks noGrp="1"/>
          </p:cNvSpPr>
          <p:nvPr>
            <p:ph type="ftr" sz="quarter" idx="11"/>
          </p:nvPr>
        </p:nvSpPr>
        <p:spPr/>
        <p:txBody>
          <a:bodyPr/>
          <a:lstStyle>
            <a:lvl1pPr>
              <a:defRPr smtClean="0">
                <a:solidFill>
                  <a:schemeClr val="accent1">
                    <a:tint val="20000"/>
                  </a:schemeClr>
                </a:solidFill>
              </a:defRPr>
            </a:lvl1pPr>
            <a:extLst/>
          </a:lstStyle>
          <a:p>
            <a:pPr>
              <a:defRPr/>
            </a:pPr>
            <a:r>
              <a:rPr lang="it-IT"/>
              <a:t>Basi di Dati</a:t>
            </a:r>
          </a:p>
        </p:txBody>
      </p:sp>
      <p:sp>
        <p:nvSpPr>
          <p:cNvPr id="13" name="Segnaposto numero diapositiva 26"/>
          <p:cNvSpPr>
            <a:spLocks noGrp="1"/>
          </p:cNvSpPr>
          <p:nvPr>
            <p:ph type="sldNum" sz="quarter" idx="12"/>
          </p:nvPr>
        </p:nvSpPr>
        <p:spPr/>
        <p:txBody>
          <a:bodyPr/>
          <a:lstStyle>
            <a:lvl1pPr>
              <a:defRPr smtClean="0">
                <a:solidFill>
                  <a:srgbClr val="FFFFFF"/>
                </a:solidFill>
              </a:defRPr>
            </a:lvl1pPr>
            <a:extLst/>
          </a:lstStyle>
          <a:p>
            <a:pPr>
              <a:defRPr/>
            </a:pPr>
            <a:fld id="{9F1AC589-2783-4763-812F-DD7C7CD5B9EC}" type="slidenum">
              <a:rPr lang="it-IT"/>
              <a:pPr>
                <a:defRPr/>
              </a:pPr>
              <a:t>‹N›</a:t>
            </a:fld>
            <a:endParaRPr lang="it-IT"/>
          </a:p>
        </p:txBody>
      </p:sp>
    </p:spTree>
    <p:extLst>
      <p:ext uri="{BB962C8B-B14F-4D97-AF65-F5344CB8AC3E}">
        <p14:creationId xmlns="" xmlns:p14="http://schemas.microsoft.com/office/powerpoint/2010/main" val="1686871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olo e contenuto">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Titolo 6"/>
          <p:cNvSpPr>
            <a:spLocks noGrp="1"/>
          </p:cNvSpPr>
          <p:nvPr>
            <p:ph type="title"/>
          </p:nvPr>
        </p:nvSpPr>
        <p:spPr/>
        <p:txBody>
          <a:bodyPr rtlCol="0"/>
          <a:lstStyle/>
          <a:p>
            <a:r>
              <a:rPr lang="it-IT"/>
              <a:t>Fare clic per modificare lo stile del titolo</a:t>
            </a:r>
            <a:endParaRPr lang="en-US"/>
          </a:p>
        </p:txBody>
      </p:sp>
      <p:sp>
        <p:nvSpPr>
          <p:cNvPr id="4" name="Segnaposto data 9"/>
          <p:cNvSpPr>
            <a:spLocks noGrp="1"/>
          </p:cNvSpPr>
          <p:nvPr>
            <p:ph type="dt" sz="half" idx="10"/>
          </p:nvPr>
        </p:nvSpPr>
        <p:spPr/>
        <p:txBody>
          <a:bodyPr/>
          <a:lstStyle>
            <a:lvl1pPr>
              <a:defRPr/>
            </a:lvl1pPr>
          </a:lstStyle>
          <a:p>
            <a:pPr>
              <a:defRPr/>
            </a:pPr>
            <a:fld id="{25F97B1B-1145-4955-92D8-6FA8F766F255}" type="datetime1">
              <a:rPr lang="it-IT"/>
              <a:pPr>
                <a:defRPr/>
              </a:pPr>
              <a:t>25/10/2021</a:t>
            </a:fld>
            <a:endParaRPr lang="it-IT"/>
          </a:p>
        </p:txBody>
      </p:sp>
      <p:sp>
        <p:nvSpPr>
          <p:cNvPr id="5" name="Segnaposto piè di pagina 21"/>
          <p:cNvSpPr>
            <a:spLocks noGrp="1"/>
          </p:cNvSpPr>
          <p:nvPr>
            <p:ph type="ftr" sz="quarter" idx="11"/>
          </p:nvPr>
        </p:nvSpPr>
        <p:spPr/>
        <p:txBody>
          <a:bodyPr/>
          <a:lstStyle>
            <a:lvl1pPr>
              <a:defRPr/>
            </a:lvl1pPr>
          </a:lstStyle>
          <a:p>
            <a:pPr>
              <a:defRPr/>
            </a:pPr>
            <a:r>
              <a:rPr lang="it-IT"/>
              <a:t>Basi di Dati</a:t>
            </a:r>
          </a:p>
        </p:txBody>
      </p:sp>
      <p:sp>
        <p:nvSpPr>
          <p:cNvPr id="6" name="Segnaposto numero diapositiva 17"/>
          <p:cNvSpPr>
            <a:spLocks noGrp="1"/>
          </p:cNvSpPr>
          <p:nvPr>
            <p:ph type="sldNum" sz="quarter" idx="12"/>
          </p:nvPr>
        </p:nvSpPr>
        <p:spPr/>
        <p:txBody>
          <a:bodyPr/>
          <a:lstStyle>
            <a:lvl1pPr>
              <a:defRPr/>
            </a:lvl1pPr>
          </a:lstStyle>
          <a:p>
            <a:pPr>
              <a:defRPr/>
            </a:pPr>
            <a:fld id="{EC2F19BC-AB27-47CD-9924-84C1617C9D50}" type="slidenum">
              <a:rPr lang="it-IT"/>
              <a:pPr>
                <a:defRPr/>
              </a:pPr>
              <a:t>‹N›</a:t>
            </a:fld>
            <a:endParaRPr lang="it-IT"/>
          </a:p>
        </p:txBody>
      </p:sp>
    </p:spTree>
    <p:extLst>
      <p:ext uri="{BB962C8B-B14F-4D97-AF65-F5344CB8AC3E}">
        <p14:creationId xmlns="" xmlns:p14="http://schemas.microsoft.com/office/powerpoint/2010/main" val="4071786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Layout personalizzato">
    <p:spTree>
      <p:nvGrpSpPr>
        <p:cNvPr id="1" name=""/>
        <p:cNvGrpSpPr/>
        <p:nvPr/>
      </p:nvGrpSpPr>
      <p:grpSpPr>
        <a:xfrm>
          <a:off x="0" y="0"/>
          <a:ext cx="0" cy="0"/>
          <a:chOff x="0" y="0"/>
          <a:chExt cx="0" cy="0"/>
        </a:xfrm>
      </p:grpSpPr>
      <p:sp>
        <p:nvSpPr>
          <p:cNvPr id="2" name="Titolo 1"/>
          <p:cNvSpPr>
            <a:spLocks noGrp="1"/>
          </p:cNvSpPr>
          <p:nvPr>
            <p:ph type="title"/>
          </p:nvPr>
        </p:nvSpPr>
        <p:spPr>
          <a:xfrm>
            <a:off x="457201" y="130969"/>
            <a:ext cx="8228013" cy="1006079"/>
          </a:xfrm>
        </p:spPr>
        <p:txBody>
          <a:bodyPr/>
          <a:lstStyle/>
          <a:p>
            <a:r>
              <a:rPr lang="it-IT" smtClean="0"/>
              <a:t>Fare clic per modificare lo stile del titolo</a:t>
            </a:r>
            <a:endParaRPr lang="it-IT"/>
          </a:p>
        </p:txBody>
      </p:sp>
      <p:sp>
        <p:nvSpPr>
          <p:cNvPr id="3" name="Segnaposto data 2"/>
          <p:cNvSpPr>
            <a:spLocks noGrp="1"/>
          </p:cNvSpPr>
          <p:nvPr>
            <p:ph type="dt" idx="10"/>
          </p:nvPr>
        </p:nvSpPr>
        <p:spPr>
          <a:xfrm>
            <a:off x="6727825" y="4804172"/>
            <a:ext cx="1917700" cy="275034"/>
          </a:xfrm>
          <a:prstGeom prst="rect">
            <a:avLst/>
          </a:prstGeom>
        </p:spPr>
        <p:txBody>
          <a:bodyPr/>
          <a:lstStyle>
            <a:lvl1pPr>
              <a:defRPr/>
            </a:lvl1pPr>
          </a:lstStyle>
          <a:p>
            <a:r>
              <a:rPr lang="it-IT"/>
              <a:t>10/04/13</a:t>
            </a:r>
          </a:p>
        </p:txBody>
      </p:sp>
      <p:sp>
        <p:nvSpPr>
          <p:cNvPr id="4" name="Segnaposto piè di pagina 3"/>
          <p:cNvSpPr>
            <a:spLocks noGrp="1"/>
          </p:cNvSpPr>
          <p:nvPr>
            <p:ph type="ftr" idx="11"/>
          </p:nvPr>
        </p:nvSpPr>
        <p:spPr>
          <a:xfrm>
            <a:off x="4379913" y="4804172"/>
            <a:ext cx="2349500" cy="275034"/>
          </a:xfrm>
          <a:prstGeom prst="rect">
            <a:avLst/>
          </a:prstGeom>
        </p:spPr>
        <p:txBody>
          <a:bodyPr/>
          <a:lstStyle>
            <a:lvl1pPr>
              <a:defRPr/>
            </a:lvl1pPr>
          </a:lstStyle>
          <a:p>
            <a:r>
              <a:rPr lang="it-IT"/>
              <a:t>Basi di Dati</a:t>
            </a:r>
          </a:p>
        </p:txBody>
      </p:sp>
      <p:sp>
        <p:nvSpPr>
          <p:cNvPr id="5" name="Segnaposto numero diapositiva 4"/>
          <p:cNvSpPr>
            <a:spLocks noGrp="1"/>
          </p:cNvSpPr>
          <p:nvPr>
            <p:ph type="sldNum" idx="12"/>
          </p:nvPr>
        </p:nvSpPr>
        <p:spPr>
          <a:xfrm>
            <a:off x="8647114" y="4804172"/>
            <a:ext cx="365125" cy="275034"/>
          </a:xfrm>
        </p:spPr>
        <p:txBody>
          <a:bodyPr/>
          <a:lstStyle>
            <a:lvl1pPr>
              <a:defRPr/>
            </a:lvl1pPr>
          </a:lstStyle>
          <a:p>
            <a:fld id="{4320DADB-FF9E-4575-919C-E91D121D233C}" type="slidenum">
              <a:rPr lang="it-IT"/>
              <a:pPr/>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bg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549600" y="361375"/>
            <a:ext cx="7497000" cy="5496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FFFFFF"/>
              </a:buClr>
              <a:buSzPts val="1800"/>
              <a:buFont typeface="Encode Sans"/>
              <a:buNone/>
              <a:defRPr sz="1800" b="1">
                <a:solidFill>
                  <a:srgbClr val="FFFFFF"/>
                </a:solidFill>
                <a:latin typeface="Encode Sans"/>
                <a:ea typeface="Encode Sans"/>
                <a:cs typeface="Encode Sans"/>
                <a:sym typeface="Encode Sans"/>
              </a:defRPr>
            </a:lvl1pPr>
            <a:lvl2pPr lvl="1">
              <a:spcBef>
                <a:spcPts val="0"/>
              </a:spcBef>
              <a:spcAft>
                <a:spcPts val="0"/>
              </a:spcAft>
              <a:buClr>
                <a:srgbClr val="FFFFFF"/>
              </a:buClr>
              <a:buSzPts val="1800"/>
              <a:buFont typeface="Encode Sans"/>
              <a:buNone/>
              <a:defRPr sz="1800" b="1">
                <a:solidFill>
                  <a:srgbClr val="FFFFFF"/>
                </a:solidFill>
                <a:latin typeface="Encode Sans"/>
                <a:ea typeface="Encode Sans"/>
                <a:cs typeface="Encode Sans"/>
                <a:sym typeface="Encode Sans"/>
              </a:defRPr>
            </a:lvl2pPr>
            <a:lvl3pPr lvl="2">
              <a:spcBef>
                <a:spcPts val="0"/>
              </a:spcBef>
              <a:spcAft>
                <a:spcPts val="0"/>
              </a:spcAft>
              <a:buClr>
                <a:srgbClr val="FFFFFF"/>
              </a:buClr>
              <a:buSzPts val="1800"/>
              <a:buFont typeface="Encode Sans"/>
              <a:buNone/>
              <a:defRPr sz="1800" b="1">
                <a:solidFill>
                  <a:srgbClr val="FFFFFF"/>
                </a:solidFill>
                <a:latin typeface="Encode Sans"/>
                <a:ea typeface="Encode Sans"/>
                <a:cs typeface="Encode Sans"/>
                <a:sym typeface="Encode Sans"/>
              </a:defRPr>
            </a:lvl3pPr>
            <a:lvl4pPr lvl="3">
              <a:spcBef>
                <a:spcPts val="0"/>
              </a:spcBef>
              <a:spcAft>
                <a:spcPts val="0"/>
              </a:spcAft>
              <a:buClr>
                <a:srgbClr val="FFFFFF"/>
              </a:buClr>
              <a:buSzPts val="1800"/>
              <a:buFont typeface="Encode Sans"/>
              <a:buNone/>
              <a:defRPr sz="1800" b="1">
                <a:solidFill>
                  <a:srgbClr val="FFFFFF"/>
                </a:solidFill>
                <a:latin typeface="Encode Sans"/>
                <a:ea typeface="Encode Sans"/>
                <a:cs typeface="Encode Sans"/>
                <a:sym typeface="Encode Sans"/>
              </a:defRPr>
            </a:lvl4pPr>
            <a:lvl5pPr lvl="4">
              <a:spcBef>
                <a:spcPts val="0"/>
              </a:spcBef>
              <a:spcAft>
                <a:spcPts val="0"/>
              </a:spcAft>
              <a:buClr>
                <a:srgbClr val="FFFFFF"/>
              </a:buClr>
              <a:buSzPts val="1800"/>
              <a:buFont typeface="Encode Sans"/>
              <a:buNone/>
              <a:defRPr sz="1800" b="1">
                <a:solidFill>
                  <a:srgbClr val="FFFFFF"/>
                </a:solidFill>
                <a:latin typeface="Encode Sans"/>
                <a:ea typeface="Encode Sans"/>
                <a:cs typeface="Encode Sans"/>
                <a:sym typeface="Encode Sans"/>
              </a:defRPr>
            </a:lvl5pPr>
            <a:lvl6pPr lvl="5">
              <a:spcBef>
                <a:spcPts val="0"/>
              </a:spcBef>
              <a:spcAft>
                <a:spcPts val="0"/>
              </a:spcAft>
              <a:buClr>
                <a:srgbClr val="FFFFFF"/>
              </a:buClr>
              <a:buSzPts val="1800"/>
              <a:buFont typeface="Encode Sans"/>
              <a:buNone/>
              <a:defRPr sz="1800" b="1">
                <a:solidFill>
                  <a:srgbClr val="FFFFFF"/>
                </a:solidFill>
                <a:latin typeface="Encode Sans"/>
                <a:ea typeface="Encode Sans"/>
                <a:cs typeface="Encode Sans"/>
                <a:sym typeface="Encode Sans"/>
              </a:defRPr>
            </a:lvl6pPr>
            <a:lvl7pPr lvl="6">
              <a:spcBef>
                <a:spcPts val="0"/>
              </a:spcBef>
              <a:spcAft>
                <a:spcPts val="0"/>
              </a:spcAft>
              <a:buClr>
                <a:srgbClr val="FFFFFF"/>
              </a:buClr>
              <a:buSzPts val="1800"/>
              <a:buFont typeface="Encode Sans"/>
              <a:buNone/>
              <a:defRPr sz="1800" b="1">
                <a:solidFill>
                  <a:srgbClr val="FFFFFF"/>
                </a:solidFill>
                <a:latin typeface="Encode Sans"/>
                <a:ea typeface="Encode Sans"/>
                <a:cs typeface="Encode Sans"/>
                <a:sym typeface="Encode Sans"/>
              </a:defRPr>
            </a:lvl7pPr>
            <a:lvl8pPr lvl="7">
              <a:spcBef>
                <a:spcPts val="0"/>
              </a:spcBef>
              <a:spcAft>
                <a:spcPts val="0"/>
              </a:spcAft>
              <a:buClr>
                <a:srgbClr val="FFFFFF"/>
              </a:buClr>
              <a:buSzPts val="1800"/>
              <a:buFont typeface="Encode Sans"/>
              <a:buNone/>
              <a:defRPr sz="1800" b="1">
                <a:solidFill>
                  <a:srgbClr val="FFFFFF"/>
                </a:solidFill>
                <a:latin typeface="Encode Sans"/>
                <a:ea typeface="Encode Sans"/>
                <a:cs typeface="Encode Sans"/>
                <a:sym typeface="Encode Sans"/>
              </a:defRPr>
            </a:lvl8pPr>
            <a:lvl9pPr lvl="8">
              <a:spcBef>
                <a:spcPts val="0"/>
              </a:spcBef>
              <a:spcAft>
                <a:spcPts val="0"/>
              </a:spcAft>
              <a:buClr>
                <a:srgbClr val="FFFFFF"/>
              </a:buClr>
              <a:buSzPts val="1800"/>
              <a:buFont typeface="Encode Sans"/>
              <a:buNone/>
              <a:defRPr sz="1800" b="1">
                <a:solidFill>
                  <a:srgbClr val="FFFFFF"/>
                </a:solidFill>
                <a:latin typeface="Encode Sans"/>
                <a:ea typeface="Encode Sans"/>
                <a:cs typeface="Encode Sans"/>
                <a:sym typeface="Encode Sans"/>
              </a:defRPr>
            </a:lvl9pPr>
          </a:lstStyle>
          <a:p>
            <a:r>
              <a:rPr lang="it-IT" dirty="0" err="1"/>
              <a:t>adasfa</a:t>
            </a:r>
            <a:endParaRPr dirty="0"/>
          </a:p>
        </p:txBody>
      </p:sp>
      <p:sp>
        <p:nvSpPr>
          <p:cNvPr id="7" name="Shape 7"/>
          <p:cNvSpPr txBox="1">
            <a:spLocks noGrp="1"/>
          </p:cNvSpPr>
          <p:nvPr>
            <p:ph type="body" idx="1"/>
          </p:nvPr>
        </p:nvSpPr>
        <p:spPr>
          <a:xfrm>
            <a:off x="549600" y="1200150"/>
            <a:ext cx="7497000" cy="2946300"/>
          </a:xfrm>
          <a:prstGeom prst="rect">
            <a:avLst/>
          </a:prstGeom>
          <a:noFill/>
          <a:ln>
            <a:noFill/>
          </a:ln>
        </p:spPr>
        <p:txBody>
          <a:bodyPr spcFirstLastPara="1" wrap="square" lIns="91425" tIns="91425" rIns="91425" bIns="91425" anchor="t" anchorCtr="0"/>
          <a:lstStyle>
            <a:lvl1pPr marL="457200" lvl="0" indent="-381000">
              <a:lnSpc>
                <a:spcPct val="115000"/>
              </a:lnSpc>
              <a:spcBef>
                <a:spcPts val="600"/>
              </a:spcBef>
              <a:spcAft>
                <a:spcPts val="0"/>
              </a:spcAft>
              <a:buClr>
                <a:srgbClr val="F55C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1pPr>
            <a:lvl2pPr marL="914400" lvl="1" indent="-3810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2pPr>
            <a:lvl3pPr marL="1371600" lvl="2" indent="-3810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3pPr>
            <a:lvl4pPr marL="1828800" lvl="3" indent="-3810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4pPr>
            <a:lvl5pPr marL="2286000" lvl="4" indent="-3810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5pPr>
            <a:lvl6pPr marL="2743200" lvl="5" indent="-3810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6pPr>
            <a:lvl7pPr marL="3200400" lvl="6" indent="-3810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7pPr>
            <a:lvl8pPr marL="3657600" lvl="7" indent="-3810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8pPr>
            <a:lvl9pPr marL="4114800" lvl="8" indent="-3810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9pPr>
          </a:lstStyle>
          <a:p>
            <a:endParaRPr/>
          </a:p>
        </p:txBody>
      </p:sp>
      <p:sp>
        <p:nvSpPr>
          <p:cNvPr id="8" name="Shape 8"/>
          <p:cNvSpPr txBox="1">
            <a:spLocks noGrp="1"/>
          </p:cNvSpPr>
          <p:nvPr>
            <p:ph type="sldNum" idx="12"/>
          </p:nvPr>
        </p:nvSpPr>
        <p:spPr>
          <a:xfrm>
            <a:off x="8046650" y="4593850"/>
            <a:ext cx="1097400" cy="549600"/>
          </a:xfrm>
          <a:prstGeom prst="rect">
            <a:avLst/>
          </a:prstGeom>
          <a:solidFill>
            <a:srgbClr val="D4D3D9"/>
          </a:solidFill>
          <a:ln>
            <a:noFill/>
          </a:ln>
        </p:spPr>
        <p:txBody>
          <a:bodyPr spcFirstLastPara="1" wrap="square" lIns="91425" tIns="91425" rIns="91425" bIns="91425" anchor="ctr" anchorCtr="0">
            <a:noAutofit/>
          </a:bodyPr>
          <a:lstStyle>
            <a:lvl1pPr lvl="0" algn="ctr">
              <a:buNone/>
              <a:defRPr sz="1300" b="1">
                <a:solidFill>
                  <a:srgbClr val="27272D"/>
                </a:solidFill>
                <a:latin typeface="Encode Sans"/>
                <a:ea typeface="Encode Sans"/>
                <a:cs typeface="Encode Sans"/>
                <a:sym typeface="Encode Sans"/>
              </a:defRPr>
            </a:lvl1pPr>
            <a:lvl2pPr lvl="1" algn="ctr">
              <a:buNone/>
              <a:defRPr sz="1300" b="1">
                <a:solidFill>
                  <a:srgbClr val="27272D"/>
                </a:solidFill>
                <a:latin typeface="Encode Sans"/>
                <a:ea typeface="Encode Sans"/>
                <a:cs typeface="Encode Sans"/>
                <a:sym typeface="Encode Sans"/>
              </a:defRPr>
            </a:lvl2pPr>
            <a:lvl3pPr lvl="2" algn="ctr">
              <a:buNone/>
              <a:defRPr sz="1300" b="1">
                <a:solidFill>
                  <a:srgbClr val="27272D"/>
                </a:solidFill>
                <a:latin typeface="Encode Sans"/>
                <a:ea typeface="Encode Sans"/>
                <a:cs typeface="Encode Sans"/>
                <a:sym typeface="Encode Sans"/>
              </a:defRPr>
            </a:lvl3pPr>
            <a:lvl4pPr lvl="3" algn="ctr">
              <a:buNone/>
              <a:defRPr sz="1300" b="1">
                <a:solidFill>
                  <a:srgbClr val="27272D"/>
                </a:solidFill>
                <a:latin typeface="Encode Sans"/>
                <a:ea typeface="Encode Sans"/>
                <a:cs typeface="Encode Sans"/>
                <a:sym typeface="Encode Sans"/>
              </a:defRPr>
            </a:lvl4pPr>
            <a:lvl5pPr lvl="4" algn="ctr">
              <a:buNone/>
              <a:defRPr sz="1300" b="1">
                <a:solidFill>
                  <a:srgbClr val="27272D"/>
                </a:solidFill>
                <a:latin typeface="Encode Sans"/>
                <a:ea typeface="Encode Sans"/>
                <a:cs typeface="Encode Sans"/>
                <a:sym typeface="Encode Sans"/>
              </a:defRPr>
            </a:lvl5pPr>
            <a:lvl6pPr lvl="5" algn="ctr">
              <a:buNone/>
              <a:defRPr sz="1300" b="1">
                <a:solidFill>
                  <a:srgbClr val="27272D"/>
                </a:solidFill>
                <a:latin typeface="Encode Sans"/>
                <a:ea typeface="Encode Sans"/>
                <a:cs typeface="Encode Sans"/>
                <a:sym typeface="Encode Sans"/>
              </a:defRPr>
            </a:lvl6pPr>
            <a:lvl7pPr lvl="6" algn="ctr">
              <a:buNone/>
              <a:defRPr sz="1300" b="1">
                <a:solidFill>
                  <a:srgbClr val="27272D"/>
                </a:solidFill>
                <a:latin typeface="Encode Sans"/>
                <a:ea typeface="Encode Sans"/>
                <a:cs typeface="Encode Sans"/>
                <a:sym typeface="Encode Sans"/>
              </a:defRPr>
            </a:lvl7pPr>
            <a:lvl8pPr lvl="7" algn="ctr">
              <a:buNone/>
              <a:defRPr sz="1300" b="1">
                <a:solidFill>
                  <a:srgbClr val="27272D"/>
                </a:solidFill>
                <a:latin typeface="Encode Sans"/>
                <a:ea typeface="Encode Sans"/>
                <a:cs typeface="Encode Sans"/>
                <a:sym typeface="Encode Sans"/>
              </a:defRPr>
            </a:lvl8pPr>
            <a:lvl9pPr lvl="8" algn="ctr">
              <a:buNone/>
              <a:defRPr sz="1300" b="1">
                <a:solidFill>
                  <a:srgbClr val="27272D"/>
                </a:solidFill>
                <a:latin typeface="Encode Sans"/>
                <a:ea typeface="Encode Sans"/>
                <a:cs typeface="Encode Sans"/>
                <a:sym typeface="Encode Sans"/>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60" r:id="rId6"/>
    <p:sldLayoutId id="2147483661" r:id="rId7"/>
    <p:sldLayoutId id="2147483662" r:id="rId8"/>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206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206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pPr>
              <a:defRPr/>
            </a:pPr>
            <a:r>
              <a:rPr lang="it-IT" dirty="0" smtClean="0"/>
              <a:t>Fondamenti di BASI </a:t>
            </a:r>
            <a:r>
              <a:rPr lang="it-IT" dirty="0" err="1" smtClean="0"/>
              <a:t>DI</a:t>
            </a:r>
            <a:r>
              <a:rPr lang="it-IT" dirty="0" smtClean="0"/>
              <a:t> DATI</a:t>
            </a:r>
            <a:br>
              <a:rPr lang="it-IT" dirty="0" smtClean="0"/>
            </a:br>
            <a:r>
              <a:rPr lang="it-IT" dirty="0" smtClean="0"/>
              <a:t>Prof. </a:t>
            </a:r>
            <a:r>
              <a:rPr lang="it-IT" dirty="0" err="1" smtClean="0"/>
              <a:t>Iacobelli</a:t>
            </a:r>
            <a:r>
              <a:rPr lang="it-IT" dirty="0" smtClean="0"/>
              <a:t> Cesare</a:t>
            </a:r>
            <a:br>
              <a:rPr lang="it-IT" dirty="0" smtClean="0"/>
            </a:br>
            <a:r>
              <a:rPr lang="it-IT" dirty="0" smtClean="0"/>
              <a:t>Progettazione Logica</a:t>
            </a:r>
            <a:endParaRPr lang="it-IT"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smtClean="0"/>
              <a:t>Traduzione associazioni 1:</a:t>
            </a:r>
            <a:r>
              <a:rPr lang="it-IT" dirty="0" err="1" smtClean="0"/>
              <a:t>1</a:t>
            </a:r>
            <a:endParaRPr lang="it-IT" dirty="0"/>
          </a:p>
        </p:txBody>
      </p:sp>
      <p:sp>
        <p:nvSpPr>
          <p:cNvPr id="2" name="Segnaposto contenuto 1"/>
          <p:cNvSpPr>
            <a:spLocks noGrp="1"/>
          </p:cNvSpPr>
          <p:nvPr>
            <p:ph type="body" idx="1"/>
          </p:nvPr>
        </p:nvSpPr>
        <p:spPr>
          <a:xfrm>
            <a:off x="541980" y="994410"/>
            <a:ext cx="8106720" cy="2946300"/>
          </a:xfrm>
        </p:spPr>
        <p:txBody>
          <a:bodyPr>
            <a:normAutofit fontScale="85000" lnSpcReduction="10000"/>
          </a:bodyPr>
          <a:lstStyle/>
          <a:p>
            <a:r>
              <a:rPr lang="it-IT" sz="2400" dirty="0" smtClean="0">
                <a:latin typeface="+mn-lt"/>
              </a:rPr>
              <a:t>Se abbiamo le entità MARITO e MOGLIE collegate tra loro, verranno create due tabelle: </a:t>
            </a:r>
          </a:p>
          <a:p>
            <a:pPr lvl="1"/>
            <a:r>
              <a:rPr lang="it-IT" sz="2000" dirty="0" smtClean="0">
                <a:solidFill>
                  <a:schemeClr val="tx1"/>
                </a:solidFill>
                <a:latin typeface="+mn-lt"/>
              </a:rPr>
              <a:t>MOGLIE e MARITO</a:t>
            </a:r>
          </a:p>
          <a:p>
            <a:r>
              <a:rPr lang="it-IT" sz="2400" dirty="0" smtClean="0">
                <a:latin typeface="+mn-lt"/>
              </a:rPr>
              <a:t>Nella traduzione dell’associazione, si potrà far migrare il codice fiscale della MOGLIE nella tabella MARITO se le richieste di informazioni sulla moglie sono subordinate a quelle sul marito (cioè prima si accede alla tabella MARITO e poi alla tabella MOGLIE, partendo dal suo codice fiscale presente in MARITO). </a:t>
            </a:r>
          </a:p>
        </p:txBody>
      </p:sp>
      <p:sp>
        <p:nvSpPr>
          <p:cNvPr id="5" name="Segnaposto numero diapositiva 4"/>
          <p:cNvSpPr>
            <a:spLocks noGrp="1"/>
          </p:cNvSpPr>
          <p:nvPr>
            <p:ph type="sldNum" idx="12"/>
          </p:nvPr>
        </p:nvSpPr>
        <p:spPr/>
        <p:txBody>
          <a:bodyPr/>
          <a:lstStyle/>
          <a:p>
            <a:pPr>
              <a:defRPr/>
            </a:pPr>
            <a:fld id="{EC2F19BC-AB27-47CD-9924-84C1617C9D50}" type="slidenum">
              <a:rPr lang="it-IT" smtClean="0"/>
              <a:pPr>
                <a:defRPr/>
              </a:pPr>
              <a:t>10</a:t>
            </a:fld>
            <a:endParaRPr lang="it-IT"/>
          </a:p>
        </p:txBody>
      </p:sp>
      <p:sp>
        <p:nvSpPr>
          <p:cNvPr id="4" name="Segnaposto piè di pagina 3"/>
          <p:cNvSpPr>
            <a:spLocks noGrp="1"/>
          </p:cNvSpPr>
          <p:nvPr>
            <p:ph type="ftr" sz="quarter" idx="4294967295"/>
          </p:nvPr>
        </p:nvSpPr>
        <p:spPr/>
        <p:txBody>
          <a:bodyPr/>
          <a:lstStyle/>
          <a:p>
            <a:pPr>
              <a:defRPr/>
            </a:pPr>
            <a:r>
              <a:rPr lang="it-IT" smtClean="0"/>
              <a:t>Basi di Dati</a:t>
            </a:r>
            <a:endParaRPr lang="it-IT"/>
          </a:p>
        </p:txBody>
      </p:sp>
      <p:pic>
        <p:nvPicPr>
          <p:cNvPr id="6" name="Picture 2"/>
          <p:cNvPicPr>
            <a:picLocks noChangeAspect="1" noChangeArrowheads="1"/>
          </p:cNvPicPr>
          <p:nvPr/>
        </p:nvPicPr>
        <p:blipFill>
          <a:blip r:embed="rId2"/>
          <a:srcRect/>
          <a:stretch>
            <a:fillRect/>
          </a:stretch>
        </p:blipFill>
        <p:spPr bwMode="auto">
          <a:xfrm>
            <a:off x="1357291" y="3911213"/>
            <a:ext cx="6848475" cy="1135856"/>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smtClean="0"/>
              <a:t>Traduzione associazioni 1:</a:t>
            </a:r>
            <a:r>
              <a:rPr lang="it-IT" dirty="0" err="1" smtClean="0"/>
              <a:t>1</a:t>
            </a:r>
            <a:endParaRPr lang="it-IT" dirty="0"/>
          </a:p>
        </p:txBody>
      </p:sp>
      <p:sp>
        <p:nvSpPr>
          <p:cNvPr id="2" name="Segnaposto contenuto 1"/>
          <p:cNvSpPr>
            <a:spLocks noGrp="1"/>
          </p:cNvSpPr>
          <p:nvPr>
            <p:ph type="body" idx="1"/>
          </p:nvPr>
        </p:nvSpPr>
        <p:spPr/>
        <p:txBody>
          <a:bodyPr>
            <a:normAutofit fontScale="85000" lnSpcReduction="20000"/>
          </a:bodyPr>
          <a:lstStyle/>
          <a:p>
            <a:r>
              <a:rPr lang="it-IT" dirty="0" smtClean="0">
                <a:solidFill>
                  <a:schemeClr val="tx1"/>
                </a:solidFill>
                <a:latin typeface="+mn-lt"/>
              </a:rPr>
              <a:t>Ovviamente, se l’accesso ai dati del marito avviene sempre dopo l’accesso ai dati della moglie, si effettuerà la migrazione del codice fiscale del marito. </a:t>
            </a:r>
          </a:p>
          <a:p>
            <a:endParaRPr lang="it-IT" dirty="0" smtClean="0">
              <a:solidFill>
                <a:schemeClr val="tx1"/>
              </a:solidFill>
              <a:latin typeface="+mn-lt"/>
            </a:endParaRPr>
          </a:p>
          <a:p>
            <a:r>
              <a:rPr lang="it-IT" dirty="0" err="1" smtClean="0">
                <a:solidFill>
                  <a:schemeClr val="tx1"/>
                </a:solidFill>
                <a:latin typeface="+mn-lt"/>
              </a:rPr>
              <a:t>Es</a:t>
            </a:r>
            <a:r>
              <a:rPr lang="it-IT" dirty="0" smtClean="0">
                <a:solidFill>
                  <a:schemeClr val="tx1"/>
                </a:solidFill>
                <a:latin typeface="+mn-lt"/>
              </a:rPr>
              <a:t>: Accesso al MARITO in base al codice della MOGLIE</a:t>
            </a:r>
          </a:p>
          <a:p>
            <a:endParaRPr lang="it-IT" dirty="0" smtClean="0">
              <a:solidFill>
                <a:schemeClr val="tx1"/>
              </a:solidFill>
              <a:latin typeface="+mn-lt"/>
            </a:endParaRPr>
          </a:p>
          <a:p>
            <a:pPr lvl="1"/>
            <a:r>
              <a:rPr lang="it-IT" dirty="0" smtClean="0">
                <a:solidFill>
                  <a:schemeClr val="tx1"/>
                </a:solidFill>
                <a:latin typeface="+mn-lt"/>
              </a:rPr>
              <a:t>MOGLIE(</a:t>
            </a:r>
            <a:r>
              <a:rPr lang="it-IT" dirty="0" err="1" smtClean="0">
                <a:solidFill>
                  <a:schemeClr val="tx1"/>
                </a:solidFill>
                <a:latin typeface="+mn-lt"/>
              </a:rPr>
              <a:t>C_F</a:t>
            </a:r>
            <a:r>
              <a:rPr lang="it-IT" dirty="0" smtClean="0">
                <a:solidFill>
                  <a:schemeClr val="tx1"/>
                </a:solidFill>
                <a:latin typeface="+mn-lt"/>
              </a:rPr>
              <a:t>, Cognome, Nome, </a:t>
            </a:r>
            <a:r>
              <a:rPr lang="it-IT" dirty="0" err="1" smtClean="0">
                <a:solidFill>
                  <a:schemeClr val="tx1"/>
                </a:solidFill>
                <a:latin typeface="+mn-lt"/>
              </a:rPr>
              <a:t>C_FMarito</a:t>
            </a:r>
            <a:r>
              <a:rPr lang="it-IT" dirty="0" smtClean="0">
                <a:solidFill>
                  <a:schemeClr val="tx1"/>
                </a:solidFill>
                <a:latin typeface="+mn-lt"/>
              </a:rPr>
              <a:t>)</a:t>
            </a:r>
          </a:p>
          <a:p>
            <a:pPr lvl="1"/>
            <a:r>
              <a:rPr lang="it-IT" dirty="0" smtClean="0">
                <a:solidFill>
                  <a:schemeClr val="tx1"/>
                </a:solidFill>
                <a:latin typeface="+mn-lt"/>
              </a:rPr>
              <a:t>MARITO(</a:t>
            </a:r>
            <a:r>
              <a:rPr lang="it-IT" dirty="0" err="1" smtClean="0">
                <a:solidFill>
                  <a:schemeClr val="tx1"/>
                </a:solidFill>
                <a:latin typeface="+mn-lt"/>
              </a:rPr>
              <a:t>C_F</a:t>
            </a:r>
            <a:r>
              <a:rPr lang="it-IT" dirty="0" smtClean="0">
                <a:solidFill>
                  <a:schemeClr val="tx1"/>
                </a:solidFill>
                <a:latin typeface="+mn-lt"/>
              </a:rPr>
              <a:t>, Cognome, Nome)</a:t>
            </a:r>
          </a:p>
          <a:p>
            <a:endParaRPr lang="it-IT" dirty="0" smtClean="0"/>
          </a:p>
        </p:txBody>
      </p:sp>
      <p:sp>
        <p:nvSpPr>
          <p:cNvPr id="5" name="Segnaposto numero diapositiva 4"/>
          <p:cNvSpPr>
            <a:spLocks noGrp="1"/>
          </p:cNvSpPr>
          <p:nvPr>
            <p:ph type="sldNum" idx="12"/>
          </p:nvPr>
        </p:nvSpPr>
        <p:spPr/>
        <p:txBody>
          <a:bodyPr/>
          <a:lstStyle/>
          <a:p>
            <a:pPr>
              <a:defRPr/>
            </a:pPr>
            <a:fld id="{EC2F19BC-AB27-47CD-9924-84C1617C9D50}" type="slidenum">
              <a:rPr lang="it-IT" smtClean="0"/>
              <a:pPr>
                <a:defRPr/>
              </a:pPr>
              <a:t>11</a:t>
            </a:fld>
            <a:endParaRPr lang="it-IT"/>
          </a:p>
        </p:txBody>
      </p:sp>
      <p:sp>
        <p:nvSpPr>
          <p:cNvPr id="4" name="Segnaposto piè di pagina 3"/>
          <p:cNvSpPr>
            <a:spLocks noGrp="1"/>
          </p:cNvSpPr>
          <p:nvPr>
            <p:ph type="ftr" sz="quarter" idx="4294967295"/>
          </p:nvPr>
        </p:nvSpPr>
        <p:spPr/>
        <p:txBody>
          <a:bodyPr/>
          <a:lstStyle/>
          <a:p>
            <a:pPr>
              <a:defRPr/>
            </a:pPr>
            <a:r>
              <a:rPr lang="it-IT" smtClean="0"/>
              <a:t>Basi di Dati</a:t>
            </a:r>
            <a:endParaRPr lang="it-IT"/>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smtClean="0"/>
              <a:t>Traduzione associazioni 1:</a:t>
            </a:r>
            <a:r>
              <a:rPr lang="it-IT" dirty="0" err="1" smtClean="0"/>
              <a:t>1</a:t>
            </a:r>
            <a:endParaRPr lang="it-IT" dirty="0"/>
          </a:p>
        </p:txBody>
      </p:sp>
      <p:sp>
        <p:nvSpPr>
          <p:cNvPr id="2" name="Segnaposto contenuto 1"/>
          <p:cNvSpPr>
            <a:spLocks noGrp="1"/>
          </p:cNvSpPr>
          <p:nvPr>
            <p:ph type="body" idx="1"/>
          </p:nvPr>
        </p:nvSpPr>
        <p:spPr/>
        <p:txBody>
          <a:bodyPr>
            <a:normAutofit fontScale="92500" lnSpcReduction="10000"/>
          </a:bodyPr>
          <a:lstStyle/>
          <a:p>
            <a:r>
              <a:rPr lang="it-IT" dirty="0" smtClean="0">
                <a:solidFill>
                  <a:schemeClr val="tx1"/>
                </a:solidFill>
                <a:latin typeface="+mn-lt"/>
              </a:rPr>
              <a:t>Se invece non vi sono prevalenze nell’accesso, è possibile far migrare la chiave di ciascuna tabella nell’altra</a:t>
            </a:r>
          </a:p>
          <a:p>
            <a:endParaRPr lang="it-IT" dirty="0" smtClean="0">
              <a:solidFill>
                <a:schemeClr val="tx1"/>
              </a:solidFill>
              <a:latin typeface="+mn-lt"/>
            </a:endParaRPr>
          </a:p>
          <a:p>
            <a:r>
              <a:rPr lang="it-IT" dirty="0" smtClean="0">
                <a:solidFill>
                  <a:schemeClr val="tx1"/>
                </a:solidFill>
                <a:latin typeface="+mn-lt"/>
              </a:rPr>
              <a:t>Es.  Possibilità di accesso da entrambe le relazioni</a:t>
            </a:r>
          </a:p>
          <a:p>
            <a:pPr lvl="1"/>
            <a:r>
              <a:rPr lang="it-IT" dirty="0" smtClean="0">
                <a:solidFill>
                  <a:schemeClr val="tx1"/>
                </a:solidFill>
                <a:latin typeface="+mn-lt"/>
              </a:rPr>
              <a:t>MARITO(</a:t>
            </a:r>
            <a:r>
              <a:rPr lang="it-IT" dirty="0" err="1" smtClean="0">
                <a:solidFill>
                  <a:schemeClr val="tx1"/>
                </a:solidFill>
                <a:latin typeface="+mn-lt"/>
              </a:rPr>
              <a:t>C_F</a:t>
            </a:r>
            <a:r>
              <a:rPr lang="it-IT" dirty="0" smtClean="0">
                <a:solidFill>
                  <a:schemeClr val="tx1"/>
                </a:solidFill>
                <a:latin typeface="+mn-lt"/>
              </a:rPr>
              <a:t>, Cognome, Nome, </a:t>
            </a:r>
            <a:r>
              <a:rPr lang="it-IT" dirty="0" err="1" smtClean="0">
                <a:solidFill>
                  <a:schemeClr val="tx1"/>
                </a:solidFill>
                <a:latin typeface="+mn-lt"/>
              </a:rPr>
              <a:t>C_FMoglie</a:t>
            </a:r>
            <a:r>
              <a:rPr lang="it-IT" dirty="0" smtClean="0">
                <a:solidFill>
                  <a:schemeClr val="tx1"/>
                </a:solidFill>
                <a:latin typeface="+mn-lt"/>
              </a:rPr>
              <a:t>)</a:t>
            </a:r>
          </a:p>
          <a:p>
            <a:pPr lvl="1"/>
            <a:r>
              <a:rPr lang="it-IT" dirty="0" smtClean="0">
                <a:solidFill>
                  <a:schemeClr val="tx1"/>
                </a:solidFill>
                <a:latin typeface="+mn-lt"/>
              </a:rPr>
              <a:t>MOGLIE(</a:t>
            </a:r>
            <a:r>
              <a:rPr lang="it-IT" dirty="0" err="1" smtClean="0">
                <a:solidFill>
                  <a:schemeClr val="tx1"/>
                </a:solidFill>
                <a:latin typeface="+mn-lt"/>
              </a:rPr>
              <a:t>C_F</a:t>
            </a:r>
            <a:r>
              <a:rPr lang="it-IT" dirty="0" smtClean="0">
                <a:solidFill>
                  <a:schemeClr val="tx1"/>
                </a:solidFill>
                <a:latin typeface="+mn-lt"/>
              </a:rPr>
              <a:t>, Cognome, Nome, </a:t>
            </a:r>
            <a:r>
              <a:rPr lang="it-IT" dirty="0" err="1" smtClean="0">
                <a:solidFill>
                  <a:schemeClr val="tx1"/>
                </a:solidFill>
                <a:latin typeface="+mn-lt"/>
              </a:rPr>
              <a:t>C_FMarito</a:t>
            </a:r>
            <a:r>
              <a:rPr lang="it-IT" dirty="0" smtClean="0">
                <a:solidFill>
                  <a:schemeClr val="tx1"/>
                </a:solidFill>
                <a:latin typeface="+mn-lt"/>
              </a:rPr>
              <a:t>)</a:t>
            </a:r>
          </a:p>
          <a:p>
            <a:endParaRPr lang="it-IT" dirty="0"/>
          </a:p>
        </p:txBody>
      </p:sp>
      <p:sp>
        <p:nvSpPr>
          <p:cNvPr id="5" name="Segnaposto numero diapositiva 4"/>
          <p:cNvSpPr>
            <a:spLocks noGrp="1"/>
          </p:cNvSpPr>
          <p:nvPr>
            <p:ph type="sldNum" idx="12"/>
          </p:nvPr>
        </p:nvSpPr>
        <p:spPr/>
        <p:txBody>
          <a:bodyPr/>
          <a:lstStyle/>
          <a:p>
            <a:pPr>
              <a:defRPr/>
            </a:pPr>
            <a:fld id="{EC2F19BC-AB27-47CD-9924-84C1617C9D50}" type="slidenum">
              <a:rPr lang="it-IT" smtClean="0"/>
              <a:pPr>
                <a:defRPr/>
              </a:pPr>
              <a:t>12</a:t>
            </a:fld>
            <a:endParaRPr lang="it-IT"/>
          </a:p>
        </p:txBody>
      </p:sp>
      <p:sp>
        <p:nvSpPr>
          <p:cNvPr id="4" name="Segnaposto piè di pagina 3"/>
          <p:cNvSpPr>
            <a:spLocks noGrp="1"/>
          </p:cNvSpPr>
          <p:nvPr>
            <p:ph type="ftr" sz="quarter" idx="4294967295"/>
          </p:nvPr>
        </p:nvSpPr>
        <p:spPr/>
        <p:txBody>
          <a:bodyPr/>
          <a:lstStyle/>
          <a:p>
            <a:pPr>
              <a:defRPr/>
            </a:pPr>
            <a:r>
              <a:rPr lang="it-IT" smtClean="0"/>
              <a:t>Basi di Dati</a:t>
            </a:r>
            <a:endParaRPr lang="it-IT"/>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normAutofit/>
          </a:bodyPr>
          <a:lstStyle/>
          <a:p>
            <a:r>
              <a:rPr lang="it-IT" dirty="0" smtClean="0"/>
              <a:t>Traduzione associazioni 1 a molti</a:t>
            </a:r>
            <a:endParaRPr lang="it-IT" dirty="0"/>
          </a:p>
        </p:txBody>
      </p:sp>
      <p:sp>
        <p:nvSpPr>
          <p:cNvPr id="2" name="Segnaposto contenuto 1"/>
          <p:cNvSpPr>
            <a:spLocks noGrp="1"/>
          </p:cNvSpPr>
          <p:nvPr>
            <p:ph type="body" idx="1"/>
          </p:nvPr>
        </p:nvSpPr>
        <p:spPr>
          <a:xfrm>
            <a:off x="549600" y="1200150"/>
            <a:ext cx="8297220" cy="2946300"/>
          </a:xfrm>
        </p:spPr>
        <p:txBody>
          <a:bodyPr>
            <a:normAutofit/>
          </a:bodyPr>
          <a:lstStyle/>
          <a:p>
            <a:r>
              <a:rPr lang="it-IT" dirty="0" smtClean="0">
                <a:latin typeface="+mn-lt"/>
              </a:rPr>
              <a:t>Nelle associazioni uno a molti la chiave primaria della tabella di partenza dell’associazione (quella con caratteristica 1) diventa chiave esterna (</a:t>
            </a:r>
            <a:r>
              <a:rPr lang="it-IT" i="1" dirty="0" err="1" smtClean="0">
                <a:latin typeface="+mn-lt"/>
              </a:rPr>
              <a:t>foreign</a:t>
            </a:r>
            <a:r>
              <a:rPr lang="it-IT" i="1" dirty="0" smtClean="0">
                <a:latin typeface="+mn-lt"/>
              </a:rPr>
              <a:t> key) </a:t>
            </a:r>
            <a:r>
              <a:rPr lang="it-IT" dirty="0" smtClean="0">
                <a:latin typeface="+mn-lt"/>
              </a:rPr>
              <a:t>dell’entità di arrivo associata</a:t>
            </a:r>
          </a:p>
          <a:p>
            <a:r>
              <a:rPr lang="it-IT" dirty="0" smtClean="0">
                <a:latin typeface="+mn-lt"/>
              </a:rPr>
              <a:t>L’attributo che è identificatore univoco diventa un campo nella tabella dell’entità di arrivo. </a:t>
            </a:r>
          </a:p>
        </p:txBody>
      </p:sp>
      <p:sp>
        <p:nvSpPr>
          <p:cNvPr id="5" name="Segnaposto numero diapositiva 4"/>
          <p:cNvSpPr>
            <a:spLocks noGrp="1"/>
          </p:cNvSpPr>
          <p:nvPr>
            <p:ph type="sldNum" idx="12"/>
          </p:nvPr>
        </p:nvSpPr>
        <p:spPr/>
        <p:txBody>
          <a:bodyPr/>
          <a:lstStyle/>
          <a:p>
            <a:pPr>
              <a:defRPr/>
            </a:pPr>
            <a:fld id="{EC2F19BC-AB27-47CD-9924-84C1617C9D50}" type="slidenum">
              <a:rPr lang="it-IT" smtClean="0"/>
              <a:pPr>
                <a:defRPr/>
              </a:pPr>
              <a:t>13</a:t>
            </a:fld>
            <a:endParaRPr lang="it-IT"/>
          </a:p>
        </p:txBody>
      </p:sp>
      <p:sp>
        <p:nvSpPr>
          <p:cNvPr id="4" name="Segnaposto piè di pagina 3"/>
          <p:cNvSpPr>
            <a:spLocks noGrp="1"/>
          </p:cNvSpPr>
          <p:nvPr>
            <p:ph type="ftr" sz="quarter" idx="4294967295"/>
          </p:nvPr>
        </p:nvSpPr>
        <p:spPr/>
        <p:txBody>
          <a:bodyPr/>
          <a:lstStyle/>
          <a:p>
            <a:pPr>
              <a:defRPr/>
            </a:pPr>
            <a:r>
              <a:rPr lang="it-IT" dirty="0" smtClean="0"/>
              <a:t>Basi di Dati</a:t>
            </a:r>
            <a:endParaRPr lang="it-IT" dirty="0"/>
          </a:p>
        </p:txBody>
      </p:sp>
      <p:pic>
        <p:nvPicPr>
          <p:cNvPr id="6" name="Picture 2"/>
          <p:cNvPicPr>
            <a:picLocks noChangeAspect="1" noChangeArrowheads="1"/>
          </p:cNvPicPr>
          <p:nvPr/>
        </p:nvPicPr>
        <p:blipFill>
          <a:blip r:embed="rId2"/>
          <a:srcRect/>
          <a:stretch>
            <a:fillRect/>
          </a:stretch>
        </p:blipFill>
        <p:spPr bwMode="auto">
          <a:xfrm>
            <a:off x="586712" y="3991451"/>
            <a:ext cx="8305800" cy="1007269"/>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normAutofit/>
          </a:bodyPr>
          <a:lstStyle/>
          <a:p>
            <a:r>
              <a:rPr lang="it-IT" dirty="0" smtClean="0"/>
              <a:t>Traduzione associazioni 1 a molti</a:t>
            </a:r>
            <a:endParaRPr lang="it-IT" dirty="0"/>
          </a:p>
        </p:txBody>
      </p:sp>
      <p:sp>
        <p:nvSpPr>
          <p:cNvPr id="2" name="Segnaposto contenuto 1"/>
          <p:cNvSpPr>
            <a:spLocks noGrp="1"/>
          </p:cNvSpPr>
          <p:nvPr>
            <p:ph type="body" idx="1"/>
          </p:nvPr>
        </p:nvSpPr>
        <p:spPr/>
        <p:txBody>
          <a:bodyPr>
            <a:normAutofit fontScale="85000" lnSpcReduction="10000"/>
          </a:bodyPr>
          <a:lstStyle/>
          <a:p>
            <a:r>
              <a:rPr lang="it-IT" dirty="0" smtClean="0">
                <a:solidFill>
                  <a:schemeClr val="tx1"/>
                </a:solidFill>
                <a:latin typeface="+mn-lt"/>
              </a:rPr>
              <a:t>Nell’esempio precedente, poiché una persona può possedere più auto, ma un’auto può essere posseduta da una sola persona, si farà migrare la chiave di PERSONA (in questo caso il codice fiscale) nella tabella AUTO. </a:t>
            </a:r>
          </a:p>
          <a:p>
            <a:r>
              <a:rPr lang="it-IT" dirty="0" smtClean="0">
                <a:solidFill>
                  <a:schemeClr val="tx1"/>
                </a:solidFill>
                <a:latin typeface="+mn-lt"/>
              </a:rPr>
              <a:t>Questa diventerà chiave esterna permettendo così il collegamento logico tra AUTO e  PERSONA</a:t>
            </a:r>
          </a:p>
          <a:p>
            <a:pPr lvl="1"/>
            <a:r>
              <a:rPr lang="it-IT" dirty="0" smtClean="0">
                <a:solidFill>
                  <a:schemeClr val="tx1"/>
                </a:solidFill>
                <a:latin typeface="+mn-lt"/>
              </a:rPr>
              <a:t>Auto(Targa, Modello,Colore,</a:t>
            </a:r>
            <a:r>
              <a:rPr lang="it-IT" dirty="0" err="1" smtClean="0">
                <a:solidFill>
                  <a:schemeClr val="tx1"/>
                </a:solidFill>
                <a:latin typeface="+mn-lt"/>
              </a:rPr>
              <a:t>C_F</a:t>
            </a:r>
            <a:r>
              <a:rPr lang="it-IT" dirty="0" smtClean="0">
                <a:solidFill>
                  <a:schemeClr val="tx1"/>
                </a:solidFill>
                <a:latin typeface="+mn-lt"/>
              </a:rPr>
              <a:t>)</a:t>
            </a:r>
          </a:p>
          <a:p>
            <a:pPr lvl="1"/>
            <a:r>
              <a:rPr lang="it-IT" dirty="0" smtClean="0">
                <a:solidFill>
                  <a:schemeClr val="tx1"/>
                </a:solidFill>
                <a:latin typeface="+mn-lt"/>
              </a:rPr>
              <a:t>Persona(</a:t>
            </a:r>
            <a:r>
              <a:rPr lang="it-IT" dirty="0" err="1" smtClean="0">
                <a:solidFill>
                  <a:schemeClr val="tx1"/>
                </a:solidFill>
                <a:latin typeface="+mn-lt"/>
              </a:rPr>
              <a:t>C_F</a:t>
            </a:r>
            <a:r>
              <a:rPr lang="it-IT" dirty="0" smtClean="0">
                <a:solidFill>
                  <a:schemeClr val="tx1"/>
                </a:solidFill>
                <a:latin typeface="+mn-lt"/>
              </a:rPr>
              <a:t>,Cognome,Indirizzo)</a:t>
            </a:r>
          </a:p>
          <a:p>
            <a:endParaRPr lang="it-IT" dirty="0">
              <a:solidFill>
                <a:schemeClr val="tx1"/>
              </a:solidFill>
              <a:latin typeface="+mn-lt"/>
            </a:endParaRPr>
          </a:p>
        </p:txBody>
      </p:sp>
      <p:sp>
        <p:nvSpPr>
          <p:cNvPr id="5" name="Segnaposto numero diapositiva 4"/>
          <p:cNvSpPr>
            <a:spLocks noGrp="1"/>
          </p:cNvSpPr>
          <p:nvPr>
            <p:ph type="sldNum" idx="12"/>
          </p:nvPr>
        </p:nvSpPr>
        <p:spPr/>
        <p:txBody>
          <a:bodyPr/>
          <a:lstStyle/>
          <a:p>
            <a:pPr>
              <a:defRPr/>
            </a:pPr>
            <a:fld id="{EC2F19BC-AB27-47CD-9924-84C1617C9D50}" type="slidenum">
              <a:rPr lang="it-IT" smtClean="0"/>
              <a:pPr>
                <a:defRPr/>
              </a:pPr>
              <a:t>14</a:t>
            </a:fld>
            <a:endParaRPr lang="it-IT"/>
          </a:p>
        </p:txBody>
      </p:sp>
      <p:sp>
        <p:nvSpPr>
          <p:cNvPr id="4" name="Segnaposto piè di pagina 3"/>
          <p:cNvSpPr>
            <a:spLocks noGrp="1"/>
          </p:cNvSpPr>
          <p:nvPr>
            <p:ph type="ftr" sz="quarter" idx="4294967295"/>
          </p:nvPr>
        </p:nvSpPr>
        <p:spPr/>
        <p:txBody>
          <a:bodyPr/>
          <a:lstStyle/>
          <a:p>
            <a:pPr>
              <a:defRPr/>
            </a:pPr>
            <a:r>
              <a:rPr lang="it-IT" smtClean="0"/>
              <a:t>Basi di Dati</a:t>
            </a:r>
            <a:endParaRPr lang="it-IT"/>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normAutofit/>
          </a:bodyPr>
          <a:lstStyle/>
          <a:p>
            <a:r>
              <a:rPr lang="it-IT" dirty="0" smtClean="0"/>
              <a:t>Traduzione associazioni 1 a molti</a:t>
            </a:r>
            <a:endParaRPr lang="it-IT" dirty="0"/>
          </a:p>
        </p:txBody>
      </p:sp>
      <p:sp>
        <p:nvSpPr>
          <p:cNvPr id="8" name="Segnaposto testo 7"/>
          <p:cNvSpPr>
            <a:spLocks noGrp="1"/>
          </p:cNvSpPr>
          <p:nvPr>
            <p:ph type="body" idx="1"/>
          </p:nvPr>
        </p:nvSpPr>
        <p:spPr/>
        <p:txBody>
          <a:bodyPr/>
          <a:lstStyle/>
          <a:p>
            <a:endParaRPr lang="it-IT"/>
          </a:p>
        </p:txBody>
      </p:sp>
      <p:sp>
        <p:nvSpPr>
          <p:cNvPr id="5" name="Segnaposto numero diapositiva 4"/>
          <p:cNvSpPr>
            <a:spLocks noGrp="1"/>
          </p:cNvSpPr>
          <p:nvPr>
            <p:ph type="sldNum" idx="12"/>
          </p:nvPr>
        </p:nvSpPr>
        <p:spPr/>
        <p:txBody>
          <a:bodyPr/>
          <a:lstStyle/>
          <a:p>
            <a:pPr>
              <a:defRPr/>
            </a:pPr>
            <a:fld id="{EC2F19BC-AB27-47CD-9924-84C1617C9D50}" type="slidenum">
              <a:rPr lang="it-IT" smtClean="0"/>
              <a:pPr>
                <a:defRPr/>
              </a:pPr>
              <a:t>15</a:t>
            </a:fld>
            <a:endParaRPr lang="it-IT"/>
          </a:p>
        </p:txBody>
      </p:sp>
      <p:sp>
        <p:nvSpPr>
          <p:cNvPr id="4" name="Segnaposto piè di pagina 3"/>
          <p:cNvSpPr>
            <a:spLocks noGrp="1"/>
          </p:cNvSpPr>
          <p:nvPr>
            <p:ph type="ftr" sz="quarter" idx="4294967295"/>
          </p:nvPr>
        </p:nvSpPr>
        <p:spPr/>
        <p:txBody>
          <a:bodyPr/>
          <a:lstStyle/>
          <a:p>
            <a:pPr>
              <a:defRPr/>
            </a:pPr>
            <a:r>
              <a:rPr lang="it-IT" smtClean="0"/>
              <a:t>Basi di Dati</a:t>
            </a:r>
            <a:endParaRPr lang="it-IT"/>
          </a:p>
        </p:txBody>
      </p:sp>
      <p:pic>
        <p:nvPicPr>
          <p:cNvPr id="4099" name="Picture 3"/>
          <p:cNvPicPr>
            <a:picLocks noChangeAspect="1" noChangeArrowheads="1"/>
          </p:cNvPicPr>
          <p:nvPr/>
        </p:nvPicPr>
        <p:blipFill>
          <a:blip r:embed="rId2"/>
          <a:srcRect/>
          <a:stretch>
            <a:fillRect/>
          </a:stretch>
        </p:blipFill>
        <p:spPr bwMode="auto">
          <a:xfrm>
            <a:off x="1000101" y="2196700"/>
            <a:ext cx="7191375" cy="2443163"/>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357158" y="1082275"/>
            <a:ext cx="8305800" cy="1007269"/>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normAutofit/>
          </a:bodyPr>
          <a:lstStyle/>
          <a:p>
            <a:r>
              <a:rPr lang="it-IT" dirty="0" smtClean="0"/>
              <a:t>Traduzione associazioni molti a molti</a:t>
            </a:r>
            <a:endParaRPr lang="it-IT" dirty="0"/>
          </a:p>
        </p:txBody>
      </p:sp>
      <p:sp>
        <p:nvSpPr>
          <p:cNvPr id="2" name="Segnaposto contenuto 1"/>
          <p:cNvSpPr>
            <a:spLocks noGrp="1"/>
          </p:cNvSpPr>
          <p:nvPr>
            <p:ph type="body" idx="1"/>
          </p:nvPr>
        </p:nvSpPr>
        <p:spPr/>
        <p:txBody>
          <a:bodyPr>
            <a:normAutofit/>
          </a:bodyPr>
          <a:lstStyle/>
          <a:p>
            <a:r>
              <a:rPr lang="it-IT" dirty="0" smtClean="0">
                <a:latin typeface="+mn-lt"/>
              </a:rPr>
              <a:t>Le associazioni molti a molti (M:N) si risolvono creando una nuova tabella (in aggiunta alle tabelle derivate dalle due entità) in cui vengono inserite le chiavi delle due entità e gli eventuali attributi dell’associazione</a:t>
            </a:r>
          </a:p>
        </p:txBody>
      </p:sp>
      <p:sp>
        <p:nvSpPr>
          <p:cNvPr id="5" name="Segnaposto numero diapositiva 4"/>
          <p:cNvSpPr>
            <a:spLocks noGrp="1"/>
          </p:cNvSpPr>
          <p:nvPr>
            <p:ph type="sldNum" idx="12"/>
          </p:nvPr>
        </p:nvSpPr>
        <p:spPr/>
        <p:txBody>
          <a:bodyPr/>
          <a:lstStyle/>
          <a:p>
            <a:pPr>
              <a:defRPr/>
            </a:pPr>
            <a:fld id="{EC2F19BC-AB27-47CD-9924-84C1617C9D50}" type="slidenum">
              <a:rPr lang="it-IT" smtClean="0"/>
              <a:pPr>
                <a:defRPr/>
              </a:pPr>
              <a:t>16</a:t>
            </a:fld>
            <a:endParaRPr lang="it-IT"/>
          </a:p>
        </p:txBody>
      </p:sp>
      <p:sp>
        <p:nvSpPr>
          <p:cNvPr id="4" name="Segnaposto piè di pagina 3"/>
          <p:cNvSpPr>
            <a:spLocks noGrp="1"/>
          </p:cNvSpPr>
          <p:nvPr>
            <p:ph type="ftr" sz="quarter" idx="4294967295"/>
          </p:nvPr>
        </p:nvSpPr>
        <p:spPr/>
        <p:txBody>
          <a:bodyPr/>
          <a:lstStyle/>
          <a:p>
            <a:pPr>
              <a:defRPr/>
            </a:pPr>
            <a:r>
              <a:rPr lang="it-IT" smtClean="0"/>
              <a:t>Basi di Dati</a:t>
            </a:r>
            <a:endParaRPr lang="it-IT"/>
          </a:p>
        </p:txBody>
      </p:sp>
      <p:pic>
        <p:nvPicPr>
          <p:cNvPr id="6" name="Picture 2"/>
          <p:cNvPicPr>
            <a:picLocks noChangeAspect="1" noChangeArrowheads="1"/>
          </p:cNvPicPr>
          <p:nvPr/>
        </p:nvPicPr>
        <p:blipFill>
          <a:blip r:embed="rId2"/>
          <a:srcRect/>
          <a:stretch>
            <a:fillRect/>
          </a:stretch>
        </p:blipFill>
        <p:spPr bwMode="auto">
          <a:xfrm>
            <a:off x="1633514" y="3702849"/>
            <a:ext cx="6848475" cy="964406"/>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normAutofit/>
          </a:bodyPr>
          <a:lstStyle/>
          <a:p>
            <a:r>
              <a:rPr lang="it-IT" dirty="0" smtClean="0"/>
              <a:t>Traduzione associazioni molti a molti</a:t>
            </a:r>
            <a:endParaRPr lang="it-IT" dirty="0"/>
          </a:p>
        </p:txBody>
      </p:sp>
      <p:sp>
        <p:nvSpPr>
          <p:cNvPr id="2" name="Segnaposto contenuto 1"/>
          <p:cNvSpPr>
            <a:spLocks noGrp="1"/>
          </p:cNvSpPr>
          <p:nvPr>
            <p:ph type="body" idx="1"/>
          </p:nvPr>
        </p:nvSpPr>
        <p:spPr>
          <a:xfrm>
            <a:off x="519120" y="1200150"/>
            <a:ext cx="7497000" cy="2946300"/>
          </a:xfrm>
        </p:spPr>
        <p:txBody>
          <a:bodyPr/>
          <a:lstStyle/>
          <a:p>
            <a:r>
              <a:rPr lang="it-IT" sz="2000" dirty="0" smtClean="0">
                <a:latin typeface="+mn-lt"/>
              </a:rPr>
              <a:t>Nell’esempio riportato, poiché un fornitore può fornire più prodotti e un prodotto può essere fornito da più fornitori, si crea una nuova tabella (Ordinare) composta dalle chiavi primarie delle tabelle di partenza (</a:t>
            </a:r>
            <a:r>
              <a:rPr lang="it-IT" sz="2000" dirty="0" err="1" smtClean="0">
                <a:latin typeface="+mn-lt"/>
              </a:rPr>
              <a:t>CodF</a:t>
            </a:r>
            <a:r>
              <a:rPr lang="it-IT" sz="2000" dirty="0" smtClean="0">
                <a:latin typeface="+mn-lt"/>
              </a:rPr>
              <a:t> e </a:t>
            </a:r>
            <a:r>
              <a:rPr lang="it-IT" sz="2000" dirty="0" err="1" smtClean="0">
                <a:latin typeface="+mn-lt"/>
              </a:rPr>
              <a:t>CodP</a:t>
            </a:r>
            <a:r>
              <a:rPr lang="it-IT" sz="2000" dirty="0" smtClean="0">
                <a:latin typeface="+mn-lt"/>
              </a:rPr>
              <a:t>) e dall’attributo Quantità.</a:t>
            </a:r>
          </a:p>
          <a:p>
            <a:endParaRPr lang="it-IT" dirty="0">
              <a:latin typeface="+mn-lt"/>
            </a:endParaRPr>
          </a:p>
        </p:txBody>
      </p:sp>
      <p:sp>
        <p:nvSpPr>
          <p:cNvPr id="5" name="Segnaposto numero diapositiva 4"/>
          <p:cNvSpPr>
            <a:spLocks noGrp="1"/>
          </p:cNvSpPr>
          <p:nvPr>
            <p:ph type="sldNum" idx="12"/>
          </p:nvPr>
        </p:nvSpPr>
        <p:spPr/>
        <p:txBody>
          <a:bodyPr/>
          <a:lstStyle/>
          <a:p>
            <a:pPr>
              <a:defRPr/>
            </a:pPr>
            <a:fld id="{EC2F19BC-AB27-47CD-9924-84C1617C9D50}" type="slidenum">
              <a:rPr lang="it-IT" smtClean="0"/>
              <a:pPr>
                <a:defRPr/>
              </a:pPr>
              <a:t>17</a:t>
            </a:fld>
            <a:endParaRPr lang="it-IT"/>
          </a:p>
        </p:txBody>
      </p:sp>
      <p:sp>
        <p:nvSpPr>
          <p:cNvPr id="4" name="Segnaposto piè di pagina 3"/>
          <p:cNvSpPr>
            <a:spLocks noGrp="1"/>
          </p:cNvSpPr>
          <p:nvPr>
            <p:ph type="ftr" sz="quarter" idx="4294967295"/>
          </p:nvPr>
        </p:nvSpPr>
        <p:spPr/>
        <p:txBody>
          <a:bodyPr/>
          <a:lstStyle/>
          <a:p>
            <a:pPr>
              <a:defRPr/>
            </a:pPr>
            <a:r>
              <a:rPr lang="it-IT" smtClean="0"/>
              <a:t>Basi di Dati</a:t>
            </a:r>
            <a:endParaRPr lang="it-IT"/>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normAutofit/>
          </a:bodyPr>
          <a:lstStyle/>
          <a:p>
            <a:r>
              <a:rPr lang="it-IT" dirty="0" smtClean="0"/>
              <a:t>Traduzione associazioni molti a molti</a:t>
            </a:r>
            <a:endParaRPr lang="it-IT" dirty="0"/>
          </a:p>
        </p:txBody>
      </p:sp>
      <p:sp>
        <p:nvSpPr>
          <p:cNvPr id="5" name="Segnaposto numero diapositiva 4"/>
          <p:cNvSpPr>
            <a:spLocks noGrp="1"/>
          </p:cNvSpPr>
          <p:nvPr>
            <p:ph type="sldNum" idx="12"/>
          </p:nvPr>
        </p:nvSpPr>
        <p:spPr/>
        <p:txBody>
          <a:bodyPr/>
          <a:lstStyle/>
          <a:p>
            <a:pPr>
              <a:defRPr/>
            </a:pPr>
            <a:fld id="{EC2F19BC-AB27-47CD-9924-84C1617C9D50}" type="slidenum">
              <a:rPr lang="it-IT" smtClean="0"/>
              <a:pPr>
                <a:defRPr/>
              </a:pPr>
              <a:t>18</a:t>
            </a:fld>
            <a:endParaRPr lang="it-IT"/>
          </a:p>
        </p:txBody>
      </p:sp>
      <p:sp>
        <p:nvSpPr>
          <p:cNvPr id="4" name="Segnaposto piè di pagina 3"/>
          <p:cNvSpPr>
            <a:spLocks noGrp="1"/>
          </p:cNvSpPr>
          <p:nvPr>
            <p:ph type="ftr" sz="quarter" idx="4294967295"/>
          </p:nvPr>
        </p:nvSpPr>
        <p:spPr/>
        <p:txBody>
          <a:bodyPr/>
          <a:lstStyle/>
          <a:p>
            <a:pPr>
              <a:defRPr/>
            </a:pPr>
            <a:r>
              <a:rPr lang="it-IT" smtClean="0"/>
              <a:t>Basi di Dati</a:t>
            </a:r>
            <a:endParaRPr lang="it-IT"/>
          </a:p>
        </p:txBody>
      </p:sp>
      <p:pic>
        <p:nvPicPr>
          <p:cNvPr id="6146" name="Picture 2"/>
          <p:cNvPicPr>
            <a:picLocks noChangeAspect="1" noChangeArrowheads="1"/>
          </p:cNvPicPr>
          <p:nvPr/>
        </p:nvPicPr>
        <p:blipFill>
          <a:blip r:embed="rId2"/>
          <a:srcRect/>
          <a:stretch>
            <a:fillRect/>
          </a:stretch>
        </p:blipFill>
        <p:spPr bwMode="auto">
          <a:xfrm>
            <a:off x="1206794" y="1351358"/>
            <a:ext cx="6429420" cy="2669699"/>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normAutofit/>
          </a:bodyPr>
          <a:lstStyle/>
          <a:p>
            <a:r>
              <a:rPr lang="it-IT" dirty="0" smtClean="0"/>
              <a:t>Traduzione associazioni molti a molti</a:t>
            </a:r>
            <a:endParaRPr lang="it-IT" dirty="0"/>
          </a:p>
        </p:txBody>
      </p:sp>
      <p:sp>
        <p:nvSpPr>
          <p:cNvPr id="2" name="Segnaposto contenuto 1"/>
          <p:cNvSpPr>
            <a:spLocks noGrp="1"/>
          </p:cNvSpPr>
          <p:nvPr>
            <p:ph type="body" idx="1"/>
          </p:nvPr>
        </p:nvSpPr>
        <p:spPr/>
        <p:txBody>
          <a:bodyPr>
            <a:normAutofit fontScale="92500"/>
          </a:bodyPr>
          <a:lstStyle/>
          <a:p>
            <a:r>
              <a:rPr lang="it-IT" sz="2000" dirty="0" smtClean="0">
                <a:latin typeface="+mn-lt"/>
              </a:rPr>
              <a:t>Si nota come né </a:t>
            </a:r>
            <a:r>
              <a:rPr lang="it-IT" sz="2000" dirty="0" err="1" smtClean="0">
                <a:latin typeface="+mn-lt"/>
              </a:rPr>
              <a:t>CodF</a:t>
            </a:r>
            <a:r>
              <a:rPr lang="it-IT" sz="2000" dirty="0" smtClean="0">
                <a:latin typeface="+mn-lt"/>
              </a:rPr>
              <a:t> né </a:t>
            </a:r>
            <a:r>
              <a:rPr lang="it-IT" sz="2000" dirty="0" err="1" smtClean="0">
                <a:latin typeface="+mn-lt"/>
              </a:rPr>
              <a:t>CodP</a:t>
            </a:r>
            <a:r>
              <a:rPr lang="it-IT" sz="2000" dirty="0" smtClean="0">
                <a:latin typeface="+mn-lt"/>
              </a:rPr>
              <a:t> possano essere chiave primaria della relazione ORDINARE, perché non individuerebbero in modo univoco una riga della tabella. </a:t>
            </a:r>
          </a:p>
          <a:p>
            <a:r>
              <a:rPr lang="it-IT" sz="2000" dirty="0" smtClean="0">
                <a:latin typeface="+mn-lt"/>
              </a:rPr>
              <a:t>In questo caso la chiave primaria è data dalla concatenazione delle due chiavi straniere.</a:t>
            </a:r>
          </a:p>
          <a:p>
            <a:r>
              <a:rPr lang="it-IT" sz="2000" dirty="0" smtClean="0">
                <a:latin typeface="+mn-lt"/>
              </a:rPr>
              <a:t>Ogni record della tabella ORDINARE indica quindi la quantità di un certo prodotto venduta da un determinato fornitore.</a:t>
            </a:r>
            <a:endParaRPr lang="it-IT" sz="2000" dirty="0">
              <a:latin typeface="+mn-lt"/>
            </a:endParaRPr>
          </a:p>
        </p:txBody>
      </p:sp>
      <p:sp>
        <p:nvSpPr>
          <p:cNvPr id="5" name="Segnaposto numero diapositiva 4"/>
          <p:cNvSpPr>
            <a:spLocks noGrp="1"/>
          </p:cNvSpPr>
          <p:nvPr>
            <p:ph type="sldNum" idx="12"/>
          </p:nvPr>
        </p:nvSpPr>
        <p:spPr/>
        <p:txBody>
          <a:bodyPr/>
          <a:lstStyle/>
          <a:p>
            <a:pPr>
              <a:defRPr/>
            </a:pPr>
            <a:fld id="{EC2F19BC-AB27-47CD-9924-84C1617C9D50}" type="slidenum">
              <a:rPr lang="it-IT" smtClean="0"/>
              <a:pPr>
                <a:defRPr/>
              </a:pPr>
              <a:t>19</a:t>
            </a:fld>
            <a:endParaRPr lang="it-IT"/>
          </a:p>
        </p:txBody>
      </p:sp>
      <p:sp>
        <p:nvSpPr>
          <p:cNvPr id="4" name="Segnaposto piè di pagina 3"/>
          <p:cNvSpPr>
            <a:spLocks noGrp="1"/>
          </p:cNvSpPr>
          <p:nvPr>
            <p:ph type="ftr" sz="quarter" idx="4294967295"/>
          </p:nvPr>
        </p:nvSpPr>
        <p:spPr/>
        <p:txBody>
          <a:bodyPr/>
          <a:lstStyle/>
          <a:p>
            <a:pPr>
              <a:defRPr/>
            </a:pPr>
            <a:r>
              <a:rPr lang="it-IT" smtClean="0"/>
              <a:t>Basi di Dati</a:t>
            </a:r>
            <a:endParaRPr lang="it-IT"/>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smtClean="0"/>
              <a:t>Progettazione logica</a:t>
            </a:r>
            <a:endParaRPr lang="it-IT" dirty="0"/>
          </a:p>
        </p:txBody>
      </p:sp>
      <p:sp>
        <p:nvSpPr>
          <p:cNvPr id="2" name="Segnaposto contenuto 1"/>
          <p:cNvSpPr>
            <a:spLocks noGrp="1"/>
          </p:cNvSpPr>
          <p:nvPr>
            <p:ph type="body" idx="1"/>
          </p:nvPr>
        </p:nvSpPr>
        <p:spPr/>
        <p:txBody>
          <a:bodyPr/>
          <a:lstStyle/>
          <a:p>
            <a:r>
              <a:rPr lang="it-IT" dirty="0" smtClean="0">
                <a:latin typeface="+mj-lt"/>
              </a:rPr>
              <a:t>Obiettivo della progettazione logica</a:t>
            </a:r>
          </a:p>
          <a:p>
            <a:r>
              <a:rPr lang="it-IT" dirty="0" smtClean="0">
                <a:latin typeface="+mj-lt"/>
              </a:rPr>
              <a:t>"tradurre" lo schema concettuale in uno schema logico che rappresenti gli stessi dati in maniera corretta (ed efficiente) rispetto al modello prescelto</a:t>
            </a:r>
          </a:p>
          <a:p>
            <a:r>
              <a:rPr lang="it-IT" dirty="0" smtClean="0">
                <a:latin typeface="+mj-lt"/>
              </a:rPr>
              <a:t>ci concentriamo sulla correttezza (non considereremo l’efficienza)</a:t>
            </a:r>
          </a:p>
          <a:p>
            <a:endParaRPr lang="it-IT" dirty="0"/>
          </a:p>
        </p:txBody>
      </p:sp>
      <p:sp>
        <p:nvSpPr>
          <p:cNvPr id="5" name="Segnaposto numero diapositiva 4"/>
          <p:cNvSpPr>
            <a:spLocks noGrp="1"/>
          </p:cNvSpPr>
          <p:nvPr>
            <p:ph type="sldNum" idx="12"/>
          </p:nvPr>
        </p:nvSpPr>
        <p:spPr/>
        <p:txBody>
          <a:bodyPr/>
          <a:lstStyle/>
          <a:p>
            <a:pPr>
              <a:defRPr/>
            </a:pPr>
            <a:fld id="{EC2F19BC-AB27-47CD-9924-84C1617C9D50}" type="slidenum">
              <a:rPr lang="it-IT" smtClean="0"/>
              <a:pPr>
                <a:defRPr/>
              </a:pPr>
              <a:t>2</a:t>
            </a:fld>
            <a:endParaRPr lang="it-IT"/>
          </a:p>
        </p:txBody>
      </p:sp>
      <p:sp>
        <p:nvSpPr>
          <p:cNvPr id="4" name="Segnaposto piè di pagina 3"/>
          <p:cNvSpPr>
            <a:spLocks noGrp="1"/>
          </p:cNvSpPr>
          <p:nvPr>
            <p:ph type="ftr" sz="quarter" idx="4294967295"/>
          </p:nvPr>
        </p:nvSpPr>
        <p:spPr/>
        <p:txBody>
          <a:bodyPr/>
          <a:lstStyle/>
          <a:p>
            <a:pPr>
              <a:defRPr/>
            </a:pPr>
            <a:r>
              <a:rPr lang="it-IT" smtClean="0"/>
              <a:t>Basi di Dati</a:t>
            </a:r>
            <a:endParaRPr lang="it-IT"/>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normAutofit/>
          </a:bodyPr>
          <a:lstStyle/>
          <a:p>
            <a:r>
              <a:rPr lang="it-IT" dirty="0" smtClean="0"/>
              <a:t>Traduzione associazioni molti a molti</a:t>
            </a:r>
            <a:endParaRPr lang="it-IT" dirty="0"/>
          </a:p>
        </p:txBody>
      </p:sp>
      <p:sp>
        <p:nvSpPr>
          <p:cNvPr id="5" name="Segnaposto numero diapositiva 4"/>
          <p:cNvSpPr>
            <a:spLocks noGrp="1"/>
          </p:cNvSpPr>
          <p:nvPr>
            <p:ph type="sldNum" idx="12"/>
          </p:nvPr>
        </p:nvSpPr>
        <p:spPr/>
        <p:txBody>
          <a:bodyPr/>
          <a:lstStyle/>
          <a:p>
            <a:pPr>
              <a:defRPr/>
            </a:pPr>
            <a:fld id="{EC2F19BC-AB27-47CD-9924-84C1617C9D50}" type="slidenum">
              <a:rPr lang="it-IT" smtClean="0"/>
              <a:pPr>
                <a:defRPr/>
              </a:pPr>
              <a:t>20</a:t>
            </a:fld>
            <a:endParaRPr lang="it-IT"/>
          </a:p>
        </p:txBody>
      </p:sp>
      <p:sp>
        <p:nvSpPr>
          <p:cNvPr id="4" name="Segnaposto piè di pagina 3"/>
          <p:cNvSpPr>
            <a:spLocks noGrp="1"/>
          </p:cNvSpPr>
          <p:nvPr>
            <p:ph type="ftr" sz="quarter" idx="4294967295"/>
          </p:nvPr>
        </p:nvSpPr>
        <p:spPr/>
        <p:txBody>
          <a:bodyPr/>
          <a:lstStyle/>
          <a:p>
            <a:pPr>
              <a:defRPr/>
            </a:pPr>
            <a:r>
              <a:rPr lang="it-IT" smtClean="0"/>
              <a:t>Basi di Dati</a:t>
            </a:r>
            <a:endParaRPr lang="it-IT"/>
          </a:p>
        </p:txBody>
      </p:sp>
      <p:pic>
        <p:nvPicPr>
          <p:cNvPr id="7" name="Picture 2"/>
          <p:cNvPicPr>
            <a:picLocks noChangeAspect="1" noChangeArrowheads="1"/>
          </p:cNvPicPr>
          <p:nvPr/>
        </p:nvPicPr>
        <p:blipFill>
          <a:blip r:embed="rId2"/>
          <a:srcRect/>
          <a:stretch>
            <a:fillRect/>
          </a:stretch>
        </p:blipFill>
        <p:spPr bwMode="auto">
          <a:xfrm>
            <a:off x="915334" y="1183023"/>
            <a:ext cx="7093286" cy="2945357"/>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smtClean="0"/>
              <a:t>Progettazione logica</a:t>
            </a:r>
            <a:endParaRPr lang="it-IT" dirty="0"/>
          </a:p>
        </p:txBody>
      </p:sp>
      <p:sp>
        <p:nvSpPr>
          <p:cNvPr id="2" name="Segnaposto contenuto 1"/>
          <p:cNvSpPr>
            <a:spLocks noGrp="1"/>
          </p:cNvSpPr>
          <p:nvPr>
            <p:ph type="body" idx="1"/>
          </p:nvPr>
        </p:nvSpPr>
        <p:spPr/>
        <p:txBody>
          <a:bodyPr>
            <a:normAutofit fontScale="77500" lnSpcReduction="20000"/>
          </a:bodyPr>
          <a:lstStyle/>
          <a:p>
            <a:r>
              <a:rPr lang="it-IT" dirty="0" smtClean="0">
                <a:latin typeface="Arial" pitchFamily="34" charset="0"/>
                <a:cs typeface="Arial" pitchFamily="34" charset="0"/>
              </a:rPr>
              <a:t>Dallo schema concettuale dei dati (schema E/R) si ottiene lo schema logico dei dati, applicando alcune semplici regole di derivazione sulle entità e sulle relazioni individuate nello schema E/R.</a:t>
            </a:r>
          </a:p>
          <a:p>
            <a:r>
              <a:rPr lang="it-IT" dirty="0" smtClean="0">
                <a:latin typeface="Arial" pitchFamily="34" charset="0"/>
                <a:cs typeface="Arial" pitchFamily="34" charset="0"/>
              </a:rPr>
              <a:t>A differenza dello schema concettuale, quello logico dipende strettamente dal modello di rappresentazione dei dati utilizzato dal DBMS (gerarchico, reticolare o relazionale). </a:t>
            </a:r>
          </a:p>
          <a:p>
            <a:r>
              <a:rPr lang="it-IT" dirty="0" smtClean="0">
                <a:latin typeface="Arial" pitchFamily="34" charset="0"/>
                <a:cs typeface="Arial" pitchFamily="34" charset="0"/>
              </a:rPr>
              <a:t>In seguito si farà riferimento allo schema logico utilizzato nei DBMS relazionali, denominato schema logico relazionale.</a:t>
            </a:r>
            <a:endParaRPr lang="it-IT" dirty="0">
              <a:latin typeface="Arial" pitchFamily="34" charset="0"/>
              <a:cs typeface="Arial" pitchFamily="34" charset="0"/>
            </a:endParaRPr>
          </a:p>
        </p:txBody>
      </p:sp>
      <p:sp>
        <p:nvSpPr>
          <p:cNvPr id="5" name="Segnaposto numero diapositiva 4"/>
          <p:cNvSpPr>
            <a:spLocks noGrp="1"/>
          </p:cNvSpPr>
          <p:nvPr>
            <p:ph type="sldNum" idx="12"/>
          </p:nvPr>
        </p:nvSpPr>
        <p:spPr/>
        <p:txBody>
          <a:bodyPr/>
          <a:lstStyle/>
          <a:p>
            <a:pPr>
              <a:defRPr/>
            </a:pPr>
            <a:fld id="{EC2F19BC-AB27-47CD-9924-84C1617C9D50}" type="slidenum">
              <a:rPr lang="it-IT" smtClean="0"/>
              <a:pPr>
                <a:defRPr/>
              </a:pPr>
              <a:t>3</a:t>
            </a:fld>
            <a:endParaRPr lang="it-IT"/>
          </a:p>
        </p:txBody>
      </p:sp>
      <p:sp>
        <p:nvSpPr>
          <p:cNvPr id="4" name="Segnaposto piè di pagina 3"/>
          <p:cNvSpPr>
            <a:spLocks noGrp="1"/>
          </p:cNvSpPr>
          <p:nvPr>
            <p:ph type="ftr" sz="quarter" idx="4294967295"/>
          </p:nvPr>
        </p:nvSpPr>
        <p:spPr/>
        <p:txBody>
          <a:bodyPr/>
          <a:lstStyle/>
          <a:p>
            <a:pPr>
              <a:defRPr/>
            </a:pPr>
            <a:r>
              <a:rPr lang="it-IT" smtClean="0"/>
              <a:t>Basi di Dati</a:t>
            </a:r>
            <a:endParaRPr lang="it-IT"/>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smtClean="0"/>
              <a:t>Traduzione Entità</a:t>
            </a:r>
            <a:endParaRPr lang="it-IT" dirty="0"/>
          </a:p>
        </p:txBody>
      </p:sp>
      <p:sp>
        <p:nvSpPr>
          <p:cNvPr id="2" name="Segnaposto contenuto 1"/>
          <p:cNvSpPr>
            <a:spLocks noGrp="1"/>
          </p:cNvSpPr>
          <p:nvPr>
            <p:ph type="body" idx="1"/>
          </p:nvPr>
        </p:nvSpPr>
        <p:spPr>
          <a:xfrm>
            <a:off x="549600" y="1200150"/>
            <a:ext cx="8038140" cy="2946300"/>
          </a:xfrm>
        </p:spPr>
        <p:txBody>
          <a:bodyPr/>
          <a:lstStyle/>
          <a:p>
            <a:r>
              <a:rPr lang="it-IT" dirty="0" smtClean="0">
                <a:latin typeface="+mn-lt"/>
              </a:rPr>
              <a:t>Ogni entità dello schema E/R rappresenta una tabella</a:t>
            </a:r>
          </a:p>
          <a:p>
            <a:r>
              <a:rPr lang="it-IT" dirty="0" smtClean="0">
                <a:latin typeface="+mn-lt"/>
              </a:rPr>
              <a:t>ogni istanza di entità rappresenta un record della tabella</a:t>
            </a:r>
          </a:p>
          <a:p>
            <a:r>
              <a:rPr lang="it-IT" dirty="0" smtClean="0">
                <a:latin typeface="+mn-lt"/>
              </a:rPr>
              <a:t>ogni attributo diventa un campo del record </a:t>
            </a:r>
          </a:p>
          <a:p>
            <a:r>
              <a:rPr lang="it-IT" dirty="0" smtClean="0">
                <a:latin typeface="+mn-lt"/>
              </a:rPr>
              <a:t>La chiave dell’entità identifica la chiave d’accesso per la tabella</a:t>
            </a:r>
            <a:endParaRPr lang="it-IT" dirty="0">
              <a:latin typeface="+mn-lt"/>
            </a:endParaRPr>
          </a:p>
        </p:txBody>
      </p:sp>
      <p:sp>
        <p:nvSpPr>
          <p:cNvPr id="5" name="Segnaposto numero diapositiva 4"/>
          <p:cNvSpPr>
            <a:spLocks noGrp="1"/>
          </p:cNvSpPr>
          <p:nvPr>
            <p:ph type="sldNum" idx="12"/>
          </p:nvPr>
        </p:nvSpPr>
        <p:spPr/>
        <p:txBody>
          <a:bodyPr/>
          <a:lstStyle/>
          <a:p>
            <a:pPr>
              <a:defRPr/>
            </a:pPr>
            <a:fld id="{EC2F19BC-AB27-47CD-9924-84C1617C9D50}" type="slidenum">
              <a:rPr lang="it-IT" smtClean="0"/>
              <a:pPr>
                <a:defRPr/>
              </a:pPr>
              <a:t>4</a:t>
            </a:fld>
            <a:endParaRPr lang="it-IT"/>
          </a:p>
        </p:txBody>
      </p:sp>
      <p:sp>
        <p:nvSpPr>
          <p:cNvPr id="4" name="Segnaposto piè di pagina 3"/>
          <p:cNvSpPr>
            <a:spLocks noGrp="1"/>
          </p:cNvSpPr>
          <p:nvPr>
            <p:ph type="ftr" sz="quarter" idx="4294967295"/>
          </p:nvPr>
        </p:nvSpPr>
        <p:spPr/>
        <p:txBody>
          <a:bodyPr/>
          <a:lstStyle/>
          <a:p>
            <a:pPr>
              <a:defRPr/>
            </a:pPr>
            <a:r>
              <a:rPr lang="it-IT" smtClean="0"/>
              <a:t>Basi di Dati</a:t>
            </a:r>
            <a:endParaRPr lang="it-IT"/>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smtClean="0"/>
              <a:t>Traduzione Entità</a:t>
            </a:r>
            <a:endParaRPr lang="it-IT" dirty="0"/>
          </a:p>
        </p:txBody>
      </p:sp>
      <p:sp>
        <p:nvSpPr>
          <p:cNvPr id="2" name="Segnaposto contenuto 1"/>
          <p:cNvSpPr>
            <a:spLocks noGrp="1"/>
          </p:cNvSpPr>
          <p:nvPr>
            <p:ph type="body" idx="1"/>
          </p:nvPr>
        </p:nvSpPr>
        <p:spPr/>
        <p:txBody>
          <a:bodyPr/>
          <a:lstStyle/>
          <a:p>
            <a:r>
              <a:rPr lang="it-IT" dirty="0" smtClean="0">
                <a:latin typeface="+mn-lt"/>
              </a:rPr>
              <a:t>All’entità Prodotto (sulla sinistra), corrisponde la tabella relazionale PRODOTTO (sulla destra)</a:t>
            </a:r>
            <a:endParaRPr lang="it-IT" dirty="0">
              <a:latin typeface="+mn-lt"/>
            </a:endParaRPr>
          </a:p>
        </p:txBody>
      </p:sp>
      <p:sp>
        <p:nvSpPr>
          <p:cNvPr id="5" name="Segnaposto numero diapositiva 4"/>
          <p:cNvSpPr>
            <a:spLocks noGrp="1"/>
          </p:cNvSpPr>
          <p:nvPr>
            <p:ph type="sldNum" idx="12"/>
          </p:nvPr>
        </p:nvSpPr>
        <p:spPr/>
        <p:txBody>
          <a:bodyPr/>
          <a:lstStyle/>
          <a:p>
            <a:pPr>
              <a:defRPr/>
            </a:pPr>
            <a:fld id="{EC2F19BC-AB27-47CD-9924-84C1617C9D50}" type="slidenum">
              <a:rPr lang="it-IT" smtClean="0"/>
              <a:pPr>
                <a:defRPr/>
              </a:pPr>
              <a:t>5</a:t>
            </a:fld>
            <a:endParaRPr lang="it-IT"/>
          </a:p>
        </p:txBody>
      </p:sp>
      <p:sp>
        <p:nvSpPr>
          <p:cNvPr id="4" name="Segnaposto piè di pagina 3"/>
          <p:cNvSpPr>
            <a:spLocks noGrp="1"/>
          </p:cNvSpPr>
          <p:nvPr>
            <p:ph type="ftr" sz="quarter" idx="4294967295"/>
          </p:nvPr>
        </p:nvSpPr>
        <p:spPr/>
        <p:txBody>
          <a:bodyPr/>
          <a:lstStyle/>
          <a:p>
            <a:pPr>
              <a:defRPr/>
            </a:pPr>
            <a:r>
              <a:rPr lang="it-IT" smtClean="0"/>
              <a:t>Basi di Dati</a:t>
            </a:r>
            <a:endParaRPr lang="it-IT"/>
          </a:p>
        </p:txBody>
      </p:sp>
      <p:pic>
        <p:nvPicPr>
          <p:cNvPr id="1026" name="Picture 2"/>
          <p:cNvPicPr>
            <a:picLocks noChangeAspect="1" noChangeArrowheads="1"/>
          </p:cNvPicPr>
          <p:nvPr/>
        </p:nvPicPr>
        <p:blipFill>
          <a:blip r:embed="rId2"/>
          <a:srcRect/>
          <a:stretch>
            <a:fillRect/>
          </a:stretch>
        </p:blipFill>
        <p:spPr bwMode="auto">
          <a:xfrm>
            <a:off x="642910" y="2518172"/>
            <a:ext cx="3086100" cy="1064419"/>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143504" y="2625329"/>
            <a:ext cx="3086100" cy="10287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smtClean="0"/>
              <a:t>Traduzione Entità</a:t>
            </a:r>
            <a:endParaRPr lang="it-IT" dirty="0"/>
          </a:p>
        </p:txBody>
      </p:sp>
      <p:sp>
        <p:nvSpPr>
          <p:cNvPr id="2" name="Segnaposto contenuto 1"/>
          <p:cNvSpPr>
            <a:spLocks noGrp="1"/>
          </p:cNvSpPr>
          <p:nvPr>
            <p:ph type="body" idx="1"/>
          </p:nvPr>
        </p:nvSpPr>
        <p:spPr/>
        <p:txBody>
          <a:bodyPr>
            <a:normAutofit fontScale="92500" lnSpcReduction="20000"/>
          </a:bodyPr>
          <a:lstStyle/>
          <a:p>
            <a:r>
              <a:rPr lang="it-IT" dirty="0" smtClean="0">
                <a:latin typeface="+mn-lt"/>
              </a:rPr>
              <a:t>Per descrivere l’entità in forma più concisa si può scriverne il nome seguito dal nome dei suoi attributi racchiusi tra parentesi; ’attributo chiave è sottolineato. </a:t>
            </a:r>
          </a:p>
          <a:p>
            <a:r>
              <a:rPr lang="it-IT" dirty="0" smtClean="0">
                <a:latin typeface="+mn-lt"/>
              </a:rPr>
              <a:t>L’entità PRODOTTO viene in questo caso rappresentata così:</a:t>
            </a:r>
          </a:p>
          <a:p>
            <a:endParaRPr lang="it-IT" dirty="0" smtClean="0">
              <a:latin typeface="+mn-lt"/>
            </a:endParaRPr>
          </a:p>
          <a:p>
            <a:pPr>
              <a:buNone/>
            </a:pPr>
            <a:r>
              <a:rPr lang="it-IT" dirty="0" smtClean="0">
                <a:latin typeface="+mn-lt"/>
              </a:rPr>
              <a:t>PRODOTTO (</a:t>
            </a:r>
            <a:r>
              <a:rPr lang="it-IT" u="sng" dirty="0" smtClean="0">
                <a:latin typeface="+mn-lt"/>
              </a:rPr>
              <a:t>Codice</a:t>
            </a:r>
            <a:r>
              <a:rPr lang="it-IT" dirty="0" smtClean="0">
                <a:latin typeface="+mn-lt"/>
              </a:rPr>
              <a:t>, Descrizione, Prezzo)</a:t>
            </a:r>
            <a:endParaRPr lang="it-IT" dirty="0">
              <a:latin typeface="+mn-lt"/>
            </a:endParaRPr>
          </a:p>
        </p:txBody>
      </p:sp>
      <p:sp>
        <p:nvSpPr>
          <p:cNvPr id="5" name="Segnaposto numero diapositiva 4"/>
          <p:cNvSpPr>
            <a:spLocks noGrp="1"/>
          </p:cNvSpPr>
          <p:nvPr>
            <p:ph type="sldNum" idx="12"/>
          </p:nvPr>
        </p:nvSpPr>
        <p:spPr/>
        <p:txBody>
          <a:bodyPr/>
          <a:lstStyle/>
          <a:p>
            <a:pPr>
              <a:defRPr/>
            </a:pPr>
            <a:fld id="{EC2F19BC-AB27-47CD-9924-84C1617C9D50}" type="slidenum">
              <a:rPr lang="it-IT" smtClean="0"/>
              <a:pPr>
                <a:defRPr/>
              </a:pPr>
              <a:t>6</a:t>
            </a:fld>
            <a:endParaRPr lang="it-IT"/>
          </a:p>
        </p:txBody>
      </p:sp>
      <p:sp>
        <p:nvSpPr>
          <p:cNvPr id="4" name="Segnaposto piè di pagina 3"/>
          <p:cNvSpPr>
            <a:spLocks noGrp="1"/>
          </p:cNvSpPr>
          <p:nvPr>
            <p:ph type="ftr" sz="quarter" idx="4294967295"/>
          </p:nvPr>
        </p:nvSpPr>
        <p:spPr/>
        <p:txBody>
          <a:bodyPr/>
          <a:lstStyle/>
          <a:p>
            <a:pPr>
              <a:defRPr/>
            </a:pPr>
            <a:r>
              <a:rPr lang="it-IT" dirty="0" smtClean="0"/>
              <a:t>Basi di Dati</a:t>
            </a:r>
            <a:endParaRPr lang="it-IT"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smtClean="0"/>
              <a:t>Traduzione Entità</a:t>
            </a:r>
            <a:endParaRPr lang="it-IT" dirty="0"/>
          </a:p>
        </p:txBody>
      </p:sp>
      <p:sp>
        <p:nvSpPr>
          <p:cNvPr id="2" name="Segnaposto contenuto 1"/>
          <p:cNvSpPr>
            <a:spLocks noGrp="1"/>
          </p:cNvSpPr>
          <p:nvPr>
            <p:ph type="body" idx="1"/>
          </p:nvPr>
        </p:nvSpPr>
        <p:spPr>
          <a:xfrm>
            <a:off x="549600" y="1200150"/>
            <a:ext cx="8198160" cy="3166110"/>
          </a:xfrm>
        </p:spPr>
        <p:txBody>
          <a:bodyPr/>
          <a:lstStyle/>
          <a:p>
            <a:r>
              <a:rPr lang="it-IT" dirty="0" smtClean="0">
                <a:latin typeface="+mn-lt"/>
              </a:rPr>
              <a:t>La rappresentazione dettagliata dell’entità spesso avviene mediante una tabella descrittiva nella quale sono evidenziati gli attributi e le loro caratteristiche (nome, descrizione, tipo, dimensione)</a:t>
            </a:r>
            <a:endParaRPr lang="it-IT" dirty="0">
              <a:latin typeface="+mn-lt"/>
            </a:endParaRPr>
          </a:p>
        </p:txBody>
      </p:sp>
      <p:sp>
        <p:nvSpPr>
          <p:cNvPr id="5" name="Segnaposto numero diapositiva 4"/>
          <p:cNvSpPr>
            <a:spLocks noGrp="1"/>
          </p:cNvSpPr>
          <p:nvPr>
            <p:ph type="sldNum" idx="12"/>
          </p:nvPr>
        </p:nvSpPr>
        <p:spPr/>
        <p:txBody>
          <a:bodyPr/>
          <a:lstStyle/>
          <a:p>
            <a:pPr>
              <a:defRPr/>
            </a:pPr>
            <a:fld id="{EC2F19BC-AB27-47CD-9924-84C1617C9D50}" type="slidenum">
              <a:rPr lang="it-IT" smtClean="0"/>
              <a:pPr>
                <a:defRPr/>
              </a:pPr>
              <a:t>7</a:t>
            </a:fld>
            <a:endParaRPr lang="it-IT"/>
          </a:p>
        </p:txBody>
      </p:sp>
      <p:sp>
        <p:nvSpPr>
          <p:cNvPr id="4" name="Segnaposto piè di pagina 3"/>
          <p:cNvSpPr>
            <a:spLocks noGrp="1"/>
          </p:cNvSpPr>
          <p:nvPr>
            <p:ph type="ftr" sz="quarter" idx="4294967295"/>
          </p:nvPr>
        </p:nvSpPr>
        <p:spPr/>
        <p:txBody>
          <a:bodyPr/>
          <a:lstStyle/>
          <a:p>
            <a:pPr>
              <a:defRPr/>
            </a:pPr>
            <a:r>
              <a:rPr lang="it-IT" smtClean="0"/>
              <a:t>Basi di Dati</a:t>
            </a:r>
            <a:endParaRPr lang="it-IT"/>
          </a:p>
        </p:txBody>
      </p:sp>
      <p:pic>
        <p:nvPicPr>
          <p:cNvPr id="6" name="Picture 2"/>
          <p:cNvPicPr>
            <a:picLocks noChangeAspect="1" noChangeArrowheads="1"/>
          </p:cNvPicPr>
          <p:nvPr/>
        </p:nvPicPr>
        <p:blipFill>
          <a:blip r:embed="rId2"/>
          <a:srcRect/>
          <a:stretch>
            <a:fillRect/>
          </a:stretch>
        </p:blipFill>
        <p:spPr bwMode="auto">
          <a:xfrm>
            <a:off x="714348" y="3057277"/>
            <a:ext cx="8036775" cy="1339463"/>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smtClean="0"/>
              <a:t>Traduzione associazioni</a:t>
            </a:r>
            <a:endParaRPr lang="it-IT" dirty="0"/>
          </a:p>
        </p:txBody>
      </p:sp>
      <p:sp>
        <p:nvSpPr>
          <p:cNvPr id="2" name="Segnaposto contenuto 1"/>
          <p:cNvSpPr>
            <a:spLocks noGrp="1"/>
          </p:cNvSpPr>
          <p:nvPr>
            <p:ph type="body" idx="1"/>
          </p:nvPr>
        </p:nvSpPr>
        <p:spPr>
          <a:xfrm>
            <a:off x="549600" y="1200150"/>
            <a:ext cx="8144820" cy="2946300"/>
          </a:xfrm>
        </p:spPr>
        <p:txBody>
          <a:bodyPr/>
          <a:lstStyle/>
          <a:p>
            <a:r>
              <a:rPr lang="it-IT" dirty="0" smtClean="0">
                <a:latin typeface="+mn-lt"/>
              </a:rPr>
              <a:t>Risulta essere più complessa la traduzione dallo schema concettuale a quello logico delle associazioni </a:t>
            </a:r>
          </a:p>
          <a:p>
            <a:r>
              <a:rPr lang="it-IT" dirty="0" smtClean="0">
                <a:latin typeface="+mn-lt"/>
              </a:rPr>
              <a:t>Questa fase viene anche detta risolvere </a:t>
            </a:r>
            <a:r>
              <a:rPr lang="it-IT" dirty="0" smtClean="0">
                <a:latin typeface="+mn-lt"/>
              </a:rPr>
              <a:t>l’associazione</a:t>
            </a:r>
            <a:endParaRPr lang="it-IT" dirty="0" smtClean="0">
              <a:latin typeface="+mn-lt"/>
            </a:endParaRPr>
          </a:p>
          <a:p>
            <a:r>
              <a:rPr lang="it-IT" dirty="0" smtClean="0">
                <a:latin typeface="+mn-lt"/>
              </a:rPr>
              <a:t>Si effettueranno scelte diverse in base al tipo di associazione e al previsto uso che se ne potrà </a:t>
            </a:r>
            <a:r>
              <a:rPr lang="it-IT" dirty="0" smtClean="0">
                <a:latin typeface="+mn-lt"/>
              </a:rPr>
              <a:t>fare</a:t>
            </a:r>
            <a:endParaRPr lang="it-IT" dirty="0">
              <a:latin typeface="+mn-lt"/>
            </a:endParaRPr>
          </a:p>
        </p:txBody>
      </p:sp>
      <p:sp>
        <p:nvSpPr>
          <p:cNvPr id="5" name="Segnaposto numero diapositiva 4"/>
          <p:cNvSpPr>
            <a:spLocks noGrp="1"/>
          </p:cNvSpPr>
          <p:nvPr>
            <p:ph type="sldNum" idx="12"/>
          </p:nvPr>
        </p:nvSpPr>
        <p:spPr/>
        <p:txBody>
          <a:bodyPr/>
          <a:lstStyle/>
          <a:p>
            <a:pPr>
              <a:defRPr/>
            </a:pPr>
            <a:fld id="{EC2F19BC-AB27-47CD-9924-84C1617C9D50}" type="slidenum">
              <a:rPr lang="it-IT" smtClean="0"/>
              <a:pPr>
                <a:defRPr/>
              </a:pPr>
              <a:t>8</a:t>
            </a:fld>
            <a:endParaRPr lang="it-IT"/>
          </a:p>
        </p:txBody>
      </p:sp>
      <p:sp>
        <p:nvSpPr>
          <p:cNvPr id="4" name="Segnaposto piè di pagina 3"/>
          <p:cNvSpPr>
            <a:spLocks noGrp="1"/>
          </p:cNvSpPr>
          <p:nvPr>
            <p:ph type="ftr" sz="quarter" idx="4294967295"/>
          </p:nvPr>
        </p:nvSpPr>
        <p:spPr/>
        <p:txBody>
          <a:bodyPr/>
          <a:lstStyle/>
          <a:p>
            <a:pPr>
              <a:defRPr/>
            </a:pPr>
            <a:r>
              <a:rPr lang="it-IT" smtClean="0"/>
              <a:t>Basi di Dati</a:t>
            </a:r>
            <a:endParaRPr lang="it-IT"/>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smtClean="0"/>
              <a:t>Traduzione associazioni 1:</a:t>
            </a:r>
            <a:r>
              <a:rPr lang="it-IT" dirty="0" err="1" smtClean="0"/>
              <a:t>1</a:t>
            </a:r>
            <a:endParaRPr lang="it-IT" dirty="0"/>
          </a:p>
        </p:txBody>
      </p:sp>
      <p:sp>
        <p:nvSpPr>
          <p:cNvPr id="2" name="Segnaposto contenuto 1"/>
          <p:cNvSpPr>
            <a:spLocks noGrp="1"/>
          </p:cNvSpPr>
          <p:nvPr>
            <p:ph type="body" idx="1"/>
          </p:nvPr>
        </p:nvSpPr>
        <p:spPr/>
        <p:txBody>
          <a:bodyPr/>
          <a:lstStyle/>
          <a:p>
            <a:r>
              <a:rPr lang="it-IT" dirty="0" smtClean="0">
                <a:latin typeface="+mn-lt"/>
              </a:rPr>
              <a:t>Le associazioni uno a uno (1:</a:t>
            </a:r>
            <a:r>
              <a:rPr lang="it-IT" dirty="0" err="1" smtClean="0">
                <a:latin typeface="+mn-lt"/>
              </a:rPr>
              <a:t>1</a:t>
            </a:r>
            <a:r>
              <a:rPr lang="it-IT" dirty="0" smtClean="0">
                <a:latin typeface="+mn-lt"/>
              </a:rPr>
              <a:t>) si risolvono facendo migrare la chiave di una delle due tabelle create nell’altra, in base alle modalità con cui si pensa verranno utilizzate.</a:t>
            </a:r>
            <a:endParaRPr lang="it-IT" dirty="0">
              <a:latin typeface="+mn-lt"/>
            </a:endParaRPr>
          </a:p>
        </p:txBody>
      </p:sp>
      <p:sp>
        <p:nvSpPr>
          <p:cNvPr id="5" name="Segnaposto numero diapositiva 4"/>
          <p:cNvSpPr>
            <a:spLocks noGrp="1"/>
          </p:cNvSpPr>
          <p:nvPr>
            <p:ph type="sldNum" idx="12"/>
          </p:nvPr>
        </p:nvSpPr>
        <p:spPr/>
        <p:txBody>
          <a:bodyPr/>
          <a:lstStyle/>
          <a:p>
            <a:pPr>
              <a:defRPr/>
            </a:pPr>
            <a:fld id="{EC2F19BC-AB27-47CD-9924-84C1617C9D50}" type="slidenum">
              <a:rPr lang="it-IT" smtClean="0"/>
              <a:pPr>
                <a:defRPr/>
              </a:pPr>
              <a:t>9</a:t>
            </a:fld>
            <a:endParaRPr lang="it-IT"/>
          </a:p>
        </p:txBody>
      </p:sp>
      <p:sp>
        <p:nvSpPr>
          <p:cNvPr id="4" name="Segnaposto piè di pagina 3"/>
          <p:cNvSpPr>
            <a:spLocks noGrp="1"/>
          </p:cNvSpPr>
          <p:nvPr>
            <p:ph type="ftr" sz="quarter" idx="4294967295"/>
          </p:nvPr>
        </p:nvSpPr>
        <p:spPr/>
        <p:txBody>
          <a:bodyPr/>
          <a:lstStyle/>
          <a:p>
            <a:pPr>
              <a:defRPr/>
            </a:pPr>
            <a:r>
              <a:rPr lang="it-IT" smtClean="0"/>
              <a:t>Basi di Dati</a:t>
            </a:r>
            <a:endParaRPr lang="it-IT"/>
          </a:p>
        </p:txBody>
      </p:sp>
    </p:spTree>
  </p:cSld>
  <p:clrMapOvr>
    <a:masterClrMapping/>
  </p:clrMapOvr>
</p:sld>
</file>

<file path=ppt/theme/theme1.xml><?xml version="1.0" encoding="utf-8"?>
<a:theme xmlns:a="http://schemas.openxmlformats.org/drawingml/2006/main" name="Tema1">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Tema1" id="{131F9ECA-590C-4242-AA28-02F3B92B33D6}" vid="{E8C8D8CE-BE7D-46C6-921F-1BB93C375960}"/>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Tema1</Template>
  <TotalTime>383</TotalTime>
  <Words>870</Words>
  <Application>Microsoft Office PowerPoint</Application>
  <PresentationFormat>Presentazione su schermo (16:9)</PresentationFormat>
  <Paragraphs>103</Paragraphs>
  <Slides>20</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20</vt:i4>
      </vt:variant>
    </vt:vector>
  </HeadingPairs>
  <TitlesOfParts>
    <vt:vector size="25" baseType="lpstr">
      <vt:lpstr>Arial</vt:lpstr>
      <vt:lpstr>Encode Sans</vt:lpstr>
      <vt:lpstr>Encode Sans ExtraLight</vt:lpstr>
      <vt:lpstr>Calibri</vt:lpstr>
      <vt:lpstr>Tema1</vt:lpstr>
      <vt:lpstr>Fondamenti di BASI DI DATI Prof. Iacobelli Cesare Progettazione Logica</vt:lpstr>
      <vt:lpstr>Progettazione logica</vt:lpstr>
      <vt:lpstr>Progettazione logica</vt:lpstr>
      <vt:lpstr>Traduzione Entità</vt:lpstr>
      <vt:lpstr>Traduzione Entità</vt:lpstr>
      <vt:lpstr>Traduzione Entità</vt:lpstr>
      <vt:lpstr>Traduzione Entità</vt:lpstr>
      <vt:lpstr>Traduzione associazioni</vt:lpstr>
      <vt:lpstr>Traduzione associazioni 1:1</vt:lpstr>
      <vt:lpstr>Traduzione associazioni 1:1</vt:lpstr>
      <vt:lpstr>Traduzione associazioni 1:1</vt:lpstr>
      <vt:lpstr>Traduzione associazioni 1:1</vt:lpstr>
      <vt:lpstr>Traduzione associazioni 1 a molti</vt:lpstr>
      <vt:lpstr>Traduzione associazioni 1 a molti</vt:lpstr>
      <vt:lpstr>Traduzione associazioni 1 a molti</vt:lpstr>
      <vt:lpstr>Traduzione associazioni molti a molti</vt:lpstr>
      <vt:lpstr>Traduzione associazioni molti a molti</vt:lpstr>
      <vt:lpstr>Traduzione associazioni molti a molti</vt:lpstr>
      <vt:lpstr>Traduzione associazioni molti a molti</vt:lpstr>
      <vt:lpstr>Traduzione associazioni molti a molti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Cesare Iacobelli</dc:creator>
  <cp:lastModifiedBy>hp</cp:lastModifiedBy>
  <cp:revision>43</cp:revision>
  <dcterms:created xsi:type="dcterms:W3CDTF">2020-11-18T07:50:10Z</dcterms:created>
  <dcterms:modified xsi:type="dcterms:W3CDTF">2021-10-25T10:25:22Z</dcterms:modified>
</cp:coreProperties>
</file>