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7" r:id="rId2"/>
    <p:sldId id="500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509" r:id="rId12"/>
    <p:sldId id="510" r:id="rId13"/>
  </p:sldIdLst>
  <p:sldSz cx="9144000" cy="5143500" type="screen16x9"/>
  <p:notesSz cx="7104063" cy="10234613"/>
  <p:embeddedFontLst>
    <p:embeddedFont>
      <p:font typeface="Encode Sans" charset="0"/>
      <p:regular r:id="rId15"/>
      <p:bold r:id="rId16"/>
    </p:embeddedFont>
    <p:embeddedFont>
      <p:font typeface="Lucida Sans Unicode" pitchFamily="34" charset="0"/>
      <p:regular r:id="rId17"/>
    </p:embeddedFont>
    <p:embeddedFont>
      <p:font typeface="Encode Sans ExtraLight" charset="0"/>
      <p:regular r:id="rId18"/>
      <p:bold r:id="rId19"/>
    </p:embeddedFont>
    <p:embeddedFont>
      <p:font typeface="Wingdings 3" pitchFamily="18" charset="2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980" autoAdjust="0"/>
    <p:restoredTop sz="94663" autoAdjust="0"/>
  </p:normalViewPr>
  <p:slideViewPr>
    <p:cSldViewPr snapToGrid="0">
      <p:cViewPr>
        <p:scale>
          <a:sx n="100" d="100"/>
          <a:sy n="100" d="100"/>
        </p:scale>
        <p:origin x="-49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467D5-FED6-4AFC-9C51-55CBAEEABBC7}" type="datetimeFigureOut">
              <a:rPr lang="it-IT" smtClean="0"/>
              <a:pPr/>
              <a:t>25/10/2021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9CB41-4BC1-4C93-815E-2C5642B4D7FF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6E9057-1795-411A-BE5C-2277AEBF3102}" type="slidenum">
              <a:rPr lang="it-IT"/>
              <a:pPr/>
              <a:t>2</a:t>
            </a:fld>
            <a:endParaRPr lang="it-IT"/>
          </a:p>
        </p:txBody>
      </p:sp>
      <p:sp>
        <p:nvSpPr>
          <p:cNvPr id="174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27000" y="866775"/>
            <a:ext cx="7594600" cy="4271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3840" y="5413447"/>
            <a:ext cx="5873802" cy="5129152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858C73-65BC-4E40-B839-55B91842454E}" type="slidenum">
              <a:rPr lang="it-IT"/>
              <a:pPr/>
              <a:t>11</a:t>
            </a:fld>
            <a:endParaRPr lang="it-IT"/>
          </a:p>
        </p:txBody>
      </p:sp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D10518-C8FB-4D92-8493-E2EF194FAA9B}" type="slidenum">
              <a:rPr lang="it-IT"/>
              <a:pPr/>
              <a:t>12</a:t>
            </a:fld>
            <a:endParaRPr lang="it-IT"/>
          </a:p>
        </p:txBody>
      </p:sp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397130-E2CE-4FEB-B704-C42F8A3F886A}" type="slidenum">
              <a:rPr lang="it-IT"/>
              <a:pPr/>
              <a:t>3</a:t>
            </a:fld>
            <a:endParaRPr lang="it-IT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7DA0D-2014-4240-BAF9-610535CA99B3}" type="slidenum">
              <a:rPr lang="it-IT"/>
              <a:pPr/>
              <a:t>4</a:t>
            </a:fld>
            <a:endParaRPr lang="it-IT"/>
          </a:p>
        </p:txBody>
      </p:sp>
      <p:sp>
        <p:nvSpPr>
          <p:cNvPr id="194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3D9747-BA03-4846-AAEC-2BD35FECFC9F}" type="slidenum">
              <a:rPr lang="it-IT"/>
              <a:pPr/>
              <a:t>5</a:t>
            </a:fld>
            <a:endParaRPr lang="it-IT"/>
          </a:p>
        </p:txBody>
      </p:sp>
      <p:sp>
        <p:nvSpPr>
          <p:cNvPr id="204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7B18A6-57C8-4A4E-8080-FCD3931F6A2A}" type="slidenum">
              <a:rPr lang="it-IT"/>
              <a:pPr/>
              <a:t>6</a:t>
            </a:fld>
            <a:endParaRPr lang="it-IT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1E43B0-EA59-420A-8FE2-46960330A91B}" type="slidenum">
              <a:rPr lang="it-IT"/>
              <a:pPr/>
              <a:t>7</a:t>
            </a:fld>
            <a:endParaRPr lang="it-IT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6A6EAC-DFA5-48E2-961B-8EC30FC753CB}" type="slidenum">
              <a:rPr lang="it-IT"/>
              <a:pPr/>
              <a:t>8</a:t>
            </a:fld>
            <a:endParaRPr lang="it-IT"/>
          </a:p>
        </p:txBody>
      </p:sp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B8C736-9C62-4665-BAB5-E634EFDD9F13}" type="slidenum">
              <a:rPr lang="it-IT"/>
              <a:pPr/>
              <a:t>9</a:t>
            </a:fld>
            <a:endParaRPr lang="it-IT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8FCB44-0CDF-4B50-B87C-EDFEFEDD5CE5}" type="slidenum">
              <a:rPr lang="it-IT"/>
              <a:pPr/>
              <a:t>10</a:t>
            </a:fld>
            <a:endParaRPr lang="it-IT"/>
          </a:p>
        </p:txBody>
      </p:sp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1288" y="776288"/>
            <a:ext cx="6821487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0715" y="4861781"/>
            <a:ext cx="5682634" cy="460456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 hasCustomPrompt="1"/>
          </p:nvPr>
        </p:nvSpPr>
        <p:spPr>
          <a:xfrm>
            <a:off x="984050" y="1075458"/>
            <a:ext cx="7175700" cy="3429001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2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 dirty="0"/>
              <a:t>Unità Formativa (UF)</a:t>
            </a:r>
            <a:br>
              <a:rPr lang="it-IT" dirty="0"/>
            </a:br>
            <a:r>
              <a:rPr lang="it-IT" dirty="0"/>
              <a:t>Docente:</a:t>
            </a:r>
            <a:br>
              <a:rPr lang="it-IT" dirty="0"/>
            </a:br>
            <a:r>
              <a:rPr lang="it-IT" dirty="0"/>
              <a:t>Titolo argomento: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ottotitolo argo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 hasCustomPrompt="1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00206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 Argomento</a:t>
            </a:r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 hasCustomPrompt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r>
              <a:rPr lang="it-IT" dirty="0"/>
              <a:t>Sottotitolo argomento</a:t>
            </a:r>
            <a:endParaRPr dirty="0"/>
          </a:p>
        </p:txBody>
      </p:sp>
      <p:cxnSp>
        <p:nvCxnSpPr>
          <p:cNvPr id="18" name="Shape 18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itazio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body" idx="1" hasCustomPrompt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>
                <a:solidFill>
                  <a:srgbClr val="002060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r>
              <a:rPr lang="it-IT" dirty="0"/>
              <a:t>Citazione</a:t>
            </a:r>
            <a:endParaRPr dirty="0"/>
          </a:p>
        </p:txBody>
      </p:sp>
      <p:sp>
        <p:nvSpPr>
          <p:cNvPr id="24" name="Shape 2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olo + 1 colonn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00206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0" name="Shape 46">
            <a:extLst>
              <a:ext uri="{FF2B5EF4-FFF2-40B4-BE49-F238E27FC236}">
                <a16:creationId xmlns="" xmlns:a16="http://schemas.microsoft.com/office/drawing/2014/main" id="{F2E47A38-F329-6744-9F60-C06219F4BCB9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1" name="Shape 49">
            <a:extLst>
              <a:ext uri="{FF2B5EF4-FFF2-40B4-BE49-F238E27FC236}">
                <a16:creationId xmlns="" xmlns:a16="http://schemas.microsoft.com/office/drawing/2014/main" id="{09196BD8-1AF8-704D-867C-4761D161A798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olo + 3 colon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 hasCustomPrompt="1"/>
          </p:nvPr>
        </p:nvSpPr>
        <p:spPr>
          <a:xfrm>
            <a:off x="549600" y="361375"/>
            <a:ext cx="6853923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206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 hasCustomPrompt="1"/>
          </p:nvPr>
        </p:nvSpPr>
        <p:spPr>
          <a:xfrm>
            <a:off x="54960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  <a:endParaRPr dirty="0"/>
          </a:p>
        </p:txBody>
      </p:sp>
      <p:sp>
        <p:nvSpPr>
          <p:cNvPr id="62" name="Shape 62"/>
          <p:cNvSpPr txBox="1">
            <a:spLocks noGrp="1"/>
          </p:cNvSpPr>
          <p:nvPr>
            <p:ph type="body" idx="2" hasCustomPrompt="1"/>
          </p:nvPr>
        </p:nvSpPr>
        <p:spPr>
          <a:xfrm>
            <a:off x="3089850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r>
              <a:rPr lang="it-IT" dirty="0"/>
              <a:t>Contenuto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3" hasCustomPrompt="1"/>
          </p:nvPr>
        </p:nvSpPr>
        <p:spPr>
          <a:xfrm>
            <a:off x="5630099" y="1200150"/>
            <a:ext cx="2416500" cy="308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 sz="1800">
                <a:solidFill>
                  <a:srgbClr val="002060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1800"/>
              <a:buFont typeface="Encode Sans ExtraLight"/>
              <a:buChar char="▪"/>
              <a:tabLst/>
              <a:defRPr/>
            </a:pPr>
            <a:r>
              <a:rPr lang="it-IT" dirty="0"/>
              <a:t>Contenuto</a:t>
            </a:r>
          </a:p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cxnSp>
        <p:nvCxnSpPr>
          <p:cNvPr id="12" name="Shape 46">
            <a:extLst>
              <a:ext uri="{FF2B5EF4-FFF2-40B4-BE49-F238E27FC236}">
                <a16:creationId xmlns="" xmlns:a16="http://schemas.microsoft.com/office/drawing/2014/main" id="{7A8D26BD-44DA-FB4A-9CF9-453FBF8614DE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7414573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3" name="Shape 49">
            <a:extLst>
              <a:ext uri="{FF2B5EF4-FFF2-40B4-BE49-F238E27FC236}">
                <a16:creationId xmlns="" xmlns:a16="http://schemas.microsoft.com/office/drawing/2014/main" id="{6D40635D-3865-6E41-95A6-D1E0C7F7A3B5}"/>
              </a:ext>
            </a:extLst>
          </p:cNvPr>
          <p:cNvCxnSpPr>
            <a:cxnSpLocks/>
          </p:cNvCxnSpPr>
          <p:nvPr/>
        </p:nvCxnSpPr>
        <p:spPr>
          <a:xfrm>
            <a:off x="-11050" y="887200"/>
            <a:ext cx="5529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3714750"/>
            <a:ext cx="9147175" cy="1433513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>
                <a:latin typeface="+mn-lt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anchor="b"/>
          <a:lstStyle>
            <a:lvl1pPr algn="r">
              <a:defRPr sz="36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48006" indent="0" algn="r">
              <a:buNone/>
              <a:defRPr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4E2837-7513-4A87-8ADC-784C8993A87D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1AC589-2783-4763-812F-DD7C7CD5B9E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6868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97B1B-1145-4955-92D8-6FA8F766F255}" type="datetime1">
              <a:rPr lang="it-IT"/>
              <a:pPr>
                <a:defRPr/>
              </a:pPr>
              <a:t>25/10/2021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Basi di Dati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F19BC-AB27-47CD-9924-84C1617C9D5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407178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130969"/>
            <a:ext cx="8228013" cy="100607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0"/>
          </p:nvPr>
        </p:nvSpPr>
        <p:spPr>
          <a:xfrm>
            <a:off x="6727825" y="4804172"/>
            <a:ext cx="19177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idx="11"/>
          </p:nvPr>
        </p:nvSpPr>
        <p:spPr>
          <a:xfrm>
            <a:off x="4379913" y="4804172"/>
            <a:ext cx="2349500" cy="27503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idx="12"/>
          </p:nvPr>
        </p:nvSpPr>
        <p:spPr>
          <a:xfrm>
            <a:off x="8647114" y="4804172"/>
            <a:ext cx="365125" cy="275034"/>
          </a:xfrm>
        </p:spPr>
        <p:txBody>
          <a:bodyPr/>
          <a:lstStyle>
            <a:lvl1pPr>
              <a:defRPr/>
            </a:lvl1pPr>
          </a:lstStyle>
          <a:p>
            <a:fld id="{4320DADB-FF9E-4575-919C-E91D121D233C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idx="10"/>
          </p:nvPr>
        </p:nvSpPr>
        <p:spPr>
          <a:xfrm>
            <a:off x="6727826" y="4804173"/>
            <a:ext cx="1914525" cy="272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10/04/13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idx="11"/>
          </p:nvPr>
        </p:nvSpPr>
        <p:spPr>
          <a:xfrm>
            <a:off x="4379914" y="4804173"/>
            <a:ext cx="2346325" cy="2726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/>
              <a:t>Basi di Dati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ED21E7A-6C52-4196-8308-D95049FF75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it-IT" dirty="0" err="1"/>
              <a:t>adasfa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Fondamenti di BASI </a:t>
            </a:r>
            <a:r>
              <a:rPr lang="it-IT" dirty="0" err="1" smtClean="0"/>
              <a:t>DI</a:t>
            </a:r>
            <a:r>
              <a:rPr lang="it-IT" dirty="0" smtClean="0"/>
              <a:t> DATI</a:t>
            </a:r>
            <a:br>
              <a:rPr lang="it-IT" dirty="0" smtClean="0"/>
            </a:br>
            <a:r>
              <a:rPr lang="it-IT" dirty="0" smtClean="0"/>
              <a:t>Prof. </a:t>
            </a:r>
            <a:r>
              <a:rPr lang="it-IT" dirty="0" err="1" smtClean="0"/>
              <a:t>Iacobelli</a:t>
            </a:r>
            <a:r>
              <a:rPr lang="it-IT" dirty="0" smtClean="0"/>
              <a:t> Cesare</a:t>
            </a:r>
            <a:br>
              <a:rPr lang="it-IT" dirty="0" smtClean="0"/>
            </a:br>
            <a:r>
              <a:rPr lang="it-IT" dirty="0" err="1" smtClean="0"/>
              <a:t>Query</a:t>
            </a:r>
            <a:r>
              <a:rPr lang="it-IT" dirty="0" smtClean="0"/>
              <a:t> Annidate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Subquery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" y="1013222"/>
            <a:ext cx="7972425" cy="3286125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Clausola Exists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" y="1231583"/>
            <a:ext cx="7905750" cy="2607469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Query correlate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4" y="1125142"/>
            <a:ext cx="7934325" cy="2107406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3375422"/>
            <a:ext cx="7962900" cy="957263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Selezioni annidate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747720" y="1085850"/>
            <a:ext cx="7497000" cy="2946300"/>
          </a:xfrm>
        </p:spPr>
        <p:txBody>
          <a:bodyPr>
            <a:normAutofit fontScale="62500" lnSpcReduction="20000"/>
          </a:bodyPr>
          <a:lstStyle/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comandi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possono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essere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annidati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specificando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un’interrogazione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all’interno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un’altra</a:t>
            </a:r>
            <a:endParaRPr lang="en-GB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SELECT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Nomeprodotto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endParaRPr lang="en-GB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Prodotti</a:t>
            </a:r>
            <a:endParaRPr lang="en-GB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marL="1736725" lvl="3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WHERE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&lt; </a:t>
            </a: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(SELECT AVG (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)</a:t>
            </a:r>
          </a:p>
          <a:p>
            <a:pPr marL="2193925" lvl="4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FROM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Prodotti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)</a:t>
            </a: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Tx/>
              <a:buSz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dirty="0" smtClean="0">
              <a:solidFill>
                <a:srgbClr val="000000"/>
              </a:solidFill>
              <a:latin typeface="Arial" pitchFamily="34" charset="0"/>
              <a:ea typeface="Lucida Sans Unicode" charset="0"/>
              <a:cs typeface="Arial" pitchFamily="34" charset="0"/>
            </a:endParaRPr>
          </a:p>
          <a:p>
            <a:pPr marL="365125" indent="-255588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0"/>
              <a:buChar char="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visualizza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campi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Nome_prodotto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e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appartenenti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alla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tabella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Prodotti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selezionando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solo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quelli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con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il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inferiore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al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prezzo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medio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di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tutti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000000"/>
                </a:solidFill>
                <a:latin typeface="Arial" pitchFamily="34" charset="0"/>
                <a:ea typeface="Lucida Sans Unicode" charset="0"/>
                <a:cs typeface="Arial" pitchFamily="34" charset="0"/>
              </a:rPr>
              <a:t>prodotti</a:t>
            </a:r>
            <a:endParaRPr lang="it-IT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Selezioni annidate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1" y="1087279"/>
            <a:ext cx="7858125" cy="3244454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Selezioni annidate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9" y="1165622"/>
            <a:ext cx="7553325" cy="3286125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464646"/>
                </a:solidFill>
                <a:latin typeface="Lucida Sans Unicode" charset="0"/>
              </a:rPr>
              <a:t>Esempio</a:t>
            </a:r>
            <a:endParaRPr lang="en-GB" b="1" dirty="0">
              <a:solidFill>
                <a:srgbClr val="464646"/>
              </a:solidFill>
              <a:latin typeface="Lucida Sans Unicode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143" y="1094899"/>
            <a:ext cx="8172450" cy="3000375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 dirty="0" err="1" smtClean="0">
                <a:solidFill>
                  <a:srgbClr val="464646"/>
                </a:solidFill>
                <a:latin typeface="Lucida Sans Unicode" charset="0"/>
              </a:rPr>
              <a:t>Esempio</a:t>
            </a:r>
            <a:endParaRPr lang="en-GB" b="1" dirty="0">
              <a:solidFill>
                <a:srgbClr val="464646"/>
              </a:solidFill>
              <a:latin typeface="Lucida Sans Unicode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" y="1285875"/>
            <a:ext cx="7572375" cy="3161110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MAX annidate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1" y="910828"/>
            <a:ext cx="7286625" cy="3556397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Subquery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9" y="1115616"/>
            <a:ext cx="7553325" cy="3386138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726239" y="4806554"/>
            <a:ext cx="19192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379913" y="4806554"/>
            <a:ext cx="2351087" cy="2738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it-IT">
                <a:solidFill>
                  <a:srgbClr val="000000"/>
                </a:solidFill>
                <a:latin typeface="Lucida Sans Unicode" charset="0"/>
                <a:ea typeface="Lucida Sans Unicode" charset="0"/>
                <a:cs typeface="Lucida Sans Unicode" charset="0"/>
              </a:rPr>
              <a:t>Basi di Dati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GB" b="1">
                <a:solidFill>
                  <a:srgbClr val="464646"/>
                </a:solidFill>
                <a:latin typeface="Lucida Sans Unicode" charset="0"/>
              </a:rPr>
              <a:t>Subquery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125" y="1110853"/>
            <a:ext cx="7651750" cy="3394472"/>
          </a:xfrm>
          <a:prstGeom prst="rect">
            <a:avLst/>
          </a:prstGeom>
          <a:noFill/>
          <a:ln w="9360" cap="flat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a1" id="{131F9ECA-590C-4242-AA28-02F3B92B33D6}" vid="{E8C8D8CE-BE7D-46C6-921F-1BB93C3759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396</TotalTime>
  <Words>120</Words>
  <Application>Microsoft Office PowerPoint</Application>
  <PresentationFormat>Presentazione su schermo (16:9)</PresentationFormat>
  <Paragraphs>43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Encode Sans</vt:lpstr>
      <vt:lpstr>Lucida Sans Unicode</vt:lpstr>
      <vt:lpstr>Encode Sans ExtraLight</vt:lpstr>
      <vt:lpstr>Wingdings 3</vt:lpstr>
      <vt:lpstr>Calibri</vt:lpstr>
      <vt:lpstr>Tema1</vt:lpstr>
      <vt:lpstr>Fondamenti di BASI DI DATI Prof. Iacobelli Cesare Query Annidate</vt:lpstr>
      <vt:lpstr>Selezioni annidate</vt:lpstr>
      <vt:lpstr>Selezioni annidate</vt:lpstr>
      <vt:lpstr>Selezioni annidate</vt:lpstr>
      <vt:lpstr>Esempio</vt:lpstr>
      <vt:lpstr>Esempio</vt:lpstr>
      <vt:lpstr>MAX annidate</vt:lpstr>
      <vt:lpstr>Subquery</vt:lpstr>
      <vt:lpstr>Subquery</vt:lpstr>
      <vt:lpstr>Subquery</vt:lpstr>
      <vt:lpstr>Clausola Exists</vt:lpstr>
      <vt:lpstr>Query correlate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Iacobelli</dc:creator>
  <cp:lastModifiedBy>hp</cp:lastModifiedBy>
  <cp:revision>48</cp:revision>
  <dcterms:created xsi:type="dcterms:W3CDTF">2020-11-18T07:50:10Z</dcterms:created>
  <dcterms:modified xsi:type="dcterms:W3CDTF">2021-10-25T10:22:14Z</dcterms:modified>
</cp:coreProperties>
</file>