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4" r:id="rId7"/>
    <p:sldId id="262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2483E-CD94-CCAA-5A3B-6B5EA8CEBE3B}" v="137" dt="2023-10-21T10:10:09.282"/>
    <p1510:client id="{2DF8AB50-B1F3-7ADB-46F3-A03340BFB267}" v="94" dt="2023-11-18T15:46:00.911"/>
    <p1510:client id="{3209738D-2249-4264-A470-894517FEDFF6}" v="21" dt="2023-09-25T02:57:25.765"/>
    <p1510:client id="{794091D6-0606-4FFC-8BE2-BFCE27F6B01A}" v="171" dt="2023-11-15T12:07:42.180"/>
    <p1510:client id="{85DC8297-5063-33AC-B68E-15B8992EF33C}" v="7" dt="2023-11-11T07:41:05.933"/>
    <p1510:client id="{A70650B0-970C-C941-0EC8-9F62F7B558D5}" v="2" dt="2023-09-24T08:42:37.273"/>
    <p1510:client id="{BDE4B618-485E-44A8-B037-A25A2FB8BB53}" v="242" dt="2023-09-25T03:42:42.403"/>
    <p1510:client id="{CD904D9C-566E-5779-A568-E9FC01073E7D}" v="3" dt="2023-10-28T05:42:38.862"/>
    <p1510:client id="{D31BE7AC-7A05-434C-992F-F993F831BCD3}" v="1" dt="2023-09-25T02:25:30.530"/>
    <p1510:client id="{D7E12B06-CF53-540A-08BA-5AA05A209DF9}" v="23" dt="2023-11-17T09:27:08.438"/>
    <p1510:client id="{DD0C4F4C-27D3-48FB-8E4A-43ADE2D3A4D1}" v="20" dt="2023-09-25T03:34:03.028"/>
    <p1510:client id="{FEB92222-638F-4058-20D6-4BF0BC542F4F}" v="38" dt="2023-09-25T01:51:48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965E3-DE9B-65EB-39EB-C2DE97D15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7396B1-9614-D23E-1523-22A1624BF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957432-6A6A-A28E-76C7-F5BC9F73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D1A407-2E04-843B-7FCF-187742BC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318B14-77AA-B291-2792-87CEF4EB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27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5B113-C67C-C5F8-A0BE-21A7A09F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B90EF2-7BEE-DA44-2616-93E7B4FF7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0114F-6055-A6B1-9FD1-10E3E252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E29CDB-9A32-ED71-C9A2-A0790A6E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7B570A-6E76-70A5-743C-DF0EB412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38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ACA8B8-D6F4-A8BD-154D-419A2D0E6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D273DE-A641-7F80-6E3F-09E57504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430915-4F71-94D0-CB7F-E0810B49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A5D3FD-DD21-1D11-B3C8-2BBE34B5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DE778C-F286-293C-7E15-347A2D71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44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523FE-1061-806D-1E3E-B91AE8EC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AC4D4B-E2E6-769E-27A2-08D46F09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9B1EF-AF91-7783-BF7F-ABE28A87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DD11D0-33C7-16E3-C19D-CDC7AB2A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3BD3A6-03C4-E796-8F56-2650204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23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0AFA8-A5C1-371D-90E9-59A277C3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735FFA-B74E-E45D-59BF-FB3AE722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E1632-76D6-0765-4EE4-C7E256B3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B389CB-05D1-A5BE-F657-816E11C4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E773AA-8B18-30CC-7D62-0FAF05C3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06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A011D-0B36-D10B-2569-BFF6AE8A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5E441-A89D-1405-DB3D-1A2BB37CB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0A9156-8020-A31D-D340-0225623A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7C1DF0-2A92-743C-FEA4-CF6DF0B8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442DC5-916E-5F12-0C43-C2304F63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9DA8FB-E961-0A47-E9FF-C5359C12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05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52F0E-028A-7423-6F20-AED9E67A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DD711C-D45A-96BF-519E-36849DE7D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DEECDE-FB15-484A-FD86-E6306954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4D6D75-0371-0D0D-70C8-8A561C18F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CB2DB2-7482-2183-2499-7C82F133D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2F1DEB-4365-B73A-ECE7-94DC4886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CB21F3-5B80-2BB4-015D-8E72F10F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AA2E10-9C93-CC75-3DB9-D41D9593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64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82E3D-8B47-7AF6-215E-365D6E11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163C8B-EE6E-4814-B2EF-B7E9237A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40E6B6-19C2-76A4-9A3B-C1467F6D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C00F67-24CD-5F25-109E-A81894B9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70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EE2FF9-A97E-A4CA-F492-F56C819E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96B6F1-8B77-1410-CA41-04AABC6C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4B845C-2BDF-590B-FC0D-FA487B99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37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2F3FC-232F-4056-41C9-C6B03A29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D81A22-3589-1403-47A4-7C3C8E12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235674-8DC7-BB7C-1622-1584CE5FC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8D2B43-F9B1-A48D-7F5A-D42A3A90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D3D1B9-FA11-D2BF-B66D-677CCBED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96FA69-A684-5637-D57C-5B045599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7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EA994-98A1-32A6-9796-C81BF6B4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41CA0B-A20C-904C-5BAE-53EFDEAA2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8375A7-055A-2C2E-D13E-44B0A680C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B06608-F806-6A22-2FD2-770F7325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702A0D-1D6D-3059-3B8B-334BCA2E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94CCD9-E37A-BFA5-0EBC-8B2D931D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03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96DB0F-8E10-FB7C-FD81-2DAED718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4A43EE-F56E-0222-8BF8-684A72B9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F4EDE-0427-9DE7-3BDE-FEDC190CE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5537B-4D46-468A-BDD0-9D1637D05E2E}" type="datetimeFigureOut">
              <a:rPr lang="zh-TW" altLang="en-US" smtClean="0"/>
              <a:t>2023/11/19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B4F977-376E-D7EF-2706-F3901EF98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A95DEA-0228-863A-7871-B79528AF2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66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5iv.labs.arxiv.org/html/2204.0386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6E036-F49E-983F-D4A3-A9C155157C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641" r="9641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D2AB768-6C0A-D778-5C2E-4625717A7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465" y="1746885"/>
            <a:ext cx="5991114" cy="1546428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日語發音矯正系統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6F22AF-D6AC-FA3F-3450-A2BD9BCB2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4066532"/>
            <a:ext cx="5505449" cy="217974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410411036 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施吉益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410411788 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陳緯榛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410410103 林聿朔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algn="l"/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410410707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吳天宇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algn="l"/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410410137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蘇柏修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6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AI組-進度</a:t>
            </a:r>
            <a:endParaRPr lang="zh-TW" sz="240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  <a:endParaRPr lang="zh-TW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語音辨識</a:t>
            </a:r>
            <a:endParaRPr lang="zh-TW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音檔降噪</a:t>
            </a:r>
            <a:endParaRPr lang="zh-TW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正在研究:</a:t>
            </a:r>
            <a:endParaRPr lang="zh-TW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Automatic Pronunciation Assessment using Self-Supervised</a:t>
            </a:r>
            <a:r>
              <a:rPr lang="en-US" altLang="zh-TW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</a:t>
            </a:r>
            <a:r>
              <a:rPr lang="en-US" altLang="zh-TW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Representation</a:t>
            </a:r>
            <a:r>
              <a:rPr lang="en-US" altLang="zh-TW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https://ar5iv.labs.arxiv.org/html/2204.03863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chemeClr val="bg1"/>
                </a:solidFill>
              </a:rPr>
              <a:t>學長姐當時留下來的音檔切割程式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未來想法: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增加前處理的方法</a:t>
            </a:r>
            <a:endParaRPr lang="zh-TW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23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前次討論問題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1.</a:t>
            </a:r>
            <a:r>
              <a:rPr lang="zh-TW" altLang="en-US" sz="2000">
                <a:solidFill>
                  <a:schemeClr val="bg1"/>
                </a:solidFill>
              </a:rPr>
              <a:t>系統組使用</a:t>
            </a:r>
            <a:r>
              <a:rPr lang="en-US" altLang="zh-TW" sz="2000">
                <a:solidFill>
                  <a:schemeClr val="bg1"/>
                </a:solidFill>
              </a:rPr>
              <a:t>flask</a:t>
            </a:r>
            <a:r>
              <a:rPr lang="zh-TW" altLang="en-US" sz="2000">
                <a:solidFill>
                  <a:schemeClr val="bg1"/>
                </a:solidFill>
              </a:rPr>
              <a:t>將造成未來串接困難，需改為</a:t>
            </a:r>
            <a:r>
              <a:rPr lang="en-US" altLang="zh-TW" sz="2000">
                <a:solidFill>
                  <a:schemeClr val="bg1"/>
                </a:solidFill>
              </a:rPr>
              <a:t>python</a:t>
            </a:r>
            <a:r>
              <a:rPr lang="zh-TW" altLang="en-US" sz="2000">
                <a:solidFill>
                  <a:schemeClr val="bg1"/>
                </a:solidFill>
              </a:rPr>
              <a:t>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2.</a:t>
            </a:r>
            <a:r>
              <a:rPr lang="zh-TW" altLang="en-US" sz="2000">
                <a:solidFill>
                  <a:schemeClr val="bg1"/>
                </a:solidFill>
              </a:rPr>
              <a:t>系統組先做成網頁再包成</a:t>
            </a:r>
            <a:r>
              <a:rPr lang="en-US" altLang="zh-TW" sz="2000">
                <a:solidFill>
                  <a:schemeClr val="bg1"/>
                </a:solidFill>
              </a:rPr>
              <a:t>app</a:t>
            </a:r>
            <a:r>
              <a:rPr lang="zh-TW" altLang="en-US" sz="2000">
                <a:solidFill>
                  <a:schemeClr val="bg1"/>
                </a:solidFill>
              </a:rPr>
              <a:t>，如蝦皮購物。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3.AI</a:t>
            </a:r>
            <a:r>
              <a:rPr lang="zh-TW" altLang="en-US" sz="2000">
                <a:solidFill>
                  <a:schemeClr val="bg1"/>
                </a:solidFill>
              </a:rPr>
              <a:t>組與系統組串接需決定輸出型態。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4.AI</a:t>
            </a:r>
            <a:r>
              <a:rPr lang="zh-TW" altLang="en-US" sz="2000">
                <a:solidFill>
                  <a:schemeClr val="bg1"/>
                </a:solidFill>
              </a:rPr>
              <a:t>組降噪模型可考慮直接套用現有資源，降噪只是輔助。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5.</a:t>
            </a:r>
            <a:r>
              <a:rPr lang="zh-TW" altLang="en-US" sz="2000">
                <a:solidFill>
                  <a:schemeClr val="bg1"/>
                </a:solidFill>
              </a:rPr>
              <a:t>開發環境問題。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6.</a:t>
            </a:r>
            <a:r>
              <a:rPr lang="zh-TW" altLang="en-US" sz="2000">
                <a:solidFill>
                  <a:schemeClr val="bg1"/>
                </a:solidFill>
              </a:rPr>
              <a:t>整體目標及方向，注意不要離題。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7.</a:t>
            </a:r>
            <a:r>
              <a:rPr lang="zh-TW" altLang="en-US" sz="2000">
                <a:solidFill>
                  <a:schemeClr val="bg1"/>
                </a:solidFill>
              </a:rPr>
              <a:t>有模型訓練需求可搭配學校顯卡硬體。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8.</a:t>
            </a:r>
            <a:r>
              <a:rPr lang="zh-TW" altLang="en-US" sz="2000">
                <a:solidFill>
                  <a:schemeClr val="bg1"/>
                </a:solidFill>
              </a:rPr>
              <a:t>發音相似度辨識問題。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9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14469"/>
            <a:ext cx="632299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進度與問題 系統組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583" y="2362577"/>
            <a:ext cx="4564030" cy="36638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進度</a:t>
            </a:r>
            <a:r>
              <a:rPr lang="en-US" altLang="zh-TW" sz="2000">
                <a:solidFill>
                  <a:schemeClr val="bg1"/>
                </a:solidFill>
              </a:rPr>
              <a:t>:</a:t>
            </a:r>
          </a:p>
          <a:p>
            <a:r>
              <a:rPr lang="zh-TW" altLang="en-US" sz="2000">
                <a:solidFill>
                  <a:schemeClr val="bg1"/>
                </a:solidFill>
              </a:rPr>
              <a:t>捨棄舊有介面變更思路，重新以</a:t>
            </a:r>
            <a:r>
              <a:rPr lang="en-US" altLang="zh-TW" sz="2000">
                <a:solidFill>
                  <a:schemeClr val="bg1"/>
                </a:solidFill>
              </a:rPr>
              <a:t>python</a:t>
            </a:r>
            <a:r>
              <a:rPr lang="zh-TW" altLang="en-US" sz="2000">
                <a:solidFill>
                  <a:schemeClr val="bg1"/>
                </a:solidFill>
              </a:rPr>
              <a:t>設計網頁。</a:t>
            </a:r>
            <a:endParaRPr lang="en-US" altLang="zh-TW" sz="2000">
              <a:solidFill>
                <a:schemeClr val="bg1"/>
              </a:solidFill>
            </a:endParaRPr>
          </a:p>
          <a:p>
            <a:r>
              <a:rPr lang="zh-TW" altLang="en-US" sz="2000">
                <a:solidFill>
                  <a:schemeClr val="bg1"/>
                </a:solidFill>
              </a:rPr>
              <a:t>與</a:t>
            </a:r>
            <a:r>
              <a:rPr lang="en-US" altLang="zh-TW" sz="2000">
                <a:solidFill>
                  <a:schemeClr val="bg1"/>
                </a:solidFill>
              </a:rPr>
              <a:t>AI</a:t>
            </a:r>
            <a:r>
              <a:rPr lang="zh-TW" altLang="en-US" sz="2000">
                <a:solidFill>
                  <a:schemeClr val="bg1"/>
                </a:solidFill>
              </a:rPr>
              <a:t>組確認輸出變數型態</a:t>
            </a:r>
            <a:r>
              <a:rPr lang="en-US" altLang="zh-TW" sz="2000">
                <a:solidFill>
                  <a:schemeClr val="bg1"/>
                </a:solidFill>
              </a:rPr>
              <a:t>(</a:t>
            </a:r>
            <a:r>
              <a:rPr lang="zh-TW" altLang="en-US" sz="2000">
                <a:solidFill>
                  <a:schemeClr val="bg1"/>
                </a:solidFill>
              </a:rPr>
              <a:t>數字</a:t>
            </a:r>
            <a:r>
              <a:rPr lang="en-US" altLang="zh-TW" sz="2000">
                <a:solidFill>
                  <a:schemeClr val="bg1"/>
                </a:solidFill>
              </a:rPr>
              <a:t>)</a:t>
            </a:r>
            <a:r>
              <a:rPr lang="zh-TW" altLang="en-US" sz="2000">
                <a:solidFill>
                  <a:schemeClr val="bg1"/>
                </a:solidFill>
              </a:rPr>
              <a:t>。</a:t>
            </a:r>
            <a:endParaRPr lang="en-US" altLang="zh-TW" sz="2000">
              <a:solidFill>
                <a:schemeClr val="bg1"/>
              </a:solidFill>
            </a:endParaRPr>
          </a:p>
          <a:p>
            <a:r>
              <a:rPr lang="zh-TW" altLang="en-US" sz="2000">
                <a:solidFill>
                  <a:schemeClr val="bg1"/>
                </a:solidFill>
              </a:rPr>
              <a:t>研究</a:t>
            </a:r>
            <a:r>
              <a:rPr lang="en-US" altLang="zh-TW" sz="2000">
                <a:solidFill>
                  <a:schemeClr val="bg1"/>
                </a:solidFill>
              </a:rPr>
              <a:t>API</a:t>
            </a:r>
            <a:r>
              <a:rPr lang="zh-TW" altLang="en-US" sz="2000">
                <a:solidFill>
                  <a:schemeClr val="bg1"/>
                </a:solidFill>
              </a:rPr>
              <a:t>串接</a:t>
            </a:r>
            <a:endParaRPr lang="en-US" altLang="zh-TW" sz="2000">
              <a:solidFill>
                <a:schemeClr val="bg1"/>
              </a:solidFill>
            </a:endParaRPr>
          </a:p>
          <a:p>
            <a:r>
              <a:rPr lang="zh-TW" altLang="en-US" sz="2000">
                <a:solidFill>
                  <a:schemeClr val="bg1"/>
                </a:solidFill>
              </a:rPr>
              <a:t>學習及參考學長姐程式</a:t>
            </a:r>
            <a:endParaRPr lang="en-US" altLang="zh-TW" sz="2000">
              <a:solidFill>
                <a:schemeClr val="bg1"/>
              </a:solidFill>
            </a:endParaRPr>
          </a:p>
          <a:p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問題</a:t>
            </a:r>
            <a:r>
              <a:rPr lang="en-US" altLang="zh-TW" sz="200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2000" err="1">
                <a:solidFill>
                  <a:schemeClr val="bg1"/>
                </a:solidFill>
              </a:rPr>
              <a:t>如何將使用者錄的音檔送給AI組進行辨識</a:t>
            </a:r>
            <a:endParaRPr lang="en-US" altLang="zh-TW" sz="2000">
              <a:solidFill>
                <a:schemeClr val="bg1"/>
              </a:solidFill>
            </a:endParaRPr>
          </a:p>
          <a:p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8940184-8989-5AC0-A52E-6AD9A3D80DB0}"/>
              </a:ext>
            </a:extLst>
          </p:cNvPr>
          <p:cNvGrpSpPr/>
          <p:nvPr/>
        </p:nvGrpSpPr>
        <p:grpSpPr>
          <a:xfrm>
            <a:off x="7886129" y="1206453"/>
            <a:ext cx="2913204" cy="4819978"/>
            <a:chOff x="8245220" y="1332706"/>
            <a:chExt cx="2913204" cy="481997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F5937CC-6024-E473-B658-5AE617485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690" t="1495" r="23002" b="1230"/>
            <a:stretch/>
          </p:blipFill>
          <p:spPr>
            <a:xfrm>
              <a:off x="8245220" y="1332706"/>
              <a:ext cx="2913204" cy="481997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8AB934-C830-F17F-13E2-30276B231BB8}"/>
                </a:ext>
              </a:extLst>
            </p:cNvPr>
            <p:cNvSpPr>
              <a:spLocks/>
            </p:cNvSpPr>
            <p:nvPr/>
          </p:nvSpPr>
          <p:spPr>
            <a:xfrm>
              <a:off x="8912575" y="2039204"/>
              <a:ext cx="1585928" cy="3624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BEB1D0-79E6-81C6-6978-823F9D623FBD}"/>
                </a:ext>
              </a:extLst>
            </p:cNvPr>
            <p:cNvSpPr>
              <a:spLocks/>
            </p:cNvSpPr>
            <p:nvPr/>
          </p:nvSpPr>
          <p:spPr>
            <a:xfrm>
              <a:off x="8860379" y="2284835"/>
              <a:ext cx="1682885" cy="4487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774F93-B7D4-B49A-4A73-452D51B9B233}"/>
                </a:ext>
              </a:extLst>
            </p:cNvPr>
            <p:cNvSpPr txBox="1">
              <a:spLocks/>
            </p:cNvSpPr>
            <p:nvPr/>
          </p:nvSpPr>
          <p:spPr>
            <a:xfrm>
              <a:off x="8876443" y="232453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/>
                <a:t>標題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FCA1234-4223-7A4B-999D-EF56D0939919}"/>
                </a:ext>
              </a:extLst>
            </p:cNvPr>
            <p:cNvSpPr>
              <a:spLocks/>
            </p:cNvSpPr>
            <p:nvPr/>
          </p:nvSpPr>
          <p:spPr>
            <a:xfrm>
              <a:off x="8857185" y="2979199"/>
              <a:ext cx="491203" cy="296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A711BDE-9DC7-11E2-B3D0-A04B7094CDAC}"/>
                </a:ext>
              </a:extLst>
            </p:cNvPr>
            <p:cNvSpPr>
              <a:spLocks/>
            </p:cNvSpPr>
            <p:nvPr/>
          </p:nvSpPr>
          <p:spPr>
            <a:xfrm>
              <a:off x="9456219" y="2979199"/>
              <a:ext cx="491203" cy="296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F4120E2-C5E0-CC30-51CA-181DFC26BC39}"/>
                </a:ext>
              </a:extLst>
            </p:cNvPr>
            <p:cNvSpPr>
              <a:spLocks/>
            </p:cNvSpPr>
            <p:nvPr/>
          </p:nvSpPr>
          <p:spPr>
            <a:xfrm>
              <a:off x="10055253" y="2979199"/>
              <a:ext cx="491203" cy="296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63812EC-4FA4-FCAF-D811-81E26B13FCE4}"/>
                </a:ext>
              </a:extLst>
            </p:cNvPr>
            <p:cNvSpPr txBox="1">
              <a:spLocks/>
            </p:cNvSpPr>
            <p:nvPr/>
          </p:nvSpPr>
          <p:spPr>
            <a:xfrm>
              <a:off x="8858434" y="2997885"/>
              <a:ext cx="889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/>
                <a:t>方法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9401907-D4F2-DC3B-FC5B-FE081709F27A}"/>
                </a:ext>
              </a:extLst>
            </p:cNvPr>
            <p:cNvSpPr txBox="1">
              <a:spLocks/>
            </p:cNvSpPr>
            <p:nvPr/>
          </p:nvSpPr>
          <p:spPr>
            <a:xfrm>
              <a:off x="9456219" y="2989106"/>
              <a:ext cx="889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/>
                <a:t>字表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DECB7E4-A062-A494-E981-6CABBAF43FD8}"/>
                </a:ext>
              </a:extLst>
            </p:cNvPr>
            <p:cNvSpPr txBox="1">
              <a:spLocks/>
            </p:cNvSpPr>
            <p:nvPr/>
          </p:nvSpPr>
          <p:spPr>
            <a:xfrm>
              <a:off x="10054003" y="2996454"/>
              <a:ext cx="889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/>
                <a:t>開始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2168BD5-8919-F253-B7A0-8E1685BA2014}"/>
                </a:ext>
              </a:extLst>
            </p:cNvPr>
            <p:cNvSpPr>
              <a:spLocks/>
            </p:cNvSpPr>
            <p:nvPr/>
          </p:nvSpPr>
          <p:spPr>
            <a:xfrm>
              <a:off x="8857185" y="3663950"/>
              <a:ext cx="1695450" cy="16954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4E925AD-A2F0-6710-3595-48A7B82FB271}"/>
                </a:ext>
              </a:extLst>
            </p:cNvPr>
            <p:cNvSpPr txBox="1">
              <a:spLocks/>
            </p:cNvSpPr>
            <p:nvPr/>
          </p:nvSpPr>
          <p:spPr>
            <a:xfrm>
              <a:off x="9399036" y="4327009"/>
              <a:ext cx="696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/>
                <a:t>內容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878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85584"/>
            <a:ext cx="632299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進度與問題 </a:t>
            </a:r>
            <a:r>
              <a:rPr lang="en-US" altLang="zh-TW">
                <a:solidFill>
                  <a:schemeClr val="bg1"/>
                </a:solidFill>
              </a:rPr>
              <a:t>AI</a:t>
            </a:r>
            <a:r>
              <a:rPr lang="zh-TW" altLang="en-US">
                <a:solidFill>
                  <a:schemeClr val="bg1"/>
                </a:solidFill>
              </a:rPr>
              <a:t>組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450894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進度</a:t>
            </a:r>
            <a:r>
              <a:rPr lang="en-US" altLang="zh-TW" sz="2000">
                <a:solidFill>
                  <a:schemeClr val="bg1"/>
                </a:solidFill>
              </a:rPr>
              <a:t>:</a:t>
            </a:r>
          </a:p>
          <a:p>
            <a:r>
              <a:rPr lang="zh-TW" altLang="en-US" sz="2000">
                <a:solidFill>
                  <a:schemeClr val="bg1"/>
                </a:solidFill>
              </a:rPr>
              <a:t>以現有音檔及自行錄製音檔測試降噪模型效果。</a:t>
            </a:r>
            <a:endParaRPr lang="en-US" altLang="zh-TW" sz="2000">
              <a:solidFill>
                <a:schemeClr val="bg1"/>
              </a:solidFill>
            </a:endParaRPr>
          </a:p>
          <a:p>
            <a:r>
              <a:rPr lang="zh-TW" altLang="en-US" sz="2000">
                <a:solidFill>
                  <a:schemeClr val="bg1"/>
                </a:solidFill>
              </a:rPr>
              <a:t>統一</a:t>
            </a:r>
            <a:r>
              <a:rPr lang="en-US" altLang="zh-TW" sz="2000">
                <a:solidFill>
                  <a:schemeClr val="bg1"/>
                </a:solidFill>
              </a:rPr>
              <a:t>python3.9~3.10, tensorflow2.8, </a:t>
            </a:r>
            <a:r>
              <a:rPr lang="en-US" altLang="zh-TW" sz="2000" err="1">
                <a:solidFill>
                  <a:schemeClr val="bg1"/>
                </a:solidFill>
              </a:rPr>
              <a:t>pytorch</a:t>
            </a:r>
            <a:endParaRPr lang="en-US" altLang="zh-TW" sz="2000">
              <a:solidFill>
                <a:schemeClr val="bg1"/>
              </a:solidFill>
            </a:endParaRPr>
          </a:p>
          <a:p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問題</a:t>
            </a:r>
            <a:r>
              <a:rPr lang="en-US" altLang="zh-TW" sz="2000">
                <a:solidFill>
                  <a:schemeClr val="bg1"/>
                </a:solidFill>
              </a:rPr>
              <a:t>:</a:t>
            </a:r>
          </a:p>
          <a:p>
            <a:r>
              <a:rPr lang="zh-TW" altLang="en-US" sz="2000">
                <a:solidFill>
                  <a:schemeClr val="bg1"/>
                </a:solidFill>
              </a:rPr>
              <a:t>現有音檔有限，用</a:t>
            </a:r>
            <a:r>
              <a:rPr lang="en-US" altLang="zh-TW" sz="2000">
                <a:solidFill>
                  <a:schemeClr val="bg1"/>
                </a:solidFill>
              </a:rPr>
              <a:t>google</a:t>
            </a:r>
            <a:r>
              <a:rPr lang="zh-TW" altLang="en-US" sz="2000">
                <a:solidFill>
                  <a:schemeClr val="bg1"/>
                </a:solidFill>
              </a:rPr>
              <a:t>發音補足資料庫可行性</a:t>
            </a:r>
            <a:r>
              <a:rPr lang="en-US" altLang="zh-TW" sz="20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4" name="音檔3">
            <a:hlinkClick r:id="" action="ppaction://media"/>
            <a:extLst>
              <a:ext uri="{FF2B5EF4-FFF2-40B4-BE49-F238E27FC236}">
                <a16:creationId xmlns:a16="http://schemas.microsoft.com/office/drawing/2014/main" id="{5F3546EB-8CA9-6D61-F2AE-671976F14B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067877" y="2330846"/>
            <a:ext cx="730250" cy="730250"/>
          </a:xfrm>
          <a:prstGeom prst="rect">
            <a:avLst/>
          </a:prstGeom>
        </p:spPr>
      </p:pic>
      <p:pic>
        <p:nvPicPr>
          <p:cNvPr id="5" name="vocals">
            <a:hlinkClick r:id="" action="ppaction://media"/>
            <a:extLst>
              <a:ext uri="{FF2B5EF4-FFF2-40B4-BE49-F238E27FC236}">
                <a16:creationId xmlns:a16="http://schemas.microsoft.com/office/drawing/2014/main" id="{68FE145D-7242-8A57-DE85-7917812ECBA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067877" y="4533453"/>
            <a:ext cx="730250" cy="7302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9B4E4F-8283-F7B1-4C67-72D7280D1C06}"/>
              </a:ext>
            </a:extLst>
          </p:cNvPr>
          <p:cNvSpPr txBox="1"/>
          <p:nvPr/>
        </p:nvSpPr>
        <p:spPr>
          <a:xfrm>
            <a:off x="7175654" y="1449482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降噪前</a:t>
            </a:r>
            <a:r>
              <a:rPr lang="en-US" altLang="zh-TW" sz="240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9551A2A-F1B0-6ECF-6246-0D2051C6FBD3}"/>
              </a:ext>
            </a:extLst>
          </p:cNvPr>
          <p:cNvSpPr txBox="1"/>
          <p:nvPr/>
        </p:nvSpPr>
        <p:spPr>
          <a:xfrm>
            <a:off x="7175654" y="3700364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降噪後</a:t>
            </a:r>
            <a:r>
              <a:rPr lang="en-US" altLang="zh-TW" sz="240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50686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CBC4AE-E092-F474-3D16-465EA42B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79" y="657457"/>
            <a:ext cx="9328614" cy="55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6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8" name="圖片 7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6F274010-86DD-4D19-685A-683F8455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74" y="1378022"/>
            <a:ext cx="10905066" cy="5179907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E4594EBC-122B-91E3-1CBF-33109A92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18" y="46608"/>
            <a:ext cx="632299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語音辨識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46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目標及未來展望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>
                <a:solidFill>
                  <a:schemeClr val="bg1"/>
                </a:solidFill>
              </a:rPr>
              <a:t>1.</a:t>
            </a:r>
            <a:r>
              <a:rPr lang="zh-TW" altLang="en-US" sz="2400">
                <a:solidFill>
                  <a:schemeClr val="bg1"/>
                </a:solidFill>
              </a:rPr>
              <a:t>在僅有對錯的基礎上做出</a:t>
            </a:r>
            <a:r>
              <a:rPr lang="en-US" altLang="zh-TW" sz="2400">
                <a:solidFill>
                  <a:schemeClr val="bg1"/>
                </a:solidFill>
              </a:rPr>
              <a:t>AI</a:t>
            </a:r>
            <a:r>
              <a:rPr lang="zh-TW" altLang="en-US" sz="2400">
                <a:solidFill>
                  <a:schemeClr val="bg1"/>
                </a:solidFill>
              </a:rPr>
              <a:t>評分系統</a:t>
            </a:r>
            <a:endParaRPr lang="en-US" altLang="zh-TW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chemeClr val="bg1"/>
                </a:solidFill>
              </a:rPr>
              <a:t>2.</a:t>
            </a:r>
            <a:r>
              <a:rPr lang="zh-TW" altLang="en-US" sz="2400">
                <a:solidFill>
                  <a:schemeClr val="bg1"/>
                </a:solidFill>
              </a:rPr>
              <a:t>做成半監督式學習</a:t>
            </a:r>
          </a:p>
          <a:p>
            <a:pPr marL="0" indent="0">
              <a:buNone/>
            </a:pPr>
            <a:r>
              <a:rPr lang="zh-TW" altLang="en-US" sz="2400">
                <a:solidFill>
                  <a:schemeClr val="bg1"/>
                </a:solidFill>
              </a:rPr>
              <a:t>3.直接說出字詞即可評分，無須選特定字詞</a:t>
            </a: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387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甘特圖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內容版面配置區 3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B733F215-9828-B5E8-3C0D-DFC508085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38" y="2675882"/>
            <a:ext cx="9407525" cy="2971499"/>
          </a:xfr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78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系統組-進度</a:t>
            </a:r>
            <a:endParaRPr lang="zh-TW" sz="240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學會了flask的程式碼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學會了如何將網站包裝成app</a:t>
            </a: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未來進度: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用響應式做好手機板的頁面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做好API與ai組傳遞訊息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243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10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日語發音矯正系統</vt:lpstr>
      <vt:lpstr>前次討論問題</vt:lpstr>
      <vt:lpstr>進度與問題 系統組</vt:lpstr>
      <vt:lpstr>進度與問題 AI組</vt:lpstr>
      <vt:lpstr>PowerPoint 簡報</vt:lpstr>
      <vt:lpstr>語音辨識</vt:lpstr>
      <vt:lpstr>目標及未來展望</vt:lpstr>
      <vt:lpstr>甘特圖</vt:lpstr>
      <vt:lpstr>系統組-進度</vt:lpstr>
      <vt:lpstr>AI組-進度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陳緯榛</dc:creator>
  <cp:revision>48</cp:revision>
  <dcterms:created xsi:type="dcterms:W3CDTF">2023-09-23T06:04:47Z</dcterms:created>
  <dcterms:modified xsi:type="dcterms:W3CDTF">2023-11-19T10:42:48Z</dcterms:modified>
</cp:coreProperties>
</file>