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70"/>
    <p:restoredTop sz="96341"/>
  </p:normalViewPr>
  <p:slideViewPr>
    <p:cSldViewPr snapToGrid="0" snapToObjects="1">
      <p:cViewPr>
        <p:scale>
          <a:sx n="113" d="100"/>
          <a:sy n="113" d="100"/>
        </p:scale>
        <p:origin x="1384" y="1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2E0B-7E90-B946-962A-8ABE01AC2B5D}" type="datetimeFigureOut">
              <a:rPr kumimoji="1" lang="zh-TW" altLang="en-US" smtClean="0"/>
              <a:t>2020/6/9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7E6945FA-0DEE-3341-B243-63B684C5DFC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93338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2E0B-7E90-B946-962A-8ABE01AC2B5D}" type="datetimeFigureOut">
              <a:rPr kumimoji="1" lang="zh-TW" altLang="en-US" smtClean="0"/>
              <a:t>2020/6/9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45FA-0DEE-3341-B243-63B684C5DFC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02589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2E0B-7E90-B946-962A-8ABE01AC2B5D}" type="datetimeFigureOut">
              <a:rPr kumimoji="1" lang="zh-TW" altLang="en-US" smtClean="0"/>
              <a:t>2020/6/9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45FA-0DEE-3341-B243-63B684C5DFC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79276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2E0B-7E90-B946-962A-8ABE01AC2B5D}" type="datetimeFigureOut">
              <a:rPr kumimoji="1" lang="zh-TW" altLang="en-US" smtClean="0"/>
              <a:t>2020/6/9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45FA-0DEE-3341-B243-63B684C5DFC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0974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E512E0B-7E90-B946-962A-8ABE01AC2B5D}" type="datetimeFigureOut">
              <a:rPr kumimoji="1" lang="zh-TW" altLang="en-US" smtClean="0"/>
              <a:t>2020/6/9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kumimoji="1"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E6945FA-0DEE-3341-B243-63B684C5DFC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60713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2E0B-7E90-B946-962A-8ABE01AC2B5D}" type="datetimeFigureOut">
              <a:rPr kumimoji="1" lang="zh-TW" altLang="en-US" smtClean="0"/>
              <a:t>2020/6/9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45FA-0DEE-3341-B243-63B684C5DFC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77548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2E0B-7E90-B946-962A-8ABE01AC2B5D}" type="datetimeFigureOut">
              <a:rPr kumimoji="1" lang="zh-TW" altLang="en-US" smtClean="0"/>
              <a:t>2020/6/9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45FA-0DEE-3341-B243-63B684C5DFC9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788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2E0B-7E90-B946-962A-8ABE01AC2B5D}" type="datetimeFigureOut">
              <a:rPr kumimoji="1" lang="zh-TW" altLang="en-US" smtClean="0"/>
              <a:t>2020/6/9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45FA-0DEE-3341-B243-63B684C5DFC9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75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2E0B-7E90-B946-962A-8ABE01AC2B5D}" type="datetimeFigureOut">
              <a:rPr kumimoji="1" lang="zh-TW" altLang="en-US" smtClean="0"/>
              <a:t>2020/6/9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45FA-0DEE-3341-B243-63B684C5DFC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64410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2E0B-7E90-B946-962A-8ABE01AC2B5D}" type="datetimeFigureOut">
              <a:rPr kumimoji="1" lang="zh-TW" altLang="en-US" smtClean="0"/>
              <a:t>2020/6/9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45FA-0DEE-3341-B243-63B684C5DFC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39859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2E0B-7E90-B946-962A-8ABE01AC2B5D}" type="datetimeFigureOut">
              <a:rPr kumimoji="1" lang="zh-TW" altLang="en-US" smtClean="0"/>
              <a:t>2020/6/9</a:t>
            </a:fld>
            <a:endParaRPr kumimoji="1"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45FA-0DEE-3341-B243-63B684C5DFC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63821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E512E0B-7E90-B946-962A-8ABE01AC2B5D}" type="datetimeFigureOut">
              <a:rPr kumimoji="1" lang="zh-TW" altLang="en-US" smtClean="0"/>
              <a:t>2020/6/9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kumimoji="1"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7E6945FA-0DEE-3341-B243-63B684C5DFC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04666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2142BE-B7D5-3F43-96E1-9698B8511A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kumimoji="1" lang="en-US" altLang="zh-TW" dirty="0"/>
            </a:br>
            <a:r>
              <a:rPr kumimoji="1" lang="en-US" altLang="zh-TW" sz="8000" dirty="0"/>
              <a:t>MLB 2015~2018 </a:t>
            </a:r>
            <a:r>
              <a:rPr kumimoji="1" lang="zh-CN" altLang="en-US" sz="8000" dirty="0"/>
              <a:t>資料分析</a:t>
            </a:r>
            <a:r>
              <a:rPr kumimoji="1" lang="en-US" altLang="zh-TW" sz="4000" dirty="0"/>
              <a:t>Database Team Project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ECE1BC8-510B-EC44-9B7F-B606CD7B83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3480" y="4468031"/>
            <a:ext cx="7891272" cy="1069848"/>
          </a:xfrm>
        </p:spPr>
        <p:txBody>
          <a:bodyPr/>
          <a:lstStyle/>
          <a:p>
            <a:r>
              <a:rPr kumimoji="1" lang="zh-TW" altLang="en-US" sz="2000" dirty="0">
                <a:latin typeface="Apple Braille" pitchFamily="2" charset="0"/>
              </a:rPr>
              <a:t>第</a:t>
            </a:r>
            <a:r>
              <a:rPr kumimoji="1" lang="en-US" altLang="zh-TW" sz="2000" dirty="0">
                <a:latin typeface="Apple Braille" pitchFamily="2" charset="0"/>
              </a:rPr>
              <a:t>2</a:t>
            </a:r>
            <a:r>
              <a:rPr kumimoji="1" lang="zh-TW" altLang="en-US" sz="2000" dirty="0">
                <a:latin typeface="Apple Braille" pitchFamily="2" charset="0"/>
              </a:rPr>
              <a:t>組</a:t>
            </a:r>
            <a:r>
              <a:rPr kumimoji="1" lang="en-US" altLang="zh-TW" sz="2000" dirty="0">
                <a:latin typeface="Apple Braille" pitchFamily="2" charset="0"/>
              </a:rPr>
              <a:t> :</a:t>
            </a:r>
            <a:r>
              <a:rPr kumimoji="1" lang="en-US" altLang="zh-TW" sz="2000" dirty="0">
                <a:latin typeface="Apple Color Emoji" pitchFamily="2" charset="0"/>
                <a:ea typeface="Apple Color Emoji" pitchFamily="2" charset="0"/>
              </a:rPr>
              <a:t> </a:t>
            </a:r>
            <a:r>
              <a:rPr kumimoji="1" lang="zh-CN" altLang="en-US" sz="2000" dirty="0">
                <a:latin typeface="Apple Color Emoji" pitchFamily="2" charset="0"/>
                <a:ea typeface="Apple Color Emoji" pitchFamily="2" charset="0"/>
              </a:rPr>
              <a:t>陳煜盛、洪瑋廷、王昶淵、李嘉盛</a:t>
            </a:r>
            <a:endParaRPr kumimoji="1" lang="zh-TW" altLang="en-US" dirty="0">
              <a:latin typeface="Apple Color Emoji" pitchFamily="2" charset="0"/>
              <a:ea typeface="Apple Color Emoj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806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346F7B-9AFE-464C-84DD-8E901DB32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研究方向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E96B48-5961-7546-BD7E-4136DD262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棒球的投打傳統數據</a:t>
            </a:r>
            <a:r>
              <a:rPr kumimoji="1" lang="en-US" altLang="zh-CN" dirty="0"/>
              <a:t> </a:t>
            </a:r>
          </a:p>
          <a:p>
            <a:pPr lvl="1"/>
            <a:r>
              <a:rPr kumimoji="1" lang="zh-CN" altLang="en-US" dirty="0"/>
              <a:t>球隊</a:t>
            </a:r>
            <a:r>
              <a:rPr kumimoji="1" lang="zh-TW" altLang="en-US" dirty="0"/>
              <a:t> ：</a:t>
            </a:r>
            <a:r>
              <a:rPr kumimoji="1" lang="en-US" altLang="zh-TW" dirty="0"/>
              <a:t> </a:t>
            </a:r>
            <a:r>
              <a:rPr kumimoji="1" lang="zh-CN" altLang="en-US" dirty="0"/>
              <a:t>年度勝率、與對手的比分、驅逐出場次數</a:t>
            </a:r>
            <a:r>
              <a:rPr kumimoji="1" lang="en-US" altLang="zh-CN" dirty="0"/>
              <a:t>…</a:t>
            </a:r>
            <a:endParaRPr kumimoji="1" lang="en-US" altLang="zh-TW" dirty="0"/>
          </a:p>
          <a:p>
            <a:pPr lvl="1"/>
            <a:r>
              <a:rPr kumimoji="1" lang="zh-CN" altLang="en-US" dirty="0"/>
              <a:t>投手</a:t>
            </a:r>
            <a:r>
              <a:rPr kumimoji="1" lang="en-US" altLang="zh-CN" dirty="0"/>
              <a:t> </a:t>
            </a:r>
            <a:r>
              <a:rPr kumimoji="1" lang="zh-CN" altLang="en-US" dirty="0"/>
              <a:t>：投球局數、用球量、解決打者的效益、揮空率、三振</a:t>
            </a:r>
            <a:r>
              <a:rPr kumimoji="1" lang="en-US" altLang="zh-CN" dirty="0"/>
              <a:t>(K9)</a:t>
            </a:r>
            <a:r>
              <a:rPr kumimoji="1" lang="zh-CN" altLang="en-US" dirty="0"/>
              <a:t>、保送</a:t>
            </a:r>
            <a:r>
              <a:rPr kumimoji="1" lang="en-US" altLang="zh-CN" dirty="0"/>
              <a:t>(BB9)</a:t>
            </a:r>
            <a:r>
              <a:rPr kumimoji="1" lang="zh-CN" altLang="en-US" dirty="0"/>
              <a:t>、</a:t>
            </a:r>
            <a:r>
              <a:rPr kumimoji="1" lang="en-US" altLang="zh-CN" dirty="0"/>
              <a:t>BABIP…</a:t>
            </a:r>
          </a:p>
          <a:p>
            <a:pPr lvl="3"/>
            <a:r>
              <a:rPr kumimoji="1" lang="zh-CN" altLang="en-US" dirty="0"/>
              <a:t>其中關於自責失分的數據難以判斷故不做，反正</a:t>
            </a:r>
            <a:r>
              <a:rPr kumimoji="1" lang="en-US" altLang="zh-CN" dirty="0"/>
              <a:t>ERA</a:t>
            </a:r>
            <a:r>
              <a:rPr kumimoji="1" lang="zh-CN" altLang="en-US" dirty="0"/>
              <a:t>本來就為人詬病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打者：安打數、打擊率</a:t>
            </a:r>
            <a:r>
              <a:rPr kumimoji="1" lang="en-US" altLang="zh-CN" dirty="0"/>
              <a:t>(AVG)</a:t>
            </a:r>
            <a:r>
              <a:rPr kumimoji="1" lang="zh-CN" altLang="en-US" dirty="0"/>
              <a:t>、全壘打、上壘率</a:t>
            </a:r>
            <a:r>
              <a:rPr kumimoji="1" lang="en-US" altLang="zh-CN" dirty="0"/>
              <a:t>(OBP)</a:t>
            </a:r>
            <a:r>
              <a:rPr kumimoji="1" lang="zh-CN" altLang="en-US" dirty="0"/>
              <a:t>、長打率</a:t>
            </a:r>
            <a:r>
              <a:rPr kumimoji="1" lang="en-US" altLang="zh-CN" dirty="0"/>
              <a:t>(SLG)</a:t>
            </a:r>
            <a:r>
              <a:rPr kumimoji="1" lang="zh-CN" altLang="en-US" dirty="0"/>
              <a:t>、進攻指數</a:t>
            </a:r>
            <a:r>
              <a:rPr kumimoji="1" lang="en-US" altLang="zh-CN" dirty="0"/>
              <a:t>(OPS)</a:t>
            </a:r>
            <a:r>
              <a:rPr kumimoji="1" lang="zh-CN" altLang="en-US" dirty="0"/>
              <a:t>、</a:t>
            </a:r>
            <a:r>
              <a:rPr kumimoji="1" lang="en-US" altLang="zh-CN" dirty="0"/>
              <a:t>BABIP</a:t>
            </a:r>
          </a:p>
          <a:p>
            <a:r>
              <a:rPr kumimoji="1" lang="zh-CN" altLang="en-US" dirty="0"/>
              <a:t>投手進階數據（僅做個人認為比較值得探討的議題）：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四縫線轉速與壓制力關係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變速球速差與壓制力關係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各球種使用比例、兩好球後各球種使用比例、三振的球種使用比例、被全壘打的球種使用比例</a:t>
            </a:r>
            <a:endParaRPr kumimoji="1" lang="en-US" altLang="zh-CN" dirty="0"/>
          </a:p>
          <a:p>
            <a:pPr marL="274320" lvl="1" indent="0">
              <a:buNone/>
            </a:pP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zh-CN" altLang="en-US" dirty="0"/>
              <a:t>根據現有的資料進行獨特的數據分析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5202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9D6601-7260-904A-B322-9426E7F46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20E25E3A-D31F-E04F-A973-68019A6EAD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0763" y="2093976"/>
            <a:ext cx="9586822" cy="554400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14F4052-CF28-4A47-AFAE-930726DB9F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303" b="54014"/>
          <a:stretch/>
        </p:blipFill>
        <p:spPr>
          <a:xfrm>
            <a:off x="980763" y="207818"/>
            <a:ext cx="8501289" cy="170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429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A1BA003C-92E3-9740-B380-B9656322B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77" y="1061409"/>
            <a:ext cx="3355519" cy="5701951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C1EC243-B8E1-9441-BB74-F7B1835E7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434" y="-98349"/>
            <a:ext cx="10058400" cy="1609344"/>
          </a:xfrm>
        </p:spPr>
        <p:txBody>
          <a:bodyPr>
            <a:normAutofit/>
          </a:bodyPr>
          <a:lstStyle/>
          <a:p>
            <a:r>
              <a:rPr kumimoji="1"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Table and </a:t>
            </a:r>
            <a:br>
              <a:rPr kumimoji="1"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Attribute</a:t>
            </a:r>
            <a:endParaRPr kumimoji="1" lang="zh-TW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432DBD8F-2090-7B48-BC80-56EF865D2143}"/>
              </a:ext>
            </a:extLst>
          </p:cNvPr>
          <p:cNvSpPr/>
          <p:nvPr/>
        </p:nvSpPr>
        <p:spPr>
          <a:xfrm>
            <a:off x="184877" y="2181739"/>
            <a:ext cx="946974" cy="247591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>
              <a:ln>
                <a:solidFill>
                  <a:schemeClr val="accent1"/>
                </a:solidFill>
              </a:ln>
              <a:noFill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4730318F-30BA-D146-AAED-356A3ACD4010}"/>
              </a:ext>
            </a:extLst>
          </p:cNvPr>
          <p:cNvSpPr/>
          <p:nvPr/>
        </p:nvSpPr>
        <p:spPr>
          <a:xfrm>
            <a:off x="273745" y="3600998"/>
            <a:ext cx="1809455" cy="247591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>
              <a:ln>
                <a:solidFill>
                  <a:schemeClr val="accent1"/>
                </a:solidFill>
              </a:ln>
              <a:noFill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A2DE81D0-F9A6-7F47-B2D4-13642B77F561}"/>
              </a:ext>
            </a:extLst>
          </p:cNvPr>
          <p:cNvSpPr/>
          <p:nvPr/>
        </p:nvSpPr>
        <p:spPr>
          <a:xfrm>
            <a:off x="191756" y="4968477"/>
            <a:ext cx="2847697" cy="247591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>
              <a:ln>
                <a:solidFill>
                  <a:schemeClr val="accent1"/>
                </a:solidFill>
              </a:ln>
              <a:noFill/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9C37FAC2-499F-6742-9D69-2E4CE667C8A7}"/>
              </a:ext>
            </a:extLst>
          </p:cNvPr>
          <p:cNvSpPr/>
          <p:nvPr/>
        </p:nvSpPr>
        <p:spPr>
          <a:xfrm>
            <a:off x="371211" y="4519333"/>
            <a:ext cx="1626922" cy="298411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>
              <a:ln>
                <a:solidFill>
                  <a:schemeClr val="accent1"/>
                </a:solidFill>
              </a:ln>
              <a:noFill/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99BCAD2F-F013-4B4A-9218-E7DEE0DB1F4B}"/>
              </a:ext>
            </a:extLst>
          </p:cNvPr>
          <p:cNvSpPr/>
          <p:nvPr/>
        </p:nvSpPr>
        <p:spPr>
          <a:xfrm>
            <a:off x="417689" y="3841256"/>
            <a:ext cx="1196622" cy="247591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>
              <a:ln>
                <a:solidFill>
                  <a:schemeClr val="accent1"/>
                </a:solidFill>
              </a:ln>
              <a:noFill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B491F5A-1FBA-0241-A0D6-F44EEE19C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240" y="332512"/>
            <a:ext cx="2824244" cy="326274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CBAEBD2-3454-3843-8007-E7256321DA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0555" y="332512"/>
            <a:ext cx="2755206" cy="2738659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38CA93C0-83DC-2A45-824A-895AC6A70C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071810"/>
            <a:ext cx="3181032" cy="1571353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227E6D54-C3C7-CD4B-8DFC-3D445A16B3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07607" y="241488"/>
            <a:ext cx="2697926" cy="6451563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C90359E2-50B0-5040-9913-789E33F169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4741" y="4335123"/>
            <a:ext cx="2847697" cy="2256372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7ACFDB93-A691-6A45-8ED0-D275C203AD89}"/>
              </a:ext>
            </a:extLst>
          </p:cNvPr>
          <p:cNvSpPr txBox="1"/>
          <p:nvPr/>
        </p:nvSpPr>
        <p:spPr>
          <a:xfrm>
            <a:off x="1532330" y="2146759"/>
            <a:ext cx="1181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FF00"/>
                </a:solidFill>
              </a:rPr>
              <a:t>原始</a:t>
            </a:r>
            <a:r>
              <a:rPr kumimoji="1" lang="en-US" altLang="zh-CN" dirty="0">
                <a:solidFill>
                  <a:srgbClr val="FFFF00"/>
                </a:solidFill>
              </a:rPr>
              <a:t>table</a:t>
            </a:r>
            <a:endParaRPr kumimoji="1" lang="zh-TW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425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53A30F-3B26-FD45-8498-20FBC2974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Baseball Reference</a:t>
            </a:r>
            <a:endParaRPr kumimoji="1"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99421B4-8D65-7344-A531-F0A234A08C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0192" y="1894332"/>
            <a:ext cx="10135180" cy="464084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3C63E82-EAC9-DB44-9D66-C71775B24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6703" y="614313"/>
            <a:ext cx="3037458" cy="134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210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476516-ADA5-584F-9504-C87C82614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02" y="0"/>
            <a:ext cx="10058400" cy="1609344"/>
          </a:xfrm>
        </p:spPr>
        <p:txBody>
          <a:bodyPr/>
          <a:lstStyle/>
          <a:p>
            <a:r>
              <a:rPr kumimoji="1" lang="en-US" altLang="zh-TW" dirty="0" err="1"/>
              <a:t>Er</a:t>
            </a:r>
            <a:r>
              <a:rPr kumimoji="1" lang="en-US" altLang="zh-TW" dirty="0"/>
              <a:t>-diagram</a:t>
            </a:r>
            <a:endParaRPr kumimoji="1"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1DF5B1EB-0BD0-CB46-8EFC-753D5F121C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076" y="1209863"/>
            <a:ext cx="9503596" cy="5437323"/>
          </a:xfrm>
        </p:spPr>
      </p:pic>
    </p:spTree>
    <p:extLst>
      <p:ext uri="{BB962C8B-B14F-4D97-AF65-F5344CB8AC3E}">
        <p14:creationId xmlns:p14="http://schemas.microsoft.com/office/powerpoint/2010/main" val="3477721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ED88A4-AF75-044B-9D36-89FCF5F31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AA5C91-4703-5F43-B187-E106B7A5C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425739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{413F98C6-0835-E04F-B413-C9D693F1C274}tf10001070</Template>
  <TotalTime>375</TotalTime>
  <Words>202</Words>
  <Application>Microsoft Macintosh PowerPoint</Application>
  <PresentationFormat>寬螢幕</PresentationFormat>
  <Paragraphs>19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5" baseType="lpstr">
      <vt:lpstr>Apple Braille</vt:lpstr>
      <vt:lpstr>Apple Color Emoji</vt:lpstr>
      <vt:lpstr>Calibri</vt:lpstr>
      <vt:lpstr>Rockwell</vt:lpstr>
      <vt:lpstr>Rockwell Condensed</vt:lpstr>
      <vt:lpstr>Rockwell Extra Bold</vt:lpstr>
      <vt:lpstr>Wingdings</vt:lpstr>
      <vt:lpstr>木刻字型</vt:lpstr>
      <vt:lpstr> MLB 2015~2018 資料分析Database Team Project</vt:lpstr>
      <vt:lpstr>研究方向</vt:lpstr>
      <vt:lpstr>PowerPoint 簡報</vt:lpstr>
      <vt:lpstr>Table and  Attribute</vt:lpstr>
      <vt:lpstr>Baseball Reference</vt:lpstr>
      <vt:lpstr>Er-diagram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MLB 2015~2018 資料分析Database Team Project</dc:title>
  <dc:creator>陳煜盛</dc:creator>
  <cp:lastModifiedBy>陳煜盛</cp:lastModifiedBy>
  <cp:revision>15</cp:revision>
  <dcterms:created xsi:type="dcterms:W3CDTF">2020-06-04T04:29:29Z</dcterms:created>
  <dcterms:modified xsi:type="dcterms:W3CDTF">2020-06-09T15:23:15Z</dcterms:modified>
</cp:coreProperties>
</file>