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7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5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2E0B-7E90-B946-962A-8ABE01AC2B5D}" type="datetimeFigureOut">
              <a:rPr kumimoji="1" lang="zh-TW" altLang="en-US" smtClean="0"/>
              <a:t>2020/6/4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E6945FA-0DEE-3341-B243-63B684C5DF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9333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2E0B-7E90-B946-962A-8ABE01AC2B5D}" type="datetimeFigureOut">
              <a:rPr kumimoji="1" lang="zh-TW" altLang="en-US" smtClean="0"/>
              <a:t>2020/6/4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45FA-0DEE-3341-B243-63B684C5DF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2589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2E0B-7E90-B946-962A-8ABE01AC2B5D}" type="datetimeFigureOut">
              <a:rPr kumimoji="1" lang="zh-TW" altLang="en-US" smtClean="0"/>
              <a:t>2020/6/4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45FA-0DEE-3341-B243-63B684C5DF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7927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2E0B-7E90-B946-962A-8ABE01AC2B5D}" type="datetimeFigureOut">
              <a:rPr kumimoji="1" lang="zh-TW" altLang="en-US" smtClean="0"/>
              <a:t>2020/6/4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45FA-0DEE-3341-B243-63B684C5DF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0974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E512E0B-7E90-B946-962A-8ABE01AC2B5D}" type="datetimeFigureOut">
              <a:rPr kumimoji="1" lang="zh-TW" altLang="en-US" smtClean="0"/>
              <a:t>2020/6/4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kumimoji="1"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E6945FA-0DEE-3341-B243-63B684C5DF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071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2E0B-7E90-B946-962A-8ABE01AC2B5D}" type="datetimeFigureOut">
              <a:rPr kumimoji="1" lang="zh-TW" altLang="en-US" smtClean="0"/>
              <a:t>2020/6/4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45FA-0DEE-3341-B243-63B684C5DF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754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2E0B-7E90-B946-962A-8ABE01AC2B5D}" type="datetimeFigureOut">
              <a:rPr kumimoji="1" lang="zh-TW" altLang="en-US" smtClean="0"/>
              <a:t>2020/6/4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45FA-0DEE-3341-B243-63B684C5DFC9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8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2E0B-7E90-B946-962A-8ABE01AC2B5D}" type="datetimeFigureOut">
              <a:rPr kumimoji="1" lang="zh-TW" altLang="en-US" smtClean="0"/>
              <a:t>2020/6/4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45FA-0DEE-3341-B243-63B684C5DFC9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7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2E0B-7E90-B946-962A-8ABE01AC2B5D}" type="datetimeFigureOut">
              <a:rPr kumimoji="1" lang="zh-TW" altLang="en-US" smtClean="0"/>
              <a:t>2020/6/4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45FA-0DEE-3341-B243-63B684C5DF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64410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2E0B-7E90-B946-962A-8ABE01AC2B5D}" type="datetimeFigureOut">
              <a:rPr kumimoji="1" lang="zh-TW" altLang="en-US" smtClean="0"/>
              <a:t>2020/6/4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45FA-0DEE-3341-B243-63B684C5DF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3985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2E0B-7E90-B946-962A-8ABE01AC2B5D}" type="datetimeFigureOut">
              <a:rPr kumimoji="1" lang="zh-TW" altLang="en-US" smtClean="0"/>
              <a:t>2020/6/4</a:t>
            </a:fld>
            <a:endParaRPr kumimoji="1"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45FA-0DEE-3341-B243-63B684C5DF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3821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E512E0B-7E90-B946-962A-8ABE01AC2B5D}" type="datetimeFigureOut">
              <a:rPr kumimoji="1" lang="zh-TW" altLang="en-US" smtClean="0"/>
              <a:t>2020/6/4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E6945FA-0DEE-3341-B243-63B684C5DF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0466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2142BE-B7D5-3F43-96E1-9698B8511A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kumimoji="1" lang="en-US" altLang="zh-TW" dirty="0"/>
            </a:br>
            <a:r>
              <a:rPr kumimoji="1" lang="en-US" altLang="zh-TW" sz="8000" dirty="0"/>
              <a:t>MLB 2015~2018 </a:t>
            </a:r>
            <a:r>
              <a:rPr kumimoji="1" lang="zh-CN" altLang="en-US" sz="8000" dirty="0"/>
              <a:t>資料分析</a:t>
            </a:r>
            <a:r>
              <a:rPr kumimoji="1" lang="en-US" altLang="zh-TW" sz="4000" dirty="0"/>
              <a:t>Database Team Project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ECE1BC8-510B-EC44-9B7F-B606CD7B8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3480" y="4468031"/>
            <a:ext cx="7891272" cy="1069848"/>
          </a:xfrm>
        </p:spPr>
        <p:txBody>
          <a:bodyPr/>
          <a:lstStyle/>
          <a:p>
            <a:r>
              <a:rPr kumimoji="1" lang="zh-TW" altLang="en-US" sz="2000" dirty="0">
                <a:latin typeface="Apple Braille" pitchFamily="2" charset="0"/>
              </a:rPr>
              <a:t>第</a:t>
            </a:r>
            <a:r>
              <a:rPr kumimoji="1" lang="en-US" altLang="zh-TW" sz="2000" dirty="0">
                <a:latin typeface="Apple Braille" pitchFamily="2" charset="0"/>
              </a:rPr>
              <a:t>2</a:t>
            </a:r>
            <a:r>
              <a:rPr kumimoji="1" lang="zh-TW" altLang="en-US" sz="2000" dirty="0">
                <a:latin typeface="Apple Braille" pitchFamily="2" charset="0"/>
              </a:rPr>
              <a:t>組</a:t>
            </a:r>
            <a:r>
              <a:rPr kumimoji="1" lang="en-US" altLang="zh-TW" sz="2000" dirty="0">
                <a:latin typeface="Apple Braille" pitchFamily="2" charset="0"/>
              </a:rPr>
              <a:t> :</a:t>
            </a:r>
            <a:r>
              <a:rPr kumimoji="1" lang="en-US" altLang="zh-TW" sz="2000" dirty="0">
                <a:latin typeface="Apple Color Emoji" pitchFamily="2" charset="0"/>
                <a:ea typeface="Apple Color Emoji" pitchFamily="2" charset="0"/>
              </a:rPr>
              <a:t> </a:t>
            </a:r>
            <a:r>
              <a:rPr kumimoji="1" lang="zh-CN" altLang="en-US" sz="2000" dirty="0">
                <a:latin typeface="Apple Color Emoji" pitchFamily="2" charset="0"/>
                <a:ea typeface="Apple Color Emoji" pitchFamily="2" charset="0"/>
              </a:rPr>
              <a:t>陳煜盛、洪瑋廷、王昶淵、李嘉盛</a:t>
            </a:r>
            <a:endParaRPr kumimoji="1" lang="zh-TW" altLang="en-US" dirty="0">
              <a:latin typeface="Apple Color Emoji" pitchFamily="2" charset="0"/>
              <a:ea typeface="Apple Color Emoj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806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346F7B-9AFE-464C-84DD-8E901DB3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研究方向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E96B48-5961-7546-BD7E-4136DD262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棒球的投打傳統數據</a:t>
            </a:r>
            <a:r>
              <a:rPr kumimoji="1" lang="en-US" altLang="zh-CN" dirty="0"/>
              <a:t> </a:t>
            </a:r>
          </a:p>
          <a:p>
            <a:pPr lvl="1"/>
            <a:r>
              <a:rPr kumimoji="1" lang="zh-CN" altLang="en-US" dirty="0"/>
              <a:t>球隊</a:t>
            </a:r>
            <a:r>
              <a:rPr kumimoji="1" lang="zh-TW" altLang="en-US" dirty="0"/>
              <a:t> ：</a:t>
            </a:r>
            <a:r>
              <a:rPr kumimoji="1" lang="en-US" altLang="zh-TW" dirty="0"/>
              <a:t> </a:t>
            </a:r>
            <a:r>
              <a:rPr kumimoji="1" lang="zh-CN" altLang="en-US" dirty="0"/>
              <a:t>年度勝率、對手比分、驅逐出場次數</a:t>
            </a:r>
            <a:r>
              <a:rPr kumimoji="1" lang="en-US" altLang="zh-CN" dirty="0"/>
              <a:t>…</a:t>
            </a:r>
            <a:endParaRPr kumimoji="1" lang="en-US" altLang="zh-TW" dirty="0"/>
          </a:p>
          <a:p>
            <a:pPr lvl="1"/>
            <a:r>
              <a:rPr kumimoji="1" lang="zh-CN" altLang="en-US" dirty="0"/>
              <a:t>投手</a:t>
            </a:r>
            <a:r>
              <a:rPr kumimoji="1" lang="en-US" altLang="zh-CN" dirty="0"/>
              <a:t> </a:t>
            </a:r>
            <a:r>
              <a:rPr kumimoji="1" lang="zh-CN" altLang="en-US" dirty="0"/>
              <a:t>：投球局數、用球量、解決打者的效益、揮空率、三振</a:t>
            </a:r>
            <a:r>
              <a:rPr kumimoji="1" lang="en-US" altLang="zh-CN" dirty="0"/>
              <a:t>(K9)</a:t>
            </a:r>
            <a:r>
              <a:rPr kumimoji="1" lang="zh-CN" altLang="en-US" dirty="0"/>
              <a:t>、保送</a:t>
            </a:r>
            <a:r>
              <a:rPr kumimoji="1" lang="en-US" altLang="zh-CN" dirty="0"/>
              <a:t>(BB9)</a:t>
            </a:r>
            <a:r>
              <a:rPr kumimoji="1" lang="zh-CN" altLang="en-US" dirty="0"/>
              <a:t>、</a:t>
            </a:r>
            <a:r>
              <a:rPr kumimoji="1" lang="en-US" altLang="zh-CN" dirty="0"/>
              <a:t>BABIP…</a:t>
            </a:r>
          </a:p>
          <a:p>
            <a:pPr lvl="3"/>
            <a:r>
              <a:rPr kumimoji="1" lang="zh-CN" altLang="en-US" dirty="0"/>
              <a:t>其中關於自責失分的數據難以判斷故不做，反正</a:t>
            </a:r>
            <a:r>
              <a:rPr kumimoji="1" lang="en-US" altLang="zh-CN" dirty="0"/>
              <a:t>ERA</a:t>
            </a:r>
            <a:r>
              <a:rPr kumimoji="1" lang="zh-CN" altLang="en-US" dirty="0"/>
              <a:t>本來就為人詬病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打者：打擊率</a:t>
            </a:r>
            <a:r>
              <a:rPr kumimoji="1" lang="en-US" altLang="zh-CN" dirty="0"/>
              <a:t>(AVG)</a:t>
            </a:r>
            <a:r>
              <a:rPr kumimoji="1" lang="zh-CN" altLang="en-US" dirty="0"/>
              <a:t>、全壘打、上壘率</a:t>
            </a:r>
            <a:r>
              <a:rPr kumimoji="1" lang="en-US" altLang="zh-CN" dirty="0"/>
              <a:t>(OBP)</a:t>
            </a:r>
            <a:r>
              <a:rPr kumimoji="1" lang="zh-CN" altLang="en-US" dirty="0"/>
              <a:t>、長打率</a:t>
            </a:r>
            <a:r>
              <a:rPr kumimoji="1" lang="en-US" altLang="zh-CN" dirty="0"/>
              <a:t>(SLG)</a:t>
            </a:r>
            <a:r>
              <a:rPr kumimoji="1" lang="zh-CN" altLang="en-US" dirty="0"/>
              <a:t>、進攻指數</a:t>
            </a:r>
            <a:r>
              <a:rPr kumimoji="1" lang="en-US" altLang="zh-CN" dirty="0"/>
              <a:t>(OPS)</a:t>
            </a:r>
            <a:r>
              <a:rPr kumimoji="1" lang="zh-CN" altLang="en-US" dirty="0"/>
              <a:t>、</a:t>
            </a:r>
            <a:r>
              <a:rPr kumimoji="1" lang="en-US" altLang="zh-CN" dirty="0"/>
              <a:t>BABIP</a:t>
            </a:r>
          </a:p>
          <a:p>
            <a:r>
              <a:rPr kumimoji="1" lang="zh-CN" altLang="en-US" dirty="0"/>
              <a:t>投手進階數據（僅做個人認為比較值得探討的議題）：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四縫線轉速與壓制力關係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變速球速差與壓制力關係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各球種使用比例、兩好球後各球種使用比例、三振的球種使用比例、被全壘打的球種使用比例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Nasty</a:t>
            </a:r>
            <a:r>
              <a:rPr kumimoji="1" lang="zh-CN" altLang="en-US" dirty="0"/>
              <a:t>平均值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根據現有的資料進行獨特的數據分析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5202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9D6601-7260-904A-B322-9426E7F46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0E25E3A-D31F-E04F-A973-68019A6EA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763" y="2093976"/>
            <a:ext cx="9586822" cy="554400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14F4052-CF28-4A47-AFAE-930726DB9F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03" b="54014"/>
          <a:stretch/>
        </p:blipFill>
        <p:spPr>
          <a:xfrm>
            <a:off x="980763" y="207818"/>
            <a:ext cx="8501289" cy="170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29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1EC243-B8E1-9441-BB74-F7B1835E7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67" y="166423"/>
            <a:ext cx="10058400" cy="1609344"/>
          </a:xfrm>
        </p:spPr>
        <p:txBody>
          <a:bodyPr>
            <a:normAutofit/>
          </a:bodyPr>
          <a:lstStyle/>
          <a:p>
            <a:r>
              <a:rPr kumimoji="1"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 and </a:t>
            </a:r>
            <a:br>
              <a:rPr kumimoji="1"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Attribute</a:t>
            </a:r>
            <a:endParaRPr kumimoji="1" lang="zh-TW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A7C0DCF-24AC-3B4D-B7ED-25436CF58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281" y="1906692"/>
            <a:ext cx="3390900" cy="3860800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432DBD8F-2090-7B48-BC80-56EF865D2143}"/>
              </a:ext>
            </a:extLst>
          </p:cNvPr>
          <p:cNvSpPr/>
          <p:nvPr/>
        </p:nvSpPr>
        <p:spPr>
          <a:xfrm>
            <a:off x="332508" y="2855847"/>
            <a:ext cx="989216" cy="26185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ln>
                <a:solidFill>
                  <a:schemeClr val="accent1"/>
                </a:solidFill>
              </a:ln>
              <a:noFill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730318F-30BA-D146-AAED-356A3ACD4010}"/>
              </a:ext>
            </a:extLst>
          </p:cNvPr>
          <p:cNvSpPr/>
          <p:nvPr/>
        </p:nvSpPr>
        <p:spPr>
          <a:xfrm>
            <a:off x="407323" y="3117698"/>
            <a:ext cx="1128039" cy="28219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ln>
                <a:solidFill>
                  <a:schemeClr val="accent1"/>
                </a:solidFill>
              </a:ln>
              <a:noFill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A2DE81D0-F9A6-7F47-B2D4-13642B77F561}"/>
              </a:ext>
            </a:extLst>
          </p:cNvPr>
          <p:cNvSpPr/>
          <p:nvPr/>
        </p:nvSpPr>
        <p:spPr>
          <a:xfrm>
            <a:off x="403167" y="4556603"/>
            <a:ext cx="1417320" cy="26185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ln>
                <a:solidFill>
                  <a:schemeClr val="accent1"/>
                </a:solidFill>
              </a:ln>
              <a:noFill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9C37FAC2-499F-6742-9D69-2E4CE667C8A7}"/>
              </a:ext>
            </a:extLst>
          </p:cNvPr>
          <p:cNvSpPr/>
          <p:nvPr/>
        </p:nvSpPr>
        <p:spPr>
          <a:xfrm>
            <a:off x="407323" y="4327773"/>
            <a:ext cx="847898" cy="26185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ln>
                <a:solidFill>
                  <a:schemeClr val="accent1"/>
                </a:solidFill>
              </a:ln>
              <a:noFill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99BCAD2F-F013-4B4A-9218-E7DEE0DB1F4B}"/>
              </a:ext>
            </a:extLst>
          </p:cNvPr>
          <p:cNvSpPr/>
          <p:nvPr/>
        </p:nvSpPr>
        <p:spPr>
          <a:xfrm>
            <a:off x="403167" y="3837092"/>
            <a:ext cx="847898" cy="26185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ln>
                <a:solidFill>
                  <a:schemeClr val="accent1"/>
                </a:solidFill>
              </a:ln>
              <a:noFill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B491F5A-1FBA-0241-A0D6-F44EEE19C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240" y="332512"/>
            <a:ext cx="2824244" cy="326274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CBAEBD2-3454-3843-8007-E7256321D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0555" y="332512"/>
            <a:ext cx="2755206" cy="2738659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38CA93C0-83DC-2A45-824A-895AC6A70C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071810"/>
            <a:ext cx="3181032" cy="1571353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227E6D54-C3C7-CD4B-8DFC-3D445A16B3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7607" y="241488"/>
            <a:ext cx="2697926" cy="6451563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C90359E2-50B0-5040-9913-789E33F169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4741" y="4335123"/>
            <a:ext cx="2847697" cy="225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425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53A30F-3B26-FD45-8498-20FBC2974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Baseball Reference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99421B4-8D65-7344-A531-F0A234A08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0192" y="1894332"/>
            <a:ext cx="10135180" cy="464084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3C63E82-EAC9-DB44-9D66-C71775B24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6703" y="614313"/>
            <a:ext cx="3037458" cy="134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10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476516-ADA5-584F-9504-C87C8261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02" y="0"/>
            <a:ext cx="10058400" cy="1609344"/>
          </a:xfrm>
        </p:spPr>
        <p:txBody>
          <a:bodyPr/>
          <a:lstStyle/>
          <a:p>
            <a:r>
              <a:rPr kumimoji="1" lang="en-US" altLang="zh-TW" dirty="0" err="1"/>
              <a:t>Er</a:t>
            </a:r>
            <a:r>
              <a:rPr kumimoji="1" lang="en-US" altLang="zh-TW" dirty="0"/>
              <a:t>-diagram</a:t>
            </a:r>
            <a:endParaRPr kumimoji="1"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1DF5B1EB-0BD0-CB46-8EFC-753D5F121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076" y="1209863"/>
            <a:ext cx="9503596" cy="5437323"/>
          </a:xfrm>
        </p:spPr>
      </p:pic>
    </p:spTree>
    <p:extLst>
      <p:ext uri="{BB962C8B-B14F-4D97-AF65-F5344CB8AC3E}">
        <p14:creationId xmlns:p14="http://schemas.microsoft.com/office/powerpoint/2010/main" val="34777217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{413F98C6-0835-E04F-B413-C9D693F1C274}tf10001070</Template>
  <TotalTime>267</TotalTime>
  <Words>198</Words>
  <Application>Microsoft Macintosh PowerPoint</Application>
  <PresentationFormat>寬螢幕</PresentationFormat>
  <Paragraphs>18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Apple Braille</vt:lpstr>
      <vt:lpstr>Apple Color Emoji</vt:lpstr>
      <vt:lpstr>Calibri</vt:lpstr>
      <vt:lpstr>Rockwell</vt:lpstr>
      <vt:lpstr>Rockwell Condensed</vt:lpstr>
      <vt:lpstr>Rockwell Extra Bold</vt:lpstr>
      <vt:lpstr>Wingdings</vt:lpstr>
      <vt:lpstr>木刻字型</vt:lpstr>
      <vt:lpstr> MLB 2015~2018 資料分析Database Team Project</vt:lpstr>
      <vt:lpstr>研究方向</vt:lpstr>
      <vt:lpstr>PowerPoint 簡報</vt:lpstr>
      <vt:lpstr>Table and  Attribute</vt:lpstr>
      <vt:lpstr>Baseball Reference</vt:lpstr>
      <vt:lpstr>Er-diagram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MLB 2015~2018 資料分析Database Team Project</dc:title>
  <dc:creator>陳煜盛</dc:creator>
  <cp:lastModifiedBy>陳煜盛</cp:lastModifiedBy>
  <cp:revision>10</cp:revision>
  <dcterms:created xsi:type="dcterms:W3CDTF">2020-06-04T04:29:29Z</dcterms:created>
  <dcterms:modified xsi:type="dcterms:W3CDTF">2020-06-04T15:14:02Z</dcterms:modified>
</cp:coreProperties>
</file>