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6"/>
    <p:restoredTop sz="96341"/>
  </p:normalViewPr>
  <p:slideViewPr>
    <p:cSldViewPr snapToGrid="0" snapToObjects="1">
      <p:cViewPr>
        <p:scale>
          <a:sx n="113" d="100"/>
          <a:sy n="113" d="100"/>
        </p:scale>
        <p:origin x="13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88A4-AF75-044B-9D36-89FCF5F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A5C91-4703-5F43-B187-E106B7A5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年度勝率、與對手的比分、驅逐出場次數</a:t>
            </a:r>
            <a:r>
              <a:rPr kumimoji="1" lang="en-US" altLang="zh-CN" dirty="0"/>
              <a:t>…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BABIP…</a:t>
            </a:r>
          </a:p>
          <a:p>
            <a:pPr lvl="3"/>
            <a:r>
              <a:rPr kumimoji="1" lang="zh-CN" altLang="en-US" dirty="0"/>
              <a:t>其中關於自責失分的數據難以判斷故不做，反正</a:t>
            </a:r>
            <a:r>
              <a:rPr kumimoji="1" lang="en-US" altLang="zh-CN" dirty="0"/>
              <a:t>ERA</a:t>
            </a:r>
            <a:r>
              <a:rPr kumimoji="1" lang="zh-CN" altLang="en-US" dirty="0"/>
              <a:t>本來就為人詬病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打者：安打數、打擊率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投手進階數據（僅做個人認為比較值得探討的議題）：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F7EC-E337-B34B-912C-961EDC41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6400"/>
            <a:ext cx="10058400" cy="5765800"/>
          </a:xfrm>
        </p:spPr>
        <p:txBody>
          <a:bodyPr/>
          <a:lstStyle/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9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6601-7260-904A-B322-9426E7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3" b="54014"/>
          <a:stretch/>
        </p:blipFill>
        <p:spPr>
          <a:xfrm>
            <a:off x="980763" y="207818"/>
            <a:ext cx="8501289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1BA003C-92E3-9740-B380-B96563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7" y="1061409"/>
            <a:ext cx="3355519" cy="5701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4" y="-9834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and </a:t>
            </a:r>
            <a:b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184877" y="2181739"/>
            <a:ext cx="946974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273745" y="3600998"/>
            <a:ext cx="1809455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191756" y="4968477"/>
            <a:ext cx="2847697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371211" y="4519333"/>
            <a:ext cx="1626922" cy="2984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17689" y="3841256"/>
            <a:ext cx="1196622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CFDB93-A691-6A45-8ED0-D275C203AD89}"/>
              </a:ext>
            </a:extLst>
          </p:cNvPr>
          <p:cNvSpPr txBox="1"/>
          <p:nvPr/>
        </p:nvSpPr>
        <p:spPr>
          <a:xfrm>
            <a:off x="1532330" y="214675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原始</a:t>
            </a:r>
            <a:r>
              <a:rPr kumimoji="1" lang="en-US" altLang="zh-CN" dirty="0">
                <a:solidFill>
                  <a:srgbClr val="FFFF00"/>
                </a:solidFill>
              </a:rPr>
              <a:t>table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類競品分析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882327-F5A8-DD4F-B245-2EFDE04FFD1F}"/>
              </a:ext>
            </a:extLst>
          </p:cNvPr>
          <p:cNvSpPr txBox="1"/>
          <p:nvPr/>
        </p:nvSpPr>
        <p:spPr>
          <a:xfrm>
            <a:off x="5181600" y="1525000"/>
            <a:ext cx="22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Baseball reference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250A4F-8B70-8F49-854A-15B5A047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45" y="354769"/>
            <a:ext cx="9342377" cy="61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8B1F50-6408-5640-9EB3-6E1BFC09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61" y="225816"/>
            <a:ext cx="7675695" cy="64063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A13B5B-E35F-0D40-B43C-A0F30EDAFA07}"/>
              </a:ext>
            </a:extLst>
          </p:cNvPr>
          <p:cNvSpPr txBox="1"/>
          <p:nvPr/>
        </p:nvSpPr>
        <p:spPr>
          <a:xfrm>
            <a:off x="417690" y="327378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5E639-DE9D-2C4F-8217-F7CB755B09ED}"/>
              </a:ext>
            </a:extLst>
          </p:cNvPr>
          <p:cNvSpPr txBox="1"/>
          <p:nvPr/>
        </p:nvSpPr>
        <p:spPr>
          <a:xfrm>
            <a:off x="2585665" y="1112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打者</a:t>
            </a: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48B22F71-D65A-BA4A-8E27-B019D33AD6C9}"/>
              </a:ext>
            </a:extLst>
          </p:cNvPr>
          <p:cNvSpPr/>
          <p:nvPr/>
        </p:nvSpPr>
        <p:spPr>
          <a:xfrm rot="18750237">
            <a:off x="3174707" y="800540"/>
            <a:ext cx="545987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3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27E43B-EAD0-8B40-89A2-8A34C715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31" y="731972"/>
            <a:ext cx="9773609" cy="559180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405</TotalTime>
  <Words>212</Words>
  <Application>Microsoft Macintosh PowerPoint</Application>
  <PresentationFormat>寬螢幕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研究方向</vt:lpstr>
      <vt:lpstr>PowerPoint 簡報</vt:lpstr>
      <vt:lpstr>PowerPoint 簡報</vt:lpstr>
      <vt:lpstr>Table and  Attribute</vt:lpstr>
      <vt:lpstr>類競品分析</vt:lpstr>
      <vt:lpstr>PowerPoint 簡報</vt:lpstr>
      <vt:lpstr>PowerPoint 簡報</vt:lpstr>
      <vt:lpstr>Er-diagram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18</cp:revision>
  <dcterms:created xsi:type="dcterms:W3CDTF">2020-06-04T04:29:29Z</dcterms:created>
  <dcterms:modified xsi:type="dcterms:W3CDTF">2020-06-09T15:53:24Z</dcterms:modified>
</cp:coreProperties>
</file>