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98" r:id="rId1"/>
  </p:sldMasterIdLst>
  <p:notesMasterIdLst>
    <p:notesMasterId r:id="rId5"/>
  </p:notesMasterIdLst>
  <p:sldIdLst>
    <p:sldId id="335" r:id="rId2"/>
    <p:sldId id="340" r:id="rId3"/>
    <p:sldId id="341" r:id="rId4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2D050"/>
    <a:srgbClr val="B9CDE5"/>
    <a:srgbClr val="FFC000"/>
    <a:srgbClr val="F5F5F5"/>
    <a:srgbClr val="A6A6A6"/>
    <a:srgbClr val="006600"/>
    <a:srgbClr val="F2F2F2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6429" autoAdjust="0"/>
  </p:normalViewPr>
  <p:slideViewPr>
    <p:cSldViewPr snapToObjects="1">
      <p:cViewPr varScale="1">
        <p:scale>
          <a:sx n="98" d="100"/>
          <a:sy n="98" d="100"/>
        </p:scale>
        <p:origin x="1020" y="72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51B1B95-D229-4064-8A6D-C946E2D5311A}" type="datetimeFigureOut">
              <a:rPr lang="ko-KR" altLang="en-US"/>
              <a:pPr>
                <a:defRPr/>
              </a:pPr>
              <a:t>2022-03-18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42A67D-04EC-4EB3-A416-7FF1DE70444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875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6386513"/>
            <a:ext cx="9699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 userDrawn="1"/>
        </p:nvSpPr>
        <p:spPr bwMode="auto">
          <a:xfrm>
            <a:off x="0" y="50165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6386513"/>
            <a:ext cx="9699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직사각형 6"/>
          <p:cNvSpPr>
            <a:spLocks noChangeArrowheads="1"/>
          </p:cNvSpPr>
          <p:nvPr userDrawn="1"/>
        </p:nvSpPr>
        <p:spPr bwMode="auto">
          <a:xfrm>
            <a:off x="4178300" y="125413"/>
            <a:ext cx="1549400" cy="292100"/>
          </a:xfrm>
          <a:prstGeom prst="rect">
            <a:avLst/>
          </a:prstGeom>
          <a:noFill/>
          <a:ln w="9525">
            <a:solidFill>
              <a:srgbClr val="D9D9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300" dirty="0" smtClean="0">
                <a:solidFill>
                  <a:srgbClr val="BFBFB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300" dirty="0" smtClean="0">
              <a:solidFill>
                <a:srgbClr val="BFBFB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97533" y="554812"/>
            <a:ext cx="111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Bin number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284" y="11542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사용방법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968" y="1005355"/>
            <a:ext cx="5029200" cy="2552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82351" y="1594597"/>
            <a:ext cx="193204" cy="268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1032" y="1594597"/>
            <a:ext cx="648072" cy="268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2350" y="1897654"/>
            <a:ext cx="4507153" cy="268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9712" y="559713"/>
            <a:ext cx="96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Element ID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6776" y="186268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LS Post directory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꺾인 연결선 3"/>
          <p:cNvCxnSpPr>
            <a:stCxn id="8" idx="0"/>
            <a:endCxn id="10" idx="2"/>
          </p:cNvCxnSpPr>
          <p:nvPr/>
        </p:nvCxnSpPr>
        <p:spPr>
          <a:xfrm rot="5400000" flipH="1" flipV="1">
            <a:off x="5394812" y="1006969"/>
            <a:ext cx="757885" cy="417372"/>
          </a:xfrm>
          <a:prstGeom prst="bentConnector3">
            <a:avLst>
              <a:gd name="adj1" fmla="val 846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1"/>
            <a:endCxn id="16" idx="2"/>
          </p:cNvCxnSpPr>
          <p:nvPr/>
        </p:nvCxnSpPr>
        <p:spPr>
          <a:xfrm rot="10800000">
            <a:off x="4457259" y="831811"/>
            <a:ext cx="525092" cy="896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9" idx="1"/>
            <a:endCxn id="11" idx="3"/>
          </p:cNvCxnSpPr>
          <p:nvPr/>
        </p:nvCxnSpPr>
        <p:spPr>
          <a:xfrm rot="10800000">
            <a:off x="4376936" y="2001186"/>
            <a:ext cx="605414" cy="305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8673" y="3704394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■ 크게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2가지 방법..</a:t>
            </a:r>
          </a:p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1) Local PC에 d3plot이 있는 경우 → 폴더선택하여 damage ratio 계산</a:t>
            </a:r>
          </a:p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Local PC에 Lspost에서 뽑은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curve가 있는 경우  → 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curve선택하여 damage ratio 계산</a:t>
            </a:r>
          </a:p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97533" y="554812"/>
            <a:ext cx="111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Bin number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1284" y="11542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1. Local PC에 d3plot이 있는 경우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968" y="1005355"/>
            <a:ext cx="5029200" cy="2552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82351" y="1594597"/>
            <a:ext cx="193204" cy="268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1032" y="1594597"/>
            <a:ext cx="648072" cy="268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2350" y="1897654"/>
            <a:ext cx="4507153" cy="268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9712" y="559713"/>
            <a:ext cx="96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Element ID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6776" y="186268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LS Post directory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꺾인 연결선 3"/>
          <p:cNvCxnSpPr>
            <a:stCxn id="8" idx="0"/>
            <a:endCxn id="10" idx="2"/>
          </p:cNvCxnSpPr>
          <p:nvPr/>
        </p:nvCxnSpPr>
        <p:spPr>
          <a:xfrm rot="5400000" flipH="1" flipV="1">
            <a:off x="5394812" y="1006969"/>
            <a:ext cx="757885" cy="417372"/>
          </a:xfrm>
          <a:prstGeom prst="bentConnector3">
            <a:avLst>
              <a:gd name="adj1" fmla="val 846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7" idx="1"/>
            <a:endCxn id="16" idx="2"/>
          </p:cNvCxnSpPr>
          <p:nvPr/>
        </p:nvCxnSpPr>
        <p:spPr>
          <a:xfrm rot="10800000">
            <a:off x="4457259" y="831811"/>
            <a:ext cx="525092" cy="896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9" idx="1"/>
            <a:endCxn id="11" idx="3"/>
          </p:cNvCxnSpPr>
          <p:nvPr/>
        </p:nvCxnSpPr>
        <p:spPr>
          <a:xfrm rot="10800000">
            <a:off x="4376936" y="2001186"/>
            <a:ext cx="605414" cy="305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180" y="3335117"/>
            <a:ext cx="87767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Bin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개수 입력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(기본:16개로 지정되어있음, 변경할경우 입력후 엔터 → Status에 bin number entered 메시지 뜸)</a:t>
            </a:r>
          </a:p>
          <a:p>
            <a:pPr marL="228600" indent="-228600">
              <a:buAutoNum type="arabicParenR"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계산할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EID 필수입력 (반드시 shell요소를 선택)</a:t>
            </a:r>
          </a:p>
          <a:p>
            <a:pPr marL="228600" indent="-228600">
              <a:buAutoNum type="arabicParenR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LS post directory 입력</a:t>
            </a:r>
          </a:p>
          <a:p>
            <a:pPr marL="228600" indent="-228600">
              <a:buAutoNum type="arabicParenR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Make curves → d3plot이 있는 상위 폴더를 선택</a:t>
            </a: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Material 선택 (기본적으로 steel이 선택되어있음)</a:t>
            </a:r>
          </a:p>
          <a:p>
            <a:pPr marL="228600" indent="-228600">
              <a:buAutoNum type="arabicParenR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Run  (d3plot에서 EID에 해당하는 요소의 vonMises stres를 lower, upper 각각 뽑아낸 후 damage ratio비교하여 큰 값을 표시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21318" y="1594597"/>
            <a:ext cx="831882" cy="268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12414" y="1575141"/>
            <a:ext cx="1005082" cy="268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41856" y="1594597"/>
            <a:ext cx="777221" cy="268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4450354"/>
            <a:ext cx="2073522" cy="176967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44887" y="4495543"/>
            <a:ext cx="5544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Ex)</a:t>
            </a:r>
          </a:p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a. level별로 숫자로 구분되어있는 폴더가 있어야함 1~16</a:t>
            </a:r>
          </a:p>
          <a:p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b. Make curves →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상위 폴더인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d3plot_test를 선택 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0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51284" y="115427"/>
            <a:ext cx="444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. lspost에서 뽑은 curve가 있는 경우</a:t>
            </a:r>
            <a:endParaRPr lang="ko-KR" altLang="en-US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84" y="566879"/>
            <a:ext cx="5029200" cy="2552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2196" y="2796413"/>
            <a:ext cx="109355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Bin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개수 입력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EID입력, LS Post위치 지정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 필요없음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Curve open → curve 파일 선택 (선택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개수에 따라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bin이 자동으로 결정됨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→ curve file에 번호인덱스 필요 (ex. Oven_stress_curve_01.txt)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Material 선택</a:t>
            </a:r>
          </a:p>
          <a:p>
            <a:pPr marL="228600" indent="-228600">
              <a:buAutoNum type="arabicParenR"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Run → 해당 커브에 해당하는 damage ratio만 계산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6430" y="1136665"/>
            <a:ext cx="1005082" cy="268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85872" y="1156121"/>
            <a:ext cx="777221" cy="268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84084" y="1156121"/>
            <a:ext cx="777221" cy="2680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8" y="3475125"/>
            <a:ext cx="1469508" cy="28529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54976" y="364502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※ Curve는 반드시 post에서 뽑은 양식이어야 함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583" y="3500414"/>
            <a:ext cx="1304925" cy="27336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980544" y="3574848"/>
            <a:ext cx="4061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Ex)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Curve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개수가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3개 인 경우 (ex. Lv14, lv15, lv16)</a:t>
            </a: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→ bin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으로 자동 결정됨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Frequent_rate.1 파일을 열어서 아래와 같이 변경필요</a:t>
            </a:r>
          </a:p>
          <a:p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14,15,16번째 줄 제외한 나머지 삭제</a:t>
            </a:r>
            <a:endParaRPr lang="ko-KR" altLang="en-US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171" y="5106472"/>
            <a:ext cx="13430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73629</TotalTime>
  <Words>263</Words>
  <Application>Microsoft Office PowerPoint</Application>
  <PresentationFormat>A4 용지(210x297mm)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LG스마트체 Regular</vt:lpstr>
      <vt:lpstr>굴림</vt:lpstr>
      <vt:lpstr>맑은 고딕</vt:lpstr>
      <vt:lpstr>Arial</vt:lpstr>
      <vt:lpstr>Arial Narrow</vt:lpstr>
      <vt:lpstr>7_Office 테마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최재영/선임연구원/H&amp;A공통기술1팀(jaeyoung.choi@lge.com)</cp:lastModifiedBy>
  <cp:revision>993</cp:revision>
  <cp:lastPrinted>2014-12-03T15:05:24Z</cp:lastPrinted>
  <dcterms:created xsi:type="dcterms:W3CDTF">2012-08-29T08:28:19Z</dcterms:created>
  <dcterms:modified xsi:type="dcterms:W3CDTF">2022-03-18T02:32:09Z</dcterms:modified>
</cp:coreProperties>
</file>