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98" r:id="rId1"/>
  </p:sldMasterIdLst>
  <p:notesMasterIdLst>
    <p:notesMasterId r:id="rId12"/>
  </p:notesMasterIdLst>
  <p:sldIdLst>
    <p:sldId id="341" r:id="rId2"/>
    <p:sldId id="342" r:id="rId3"/>
    <p:sldId id="337" r:id="rId4"/>
    <p:sldId id="343" r:id="rId5"/>
    <p:sldId id="344" r:id="rId6"/>
    <p:sldId id="336" r:id="rId7"/>
    <p:sldId id="340" r:id="rId8"/>
    <p:sldId id="335" r:id="rId9"/>
    <p:sldId id="339" r:id="rId10"/>
    <p:sldId id="338" r:id="rId11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D050"/>
    <a:srgbClr val="B9CDE5"/>
    <a:srgbClr val="FFC000"/>
    <a:srgbClr val="F5F5F5"/>
    <a:srgbClr val="A6A6A6"/>
    <a:srgbClr val="006600"/>
    <a:srgbClr val="F2F2F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429" autoAdjust="0"/>
  </p:normalViewPr>
  <p:slideViewPr>
    <p:cSldViewPr snapToObjects="1">
      <p:cViewPr varScale="1">
        <p:scale>
          <a:sx n="116" d="100"/>
          <a:sy n="116" d="100"/>
        </p:scale>
        <p:origin x="1458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51B1B95-D229-4064-8A6D-C946E2D5311A}" type="datetimeFigureOut">
              <a:rPr lang="ko-KR" altLang="en-US"/>
              <a:pPr>
                <a:defRPr/>
              </a:pPr>
              <a:t>2022-04-29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42A67D-04EC-4EB3-A416-7FF1DE7044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75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6386513"/>
            <a:ext cx="969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 userDrawn="1"/>
        </p:nvSpPr>
        <p:spPr bwMode="auto">
          <a:xfrm>
            <a:off x="0" y="50165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6386513"/>
            <a:ext cx="969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직사각형 6"/>
          <p:cNvSpPr>
            <a:spLocks noChangeArrowheads="1"/>
          </p:cNvSpPr>
          <p:nvPr userDrawn="1"/>
        </p:nvSpPr>
        <p:spPr bwMode="auto">
          <a:xfrm>
            <a:off x="4178300" y="125413"/>
            <a:ext cx="1549400" cy="292100"/>
          </a:xfrm>
          <a:prstGeom prst="rect">
            <a:avLst/>
          </a:prstGeom>
          <a:noFill/>
          <a:ln w="9525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300" dirty="0" smtClean="0">
                <a:solidFill>
                  <a:srgbClr val="BFBFB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300" dirty="0" smtClean="0">
              <a:solidFill>
                <a:srgbClr val="BFBFB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wilio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492896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atin typeface="맑은 고딕" pitchFamily="50" charset="-127"/>
                <a:ea typeface="맑은 고딕" pitchFamily="50" charset="-127"/>
              </a:rPr>
              <a:t>Hpc job </a:t>
            </a:r>
            <a:r>
              <a:rPr lang="ko-KR" altLang="en-US" sz="4000" b="1" smtClean="0">
                <a:latin typeface="맑은 고딕" pitchFamily="50" charset="-127"/>
                <a:ea typeface="맑은 고딕" pitchFamily="50" charset="-127"/>
              </a:rPr>
              <a:t>종료알림 사용법</a:t>
            </a:r>
            <a:endParaRPr lang="ko-KR" altLang="en-US" sz="4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8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13240" y="2708920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Get a trial phone number</a:t>
            </a: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눌러 계정 활성화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Account SID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Auth Token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 Twilio phone number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Copy하여 .setup 파일에 붙여넣기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Twilio 계정설정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2" y="908720"/>
            <a:ext cx="6650347" cy="49685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868" y="1196752"/>
            <a:ext cx="2909132" cy="12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96" y="836712"/>
            <a:ext cx="5318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2022/4/29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수정내용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Tray icon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형식으로 사용방식 변경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정상종료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error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종료 구분 기능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Job name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으로 알림 기능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 솔버에 대해서만 알림 기능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On off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형식으로 사용 기능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Interval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시간 변경 기능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9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9031" y="858533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임의의 폴더에 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개파일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반드시 함께 있어야함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Hpc_job_alarm.zzz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12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확장자 </a:t>
            </a:r>
            <a:r>
              <a:rPr lang="en-US" altLang="ko-KR" sz="12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exe</a:t>
            </a:r>
            <a:r>
              <a:rPr lang="ko-KR" altLang="en-US" sz="12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변경 </a:t>
            </a:r>
            <a:endParaRPr lang="en-US" altLang="ko-KR" sz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464" y="5086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846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518" y="2258765"/>
            <a:ext cx="5318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sms_alarm.setup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txt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읽어서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셋팅값 변경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lain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Hpc주소  (cwhpc.lge.com or hpc.lge.com)</a:t>
            </a:r>
          </a:p>
          <a:p>
            <a:pPr marL="228600" indent="-228600">
              <a:buAutoNum type="arabicPlain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 ID</a:t>
            </a:r>
          </a:p>
          <a:p>
            <a:pPr marL="228600" indent="-228600">
              <a:buAutoNum type="arabicPlain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 PW</a:t>
            </a:r>
          </a:p>
          <a:p>
            <a:pPr marL="228600" indent="-228600">
              <a:buAutoNum type="arabicPlain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Twilio Account SID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(twilio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계정 참조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lain"/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Twilio Auth token (twilio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계정 참조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lain"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문자메시지 받을 사람 핸드폰 번호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(+82 국가번호 입력해야함)</a:t>
            </a:r>
          </a:p>
          <a:p>
            <a:pPr marL="228600" indent="-228600">
              <a:buAutoNum type="arabicPlain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 Twilio phone number (twilio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계정 참조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464" y="4499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Setup &amp;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작동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8" y="2518565"/>
            <a:ext cx="3315763" cy="1564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715495"/>
            <a:ext cx="6029325" cy="13049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25239" y="975161"/>
            <a:ext cx="1440160" cy="2142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9430" r="4170" b="11060"/>
          <a:stretch/>
        </p:blipFill>
        <p:spPr>
          <a:xfrm>
            <a:off x="714133" y="4725144"/>
            <a:ext cx="3456385" cy="1584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9562" y="45650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프로그램 실행시 오른쪽 알림에 아래와 같은 알림이 뜨고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tray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icon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 떠 있으면 정상 작동입니다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984" y="5185594"/>
            <a:ext cx="1495425" cy="11144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25239" y="5949280"/>
            <a:ext cx="303825" cy="350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1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64768" y="68582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오른쪽 버튼으로 서브메뉴를 확인할 수 있습니다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464" y="5086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8464" y="1980815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⑤ 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Start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누르면 아래와 같은 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Monitoring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시작 알림이 발생합니다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Setup &amp;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작동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650143"/>
            <a:ext cx="1571625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84" t="7668" r="2773" b="2735"/>
          <a:stretch/>
        </p:blipFill>
        <p:spPr>
          <a:xfrm>
            <a:off x="272480" y="2625855"/>
            <a:ext cx="3456385" cy="1152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072"/>
          <a:stretch/>
        </p:blipFill>
        <p:spPr>
          <a:xfrm>
            <a:off x="628834" y="4935055"/>
            <a:ext cx="3404617" cy="1123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5939" y="4381057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⒜  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Hpc job</a:t>
            </a:r>
            <a:r>
              <a:rPr lang="ko-KR" altLang="en-US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 없는 경우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아래와 같은 알림이 발생하고 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모니터링 종료됩니다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0992" y="21911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⒝  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Hpc job</a:t>
            </a:r>
            <a:r>
              <a:rPr lang="ko-KR" altLang="en-US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 있는 경우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Monitoring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 계속됩니다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428" t="4025"/>
          <a:stretch/>
        </p:blipFill>
        <p:spPr>
          <a:xfrm>
            <a:off x="5529063" y="2636266"/>
            <a:ext cx="1555419" cy="11427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80992" y="3854764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⒞ 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 job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일부 종료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된 경우 종료된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전송이되고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Monitoring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 계속됩니다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0992" y="4453855"/>
            <a:ext cx="4680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⒟ 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Hpc job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모두 종료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된 경우 종료된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전송이되고 아래와 같은 알림이 발생하고 모니터링 종료됩니다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(Tray icon</a:t>
            </a:r>
            <a:r>
              <a:rPr lang="ko-KR" altLang="en-US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으로 계속 상주해있기 때문에 언제든 다시 </a:t>
            </a:r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start</a:t>
            </a:r>
            <a:r>
              <a:rPr lang="ko-KR" altLang="en-US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 smtClean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2072"/>
          <a:stretch/>
        </p:blipFill>
        <p:spPr>
          <a:xfrm>
            <a:off x="5025008" y="5445224"/>
            <a:ext cx="340461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64768" y="685822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Setup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누르면 아래와 같이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interval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설정 가능합니다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 Default : 600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sec,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최소시간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60sec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으로 설정됨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(Monitoring </a:t>
            </a:r>
            <a:r>
              <a:rPr lang="ko-KR" altLang="en-US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중에는 </a:t>
            </a:r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setup </a:t>
            </a:r>
            <a:r>
              <a:rPr lang="ko-KR" altLang="en-US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작동 안함</a:t>
            </a:r>
            <a:r>
              <a:rPr lang="en-US" altLang="ko-KR" sz="120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smtClean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464" y="5086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⑥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Setup &amp;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작동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650143"/>
            <a:ext cx="1571625" cy="12477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35" y="1340768"/>
            <a:ext cx="2590800" cy="13906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64768" y="317664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Exit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누르면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프로그램을 종료합니다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smtClean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4" y="29994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⑦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3140968"/>
            <a:ext cx="1571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강제종료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9064" y="2751442"/>
            <a:ext cx="437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Ctrl + Alt + Del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키로 작업관리자 열기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Background proces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sms_alarm 2개 모두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작업끝내기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3" y="764703"/>
            <a:ext cx="4631706" cy="60725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8383" y="4293096"/>
            <a:ext cx="4294801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6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492896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4000" b="1" smtClean="0">
                <a:latin typeface="맑은 고딕" pitchFamily="50" charset="-127"/>
                <a:ea typeface="맑은 고딕" pitchFamily="50" charset="-127"/>
              </a:rPr>
              <a:t>서비스 계정 설정</a:t>
            </a:r>
            <a:endParaRPr lang="ko-KR" altLang="en-US" sz="4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3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21152" y="162880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2"/>
              </a:rPr>
              <a:t>https://www.twilio.com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2"/>
              </a:rPr>
              <a:t>/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홈페이지 가입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메인페이지에서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sign up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Twilio 계정설정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123378"/>
            <a:ext cx="4482343" cy="54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29064" y="969693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이메일 인증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Twilio 계정설정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46" y="548127"/>
            <a:ext cx="2426955" cy="11201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54" y="2016501"/>
            <a:ext cx="3784332" cy="1411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54" y="3789040"/>
            <a:ext cx="2587270" cy="3047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2583686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핸드폰 번호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인증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9064" y="479715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73561</TotalTime>
  <Words>326</Words>
  <Application>Microsoft Office PowerPoint</Application>
  <PresentationFormat>A4 용지(210x297mm)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LG스마트체 Regular</vt:lpstr>
      <vt:lpstr>굴림</vt:lpstr>
      <vt:lpstr>맑은 고딕</vt:lpstr>
      <vt:lpstr>Arial</vt:lpstr>
      <vt:lpstr>Arial Narrow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최재영/선임연구원/H&amp;A공통기술1팀(jaeyoung.choi@lge.com)</cp:lastModifiedBy>
  <cp:revision>981</cp:revision>
  <cp:lastPrinted>2014-12-03T15:05:24Z</cp:lastPrinted>
  <dcterms:created xsi:type="dcterms:W3CDTF">2012-08-29T08:28:19Z</dcterms:created>
  <dcterms:modified xsi:type="dcterms:W3CDTF">2022-04-29T00:49:56Z</dcterms:modified>
</cp:coreProperties>
</file>