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96" r:id="rId4"/>
    <p:sldId id="305" r:id="rId5"/>
    <p:sldId id="301" r:id="rId6"/>
    <p:sldId id="302" r:id="rId7"/>
    <p:sldId id="3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8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08: Critical Response Process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Friday, February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Review</a:t>
            </a:r>
          </a:p>
          <a:p>
            <a:r>
              <a:rPr lang="en-US" dirty="0"/>
              <a:t>11:05 – 11:50 </a:t>
            </a:r>
            <a:r>
              <a:rPr lang="en-US" dirty="0">
                <a:sym typeface="Wingdings" pitchFamily="2" charset="2"/>
              </a:rPr>
              <a:t> Critical response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&amp; 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Module 1: Exploring</a:t>
            </a:r>
          </a:p>
          <a:p>
            <a:pPr lvl="1"/>
            <a:r>
              <a:rPr lang="en-US" dirty="0"/>
              <a:t>Epicycles of analysis: question, EDA, modeling, interpretation, communication</a:t>
            </a:r>
          </a:p>
          <a:p>
            <a:pPr lvl="1"/>
            <a:r>
              <a:rPr lang="en-US" dirty="0"/>
              <a:t>Characteristics of a good question, defining a data analytic question</a:t>
            </a:r>
          </a:p>
          <a:p>
            <a:pPr lvl="1"/>
            <a:r>
              <a:rPr lang="en-US" dirty="0"/>
              <a:t>Exploratory data analysis checklist</a:t>
            </a:r>
          </a:p>
          <a:p>
            <a:r>
              <a:rPr lang="en-US" dirty="0"/>
              <a:t>Week 3 </a:t>
            </a:r>
            <a:r>
              <a:rPr lang="en-US" dirty="0">
                <a:sym typeface="Wingdings" pitchFamily="2" charset="2"/>
              </a:rPr>
              <a:t> Module 2: Retrieving</a:t>
            </a:r>
          </a:p>
          <a:p>
            <a:pPr lvl="1"/>
            <a:r>
              <a:rPr lang="en-US" dirty="0">
                <a:sym typeface="Wingdings" pitchFamily="2" charset="2"/>
              </a:rPr>
              <a:t>Scraping data from websites using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BeautifulSoup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etc.</a:t>
            </a:r>
          </a:p>
          <a:p>
            <a:pPr lvl="1"/>
            <a:r>
              <a:rPr lang="en-US" dirty="0">
                <a:sym typeface="Wingdings" pitchFamily="2" charset="2"/>
              </a:rPr>
              <a:t>Benefits of APIs over scraping/parsing; working with wrappers; authenticating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February 11 at 10:59am</a:t>
            </a:r>
          </a:p>
          <a:p>
            <a:endParaRPr lang="en-US" dirty="0"/>
          </a:p>
          <a:p>
            <a:r>
              <a:rPr lang="en-US" dirty="0"/>
              <a:t>Objective: Write up a tutorial with an EDA component on how to scrape and analyze web data</a:t>
            </a:r>
          </a:p>
          <a:p>
            <a:pPr lvl="1"/>
            <a:r>
              <a:rPr lang="en-US" i="1" dirty="0"/>
              <a:t>Tutorial</a:t>
            </a:r>
            <a:r>
              <a:rPr lang="en-US" dirty="0"/>
              <a:t>: Explain to a novice Python user how to use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BeautifulSoup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i="1" dirty="0">
                <a:latin typeface="Corbel" panose="020B0503020204020204" pitchFamily="34" charset="0"/>
              </a:rPr>
              <a:t>etc</a:t>
            </a:r>
            <a:r>
              <a:rPr lang="en-US" dirty="0">
                <a:latin typeface="Corbel" panose="020B0503020204020204" pitchFamily="34" charset="0"/>
              </a:rPr>
              <a:t>. </a:t>
            </a:r>
            <a:r>
              <a:rPr lang="en-US" dirty="0"/>
              <a:t>to scrape web data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: Make sure to include some exploratory data analysis using the data from the tutorial</a:t>
            </a:r>
          </a:p>
          <a:p>
            <a:pPr lvl="1"/>
            <a:endParaRPr lang="en-US" dirty="0"/>
          </a:p>
          <a:p>
            <a:r>
              <a:rPr lang="en-US" dirty="0"/>
              <a:t>Rubric: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New/novel data source; many images/code snippets; in-depth EDA with a well-motivated question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Adaptation of existing data or trivially easy data; some images/code snippets; EDA has mediocre question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Duplicates existing tutorials/docs; negligible images/code snippets; trivial EDA with poor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CFF5-DDE3-EE46-B386-28D6C673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response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5DF4-CFFE-F148-B5BA-2938DADA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this every Friday for our Weekly Presentations for you to get and give feedback on analysis</a:t>
            </a:r>
          </a:p>
          <a:p>
            <a:endParaRPr lang="en-US" dirty="0"/>
          </a:p>
          <a:p>
            <a:r>
              <a:rPr lang="en-US" b="1" dirty="0"/>
              <a:t>Three roles</a:t>
            </a:r>
            <a:r>
              <a:rPr lang="en-US" dirty="0"/>
              <a:t>: an artist, a facilitator, and responders</a:t>
            </a:r>
          </a:p>
          <a:p>
            <a:endParaRPr lang="en-US" dirty="0"/>
          </a:p>
          <a:p>
            <a:r>
              <a:rPr lang="en-US" b="1" dirty="0"/>
              <a:t>Four core steps</a:t>
            </a:r>
            <a:r>
              <a:rPr lang="en-US" dirty="0"/>
              <a:t>: Statements of meaning, artist as questioner, neutral questions, permissioned opinions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0FBA-9D0E-5446-B41F-46339046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C19-157B-544F-BB77-8138E7A4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B5C-6849-8647-84BE-BFB7A476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0</a:t>
            </a:r>
            <a:r>
              <a:rPr lang="en-US" dirty="0"/>
              <a:t>: Artist makes a presentation</a:t>
            </a:r>
          </a:p>
          <a:p>
            <a:r>
              <a:rPr lang="en-US" b="1" dirty="0"/>
              <a:t>Step 1</a:t>
            </a:r>
            <a:r>
              <a:rPr lang="en-US" dirty="0"/>
              <a:t>: Statements of meaning</a:t>
            </a:r>
          </a:p>
          <a:p>
            <a:pPr lvl="1"/>
            <a:r>
              <a:rPr lang="en-US" dirty="0"/>
              <a:t>“What was stimulating, surprising, evocative, memorable, challenging, different for you?”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u="sng" dirty="0"/>
              <a:t>NOT</a:t>
            </a:r>
            <a:r>
              <a:rPr lang="en-US" dirty="0"/>
              <a:t> ”I liked…”</a:t>
            </a:r>
          </a:p>
          <a:p>
            <a:pPr lvl="1"/>
            <a:r>
              <a:rPr lang="en-US" dirty="0"/>
              <a:t>Facilitator should synthesize the diversity or convergence of themes</a:t>
            </a:r>
          </a:p>
          <a:p>
            <a:r>
              <a:rPr lang="en-US" b="1" dirty="0"/>
              <a:t>Step 2</a:t>
            </a:r>
            <a:r>
              <a:rPr lang="en-US" dirty="0"/>
              <a:t>: Artist as questioner</a:t>
            </a:r>
          </a:p>
          <a:p>
            <a:pPr lvl="1"/>
            <a:r>
              <a:rPr lang="en-US" dirty="0"/>
              <a:t>Creator asks questions they have about their work</a:t>
            </a:r>
          </a:p>
          <a:p>
            <a:pPr lvl="1"/>
            <a:r>
              <a:rPr lang="en-US" dirty="0"/>
              <a:t>Facilitator helps clarify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u="sng" dirty="0">
                <a:sym typeface="Wingdings" pitchFamily="2" charset="2"/>
              </a:rPr>
              <a:t>NOT</a:t>
            </a:r>
            <a:r>
              <a:rPr lang="en-US" dirty="0">
                <a:sym typeface="Wingdings" pitchFamily="2" charset="2"/>
              </a:rPr>
              <a:t> “What did you think?”</a:t>
            </a:r>
          </a:p>
          <a:p>
            <a:r>
              <a:rPr lang="en-US" b="1" dirty="0">
                <a:sym typeface="Wingdings" pitchFamily="2" charset="2"/>
              </a:rPr>
              <a:t>Step 3</a:t>
            </a:r>
            <a:r>
              <a:rPr lang="en-US" dirty="0">
                <a:sym typeface="Wingdings" pitchFamily="2" charset="2"/>
              </a:rPr>
              <a:t>: Neutral questions from responders</a:t>
            </a:r>
          </a:p>
          <a:p>
            <a:pPr lvl="1"/>
            <a:r>
              <a:rPr lang="en-US" dirty="0">
                <a:sym typeface="Wingdings" pitchFamily="2" charset="2"/>
              </a:rPr>
              <a:t>Responders ask informational or factual questions and facilitator helps ensure they are neutral</a:t>
            </a:r>
          </a:p>
          <a:p>
            <a:r>
              <a:rPr lang="en-US" b="1" dirty="0">
                <a:sym typeface="Wingdings" pitchFamily="2" charset="2"/>
              </a:rPr>
              <a:t>Step 4</a:t>
            </a:r>
            <a:r>
              <a:rPr lang="en-US" dirty="0">
                <a:sym typeface="Wingdings" pitchFamily="2" charset="2"/>
              </a:rPr>
              <a:t>: Permissioned opinions</a:t>
            </a:r>
          </a:p>
          <a:p>
            <a:pPr lvl="1"/>
            <a:r>
              <a:rPr lang="en-US" dirty="0">
                <a:sym typeface="Wingdings" pitchFamily="2" charset="2"/>
              </a:rPr>
              <a:t>Facilitator invites opinions with a specific protocol: “I have an opinion about X. Do you want to hear it?”</a:t>
            </a:r>
          </a:p>
          <a:p>
            <a:pPr lvl="1"/>
            <a:r>
              <a:rPr lang="en-US" dirty="0">
                <a:sym typeface="Wingdings" pitchFamily="2" charset="2"/>
              </a:rPr>
              <a:t>Artist’s decision to say “yes” or “no”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A55-F461-4143-A3F5-050D9D89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D0-A910-9F4D-8B7E-8522F9CE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A6C-E62D-5E4C-BCCE-502DE13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 (Feb 4 – Feb 8)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Ethics of data scraping</a:t>
            </a:r>
          </a:p>
          <a:p>
            <a:pPr lvl="1"/>
            <a:r>
              <a:rPr lang="en-US" b="1" dirty="0"/>
              <a:t>Wednesday</a:t>
            </a:r>
            <a:r>
              <a:rPr lang="en-US" dirty="0"/>
              <a:t>: How to interview a dataset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265-D62C-6C44-A7BB-00855FB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2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2314</TotalTime>
  <Words>440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Courier</vt:lpstr>
      <vt:lpstr>Wingdings 2</vt:lpstr>
      <vt:lpstr>Quotable</vt:lpstr>
      <vt:lpstr>Class 08: Critical Response Process Friday, February 1</vt:lpstr>
      <vt:lpstr>Agenda</vt:lpstr>
      <vt:lpstr>Recap</vt:lpstr>
      <vt:lpstr>Module Assignment 02</vt:lpstr>
      <vt:lpstr>Critical response process</vt:lpstr>
      <vt:lpstr>Four core steps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87</cp:revision>
  <dcterms:created xsi:type="dcterms:W3CDTF">2016-08-24T14:48:58Z</dcterms:created>
  <dcterms:modified xsi:type="dcterms:W3CDTF">2019-02-01T21:28:30Z</dcterms:modified>
</cp:coreProperties>
</file>