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8"/>
  </p:notesMasterIdLst>
  <p:sldIdLst>
    <p:sldId id="256" r:id="rId2"/>
    <p:sldId id="275" r:id="rId3"/>
    <p:sldId id="296" r:id="rId4"/>
    <p:sldId id="306" r:id="rId5"/>
    <p:sldId id="305" r:id="rId6"/>
    <p:sldId id="31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p:restoredTop sz="94628"/>
  </p:normalViewPr>
  <p:slideViewPr>
    <p:cSldViewPr snapToGrid="0" snapToObjects="1">
      <p:cViewPr varScale="1">
        <p:scale>
          <a:sx n="110" d="100"/>
          <a:sy n="110"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2/13/19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2/13/19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Refine/OpenRefine/wiki/External-Resour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lydenver.com/about/financials/passenger_traffi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13: Data Cleaning Exercise</a:t>
            </a:r>
            <a:br>
              <a:rPr lang="en-US" dirty="0">
                <a:solidFill>
                  <a:schemeClr val="tx1"/>
                </a:solidFill>
              </a:rPr>
            </a:br>
            <a:r>
              <a:rPr lang="en-US" sz="2800" dirty="0">
                <a:solidFill>
                  <a:schemeClr val="tx1"/>
                </a:solidFill>
              </a:rPr>
              <a:t>Wednesday, February 13</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11:30 </a:t>
            </a:r>
            <a:r>
              <a:rPr lang="en-US" dirty="0">
                <a:sym typeface="Wingdings" pitchFamily="2" charset="2"/>
              </a:rPr>
              <a:t> Data cleaning exercise, in groups</a:t>
            </a:r>
          </a:p>
          <a:p>
            <a:r>
              <a:rPr lang="en-US" dirty="0">
                <a:sym typeface="Wingdings" pitchFamily="2" charset="2"/>
              </a:rPr>
              <a:t>11:30 – 11:50  Report out and clean up collaboratively</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Exploring</a:t>
            </a:r>
          </a:p>
          <a:p>
            <a:pPr lvl="1"/>
            <a:r>
              <a:rPr lang="en-US" dirty="0"/>
              <a:t>Epicycles of analysis: question, EDA, modeling, interpretation, communication</a:t>
            </a:r>
          </a:p>
          <a:p>
            <a:pPr lvl="1"/>
            <a:r>
              <a:rPr lang="en-US" dirty="0"/>
              <a:t>Characteristics of a good question, Exploratory data analysis checklist</a:t>
            </a:r>
          </a:p>
          <a:p>
            <a:r>
              <a:rPr lang="en-US" dirty="0"/>
              <a:t>Weeks 3 &amp; 4 </a:t>
            </a:r>
            <a:r>
              <a:rPr lang="en-US" dirty="0">
                <a:sym typeface="Wingdings" pitchFamily="2" charset="2"/>
              </a:rPr>
              <a:t> Module 2: 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pPr lvl="1"/>
            <a:r>
              <a:rPr lang="en-US" dirty="0">
                <a:sym typeface="Wingdings" pitchFamily="2" charset="2"/>
              </a:rPr>
              <a:t>Ethical considerations for web scraping</a:t>
            </a:r>
          </a:p>
          <a:p>
            <a:r>
              <a:rPr lang="en-US" dirty="0">
                <a:sym typeface="Wingdings" pitchFamily="2" charset="2"/>
              </a:rPr>
              <a:t>Weeks 5 &amp; 6  Module 3: Cleaning</a:t>
            </a:r>
          </a:p>
          <a:p>
            <a:pPr lvl="1"/>
            <a:r>
              <a:rPr lang="en-US" dirty="0"/>
              <a:t>Creating tidy data (pivoting, melting, stacking)</a:t>
            </a:r>
          </a:p>
          <a:p>
            <a:pPr lvl="1"/>
            <a:r>
              <a:rPr lang="en-US" dirty="0"/>
              <a:t>Handling missing data (dropping, filling, interpolation)</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540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5 (Feb 11 – Feb 15) </a:t>
            </a:r>
            <a:r>
              <a:rPr lang="en-US" dirty="0">
                <a:sym typeface="Wingdings" pitchFamily="2" charset="2"/>
              </a:rPr>
              <a:t> Cleaning (Show)</a:t>
            </a:r>
            <a:endParaRPr lang="en-US" dirty="0"/>
          </a:p>
          <a:p>
            <a:pPr lvl="1"/>
            <a:r>
              <a:rPr lang="en-US" b="1" dirty="0"/>
              <a:t>Monday</a:t>
            </a:r>
            <a:r>
              <a:rPr lang="en-US" dirty="0"/>
              <a:t>: Creating tidy data</a:t>
            </a:r>
          </a:p>
          <a:p>
            <a:pPr lvl="1"/>
            <a:r>
              <a:rPr lang="en-US" b="1" dirty="0"/>
              <a:t>Wednesday</a:t>
            </a:r>
            <a:r>
              <a:rPr lang="en-US" dirty="0"/>
              <a:t>: Stacking, pivoting, and melting tutorial</a:t>
            </a:r>
          </a:p>
          <a:p>
            <a:pPr lvl="1"/>
            <a:r>
              <a:rPr lang="en-US" b="1" dirty="0"/>
              <a:t>Friday</a:t>
            </a:r>
            <a:r>
              <a:rPr lang="en-US" dirty="0"/>
              <a:t>: Weekly presentation on assignment work-in-progress</a:t>
            </a:r>
          </a:p>
          <a:p>
            <a:pPr lvl="1"/>
            <a:endParaRPr lang="en-US" dirty="0"/>
          </a:p>
          <a:p>
            <a:r>
              <a:rPr lang="en-US" dirty="0"/>
              <a:t>Module Assignment 03 due February 25</a:t>
            </a:r>
          </a:p>
          <a:p>
            <a:endParaRPr lang="en-US" dirty="0"/>
          </a:p>
          <a:p>
            <a:r>
              <a:rPr lang="en-US" dirty="0"/>
              <a:t>Week 6 (Feb 18 – Feb 22) </a:t>
            </a:r>
            <a:r>
              <a:rPr lang="en-US" dirty="0">
                <a:sym typeface="Wingdings" pitchFamily="2" charset="2"/>
              </a:rPr>
              <a:t> Cleaning (Tell)</a:t>
            </a:r>
          </a:p>
          <a:p>
            <a:pPr lvl="1"/>
            <a:r>
              <a:rPr lang="en-US" dirty="0">
                <a:sym typeface="Wingdings" pitchFamily="2" charset="2"/>
              </a:rPr>
              <a:t>Handling missing data: dropping, filling, interpolating</a:t>
            </a:r>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7653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03</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Monday, February 25 at 10:59am</a:t>
            </a:r>
          </a:p>
          <a:p>
            <a:endParaRPr lang="en-US" dirty="0"/>
          </a:p>
          <a:p>
            <a:r>
              <a:rPr lang="en-US" b="1" dirty="0"/>
              <a:t>Objective</a:t>
            </a:r>
            <a:r>
              <a:rPr lang="en-US" dirty="0"/>
              <a:t>: Tell a horror story about an untidy dataset and how you tamed it into a clean and tidy format</a:t>
            </a:r>
          </a:p>
          <a:p>
            <a:pPr lvl="1"/>
            <a:r>
              <a:rPr lang="en-US" dirty="0"/>
              <a:t>Reading in misshapen data, reshaping into a tidier format, handling missing data, removing bad data, </a:t>
            </a:r>
            <a:r>
              <a:rPr lang="en-US" i="1" dirty="0"/>
              <a:t>etc</a:t>
            </a:r>
            <a:r>
              <a:rPr lang="en-US" dirty="0"/>
              <a:t>.</a:t>
            </a:r>
          </a:p>
          <a:p>
            <a:pPr lvl="2"/>
            <a:r>
              <a:rPr lang="en-US" dirty="0">
                <a:sym typeface="Wingdings" pitchFamily="2" charset="2"/>
              </a:rPr>
              <a:t>The more the merrier!</a:t>
            </a:r>
          </a:p>
          <a:p>
            <a:pPr lvl="1"/>
            <a:r>
              <a:rPr lang="en-US" dirty="0">
                <a:sym typeface="Wingdings" pitchFamily="2" charset="2"/>
              </a:rPr>
              <a:t>Once you’ve cleaned it up, go through data interviewing and EDA processes</a:t>
            </a:r>
          </a:p>
          <a:p>
            <a:pPr lvl="1"/>
            <a:r>
              <a:rPr lang="en-US" dirty="0">
                <a:sym typeface="Wingdings" pitchFamily="2" charset="2"/>
              </a:rPr>
              <a:t>Write up a Medium post detailing the question you wanted to answer with this data, the problems with the raw data, the steps you took to clean it up, and the findings once it was clean</a:t>
            </a:r>
          </a:p>
          <a:p>
            <a:pPr lvl="1"/>
            <a:r>
              <a:rPr lang="en-US" dirty="0">
                <a:sym typeface="Wingdings" pitchFamily="2" charset="2"/>
              </a:rPr>
              <a:t>Use good blogging practices in terms of engaging headline, balance of prose/code/images, clear findings, </a:t>
            </a:r>
            <a:r>
              <a:rPr lang="en-US" i="1" dirty="0">
                <a:sym typeface="Wingdings" pitchFamily="2" charset="2"/>
              </a:rPr>
              <a:t>etc</a:t>
            </a:r>
            <a:r>
              <a:rPr lang="en-US" dirty="0">
                <a:sym typeface="Wingdings" pitchFamily="2" charset="2"/>
              </a:rPr>
              <a:t>.</a:t>
            </a:r>
          </a:p>
          <a:p>
            <a:pPr lvl="2"/>
            <a:r>
              <a:rPr lang="en-US" dirty="0">
                <a:sym typeface="Wingdings" pitchFamily="2" charset="2"/>
              </a:rPr>
              <a:t>Real bonus points if you write it up using conventions from horror fiction, film, </a:t>
            </a:r>
            <a:r>
              <a:rPr lang="en-US" i="1" dirty="0">
                <a:sym typeface="Wingdings" pitchFamily="2" charset="2"/>
              </a:rPr>
              <a:t>etc</a:t>
            </a:r>
            <a:r>
              <a:rPr lang="en-US" dirty="0">
                <a:sym typeface="Wingdings" pitchFamily="2" charset="2"/>
              </a:rPr>
              <a:t>. genres in convincing way</a:t>
            </a:r>
          </a:p>
          <a:p>
            <a:pPr lvl="1"/>
            <a:endParaRPr lang="en-US" dirty="0">
              <a:sym typeface="Wingdings" pitchFamily="2" charset="2"/>
            </a:endParaRPr>
          </a:p>
          <a:p>
            <a:r>
              <a:rPr lang="en-US" dirty="0">
                <a:sym typeface="Wingdings" pitchFamily="2" charset="2"/>
              </a:rPr>
              <a:t>Also check out the </a:t>
            </a:r>
            <a:r>
              <a:rPr lang="en-US" dirty="0" err="1">
                <a:sym typeface="Wingdings" pitchFamily="2" charset="2"/>
              </a:rPr>
              <a:t>OpenRefine</a:t>
            </a:r>
            <a:r>
              <a:rPr lang="en-US" dirty="0">
                <a:sym typeface="Wingdings" pitchFamily="2" charset="2"/>
              </a:rPr>
              <a:t> tool and resources on Canvas</a:t>
            </a:r>
          </a:p>
          <a:p>
            <a:pPr lvl="1"/>
            <a:r>
              <a:rPr lang="en-US" dirty="0">
                <a:sym typeface="Wingdings" pitchFamily="2" charset="2"/>
              </a:rPr>
              <a:t>How to replicate some of the </a:t>
            </a:r>
            <a:r>
              <a:rPr lang="en-US" dirty="0" err="1">
                <a:sym typeface="Wingdings" pitchFamily="2" charset="2"/>
              </a:rPr>
              <a:t>OpenRefine</a:t>
            </a:r>
            <a:r>
              <a:rPr lang="en-US" dirty="0">
                <a:sym typeface="Wingdings" pitchFamily="2" charset="2"/>
              </a:rPr>
              <a:t> tutorials using pandas</a:t>
            </a:r>
          </a:p>
          <a:p>
            <a:pPr lvl="1"/>
            <a:r>
              <a:rPr lang="en-US" dirty="0">
                <a:sym typeface="Wingdings" pitchFamily="2" charset="2"/>
                <a:hlinkClick r:id="rId2"/>
              </a:rPr>
              <a:t>https://github.com/OpenRefine/OpenRefine/wiki/External-Resources</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590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0E2A-6109-0842-B7CE-1CB67FAE1882}"/>
              </a:ext>
            </a:extLst>
          </p:cNvPr>
          <p:cNvSpPr>
            <a:spLocks noGrp="1"/>
          </p:cNvSpPr>
          <p:nvPr>
            <p:ph type="title"/>
          </p:nvPr>
        </p:nvSpPr>
        <p:spPr/>
        <p:txBody>
          <a:bodyPr/>
          <a:lstStyle/>
          <a:p>
            <a:r>
              <a:rPr lang="en-US" dirty="0"/>
              <a:t>Data cleaning exercise</a:t>
            </a:r>
          </a:p>
        </p:txBody>
      </p:sp>
      <p:sp>
        <p:nvSpPr>
          <p:cNvPr id="3" name="Content Placeholder 2">
            <a:extLst>
              <a:ext uri="{FF2B5EF4-FFF2-40B4-BE49-F238E27FC236}">
                <a16:creationId xmlns:a16="http://schemas.microsoft.com/office/drawing/2014/main" id="{FD469A63-89E4-2941-9B60-67998DB9BAF4}"/>
              </a:ext>
            </a:extLst>
          </p:cNvPr>
          <p:cNvSpPr>
            <a:spLocks noGrp="1"/>
          </p:cNvSpPr>
          <p:nvPr>
            <p:ph idx="1"/>
          </p:nvPr>
        </p:nvSpPr>
        <p:spPr/>
        <p:txBody>
          <a:bodyPr/>
          <a:lstStyle/>
          <a:p>
            <a:r>
              <a:rPr lang="en-US" dirty="0"/>
              <a:t>Download ”Class 13 – Data cleaning </a:t>
            </a:r>
            <a:r>
              <a:rPr lang="en-US" dirty="0" err="1"/>
              <a:t>exercise.ipynb</a:t>
            </a:r>
            <a:r>
              <a:rPr lang="en-US" dirty="0"/>
              <a:t>” notebook and “</a:t>
            </a:r>
            <a:r>
              <a:rPr lang="en-US" dirty="0" err="1"/>
              <a:t>DIA_activity.xlsx</a:t>
            </a:r>
            <a:r>
              <a:rPr lang="en-US" dirty="0"/>
              <a:t>”</a:t>
            </a:r>
          </a:p>
          <a:p>
            <a:pPr lvl="1"/>
            <a:r>
              <a:rPr lang="en-US" dirty="0"/>
              <a:t>Data adapted from: </a:t>
            </a:r>
            <a:r>
              <a:rPr lang="en-US" dirty="0">
                <a:hlinkClick r:id="rId2"/>
              </a:rPr>
              <a:t>https://www.flydenver.com/about/financials/passenger_traffic</a:t>
            </a:r>
            <a:r>
              <a:rPr lang="en-US" dirty="0"/>
              <a:t> </a:t>
            </a:r>
          </a:p>
          <a:p>
            <a:endParaRPr lang="en-US" dirty="0"/>
          </a:p>
          <a:p>
            <a:r>
              <a:rPr lang="en-US" dirty="0"/>
              <a:t>What are some problems you see right away with the raw data?</a:t>
            </a:r>
          </a:p>
          <a:p>
            <a:endParaRPr lang="en-US" dirty="0"/>
          </a:p>
          <a:p>
            <a:r>
              <a:rPr lang="en-US" dirty="0"/>
              <a:t>Work in groups at your tables on getting as far as possible with cleaning up &amp; visualizing data</a:t>
            </a:r>
          </a:p>
          <a:p>
            <a:endParaRPr lang="en-US" dirty="0"/>
          </a:p>
          <a:p>
            <a:r>
              <a:rPr lang="en-US" dirty="0"/>
              <a:t>After 30 minutes, report out to review different approaches</a:t>
            </a:r>
          </a:p>
        </p:txBody>
      </p:sp>
      <p:sp>
        <p:nvSpPr>
          <p:cNvPr id="4" name="Slide Number Placeholder 3">
            <a:extLst>
              <a:ext uri="{FF2B5EF4-FFF2-40B4-BE49-F238E27FC236}">
                <a16:creationId xmlns:a16="http://schemas.microsoft.com/office/drawing/2014/main" id="{5395A976-9832-6B4E-9340-BB30F560E5F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50386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3747</TotalTime>
  <Words>469</Words>
  <Application>Microsoft Macintosh PowerPoint</Application>
  <PresentationFormat>Widescreen</PresentationFormat>
  <Paragraphs>55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Corbel</vt:lpstr>
      <vt:lpstr>Courier</vt:lpstr>
      <vt:lpstr>Wingdings 2</vt:lpstr>
      <vt:lpstr>Quotable</vt:lpstr>
      <vt:lpstr>Class 13: Data Cleaning Exercise Wednesday, February 13</vt:lpstr>
      <vt:lpstr>Agenda</vt:lpstr>
      <vt:lpstr>Recap</vt:lpstr>
      <vt:lpstr>This week</vt:lpstr>
      <vt:lpstr>Module Assignment 03</vt:lpstr>
      <vt:lpstr>Data cleaning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125</cp:revision>
  <dcterms:created xsi:type="dcterms:W3CDTF">2016-08-24T14:48:58Z</dcterms:created>
  <dcterms:modified xsi:type="dcterms:W3CDTF">2019-02-13T17:46:51Z</dcterms:modified>
</cp:coreProperties>
</file>