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75" r:id="rId3"/>
    <p:sldId id="310" r:id="rId4"/>
    <p:sldId id="311" r:id="rId5"/>
    <p:sldId id="312" r:id="rId6"/>
    <p:sldId id="31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C4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9"/>
    <p:restoredTop sz="94628"/>
  </p:normalViewPr>
  <p:slideViewPr>
    <p:cSldViewPr snapToGrid="0" snapToObjects="1">
      <p:cViewPr varScale="1">
        <p:scale>
          <a:sx n="110" d="100"/>
          <a:sy n="110" d="100"/>
        </p:scale>
        <p:origin x="18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820EF-9615-9340-9696-8E29D255C29C}" type="datetimeFigureOut">
              <a:rPr lang="en-US" smtClean="0"/>
              <a:t>2/28/19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591CE-20BA-CB4C-B298-E658AA182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60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591CE-20BA-CB4C-B298-E658AA182758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7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D9C48E"/>
          </a:solidFill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4EC1-8966-704C-9B8B-CF3380F10423}" type="datetime1">
              <a:rPr lang="en-US" smtClean="0"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CFB64-0B48-9E45-B861-D8DE82785488}" type="datetime1">
              <a:rPr lang="en-US" smtClean="0"/>
              <a:t>2/28/19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C287-4DAA-EF45-B0FC-84CA505543A0}" type="datetime1">
              <a:rPr lang="en-US" smtClean="0"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35E4-29DF-CA4B-B093-7D9A70E30E9D}" type="datetime1">
              <a:rPr lang="en-US" smtClean="0"/>
              <a:t>2/28/19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403E-07BE-E147-B4F0-7CB9D8782A2B}" type="datetime1">
              <a:rPr lang="en-US" smtClean="0"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B0FC-2CDF-AE4E-9E24-9802736DDA38}" type="datetime1">
              <a:rPr lang="en-US" smtClean="0"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0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1420481"/>
            <a:ext cx="10554574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AA98-ACBF-DC42-B077-EDD1F6B9573A}" type="datetime1">
              <a:rPr lang="en-US" smtClean="0"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4538-D509-7849-B63B-ADC00130C0E4}" type="datetime1">
              <a:rPr lang="en-US" smtClean="0"/>
              <a:t>2/28/19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081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B39A5-8D4D-CC4A-92C4-3BE94EDF4628}" type="datetime1">
              <a:rPr lang="en-US" smtClean="0"/>
              <a:t>2/28/19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081"/>
            <a:ext cx="10571998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56609-D2D6-B54F-A2C3-892F3AA6CDA9}" type="datetime1">
              <a:rPr lang="en-US" smtClean="0"/>
              <a:t>2/28/19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13716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0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2DA7-7BB0-CC42-B014-187D031F2E14}" type="datetime1">
              <a:rPr lang="en-US" smtClean="0"/>
              <a:t>2/28/19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7359-CD91-B947-A62B-1612DC732B81}" type="datetime1">
              <a:rPr lang="en-US" smtClean="0"/>
              <a:t>2/28/19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D3F7-0476-9B4D-B141-9332D2A5CEF8}" type="datetime1">
              <a:rPr lang="en-US" smtClean="0"/>
              <a:t>2/28/19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C844AC5-F82D-2546-A0BA-4CB124E81DB2}" type="datetime1">
              <a:rPr lang="en-US" smtClean="0"/>
              <a:t>2/28/19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DF101DF-BEDF-034B-B6BE-F262BE0BAA1A}" type="datetime1">
              <a:rPr lang="en-US" smtClean="0"/>
              <a:t>2/28/19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rian.keegan@colorado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anlahman.com/baseball-archive/statistic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Class 19: Combining data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Friday, March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371600"/>
          </a:xfrm>
        </p:spPr>
        <p:txBody>
          <a:bodyPr>
            <a:noAutofit/>
          </a:bodyPr>
          <a:lstStyle/>
          <a:p>
            <a:r>
              <a:rPr lang="en-US" dirty="0"/>
              <a:t>INFO 3402: Information Expositions</a:t>
            </a:r>
            <a:br>
              <a:rPr lang="en-US" dirty="0"/>
            </a:br>
            <a:r>
              <a:rPr lang="en-US" dirty="0"/>
              <a:t>Professor Brian Keegan</a:t>
            </a:r>
            <a:br>
              <a:rPr lang="en-US" dirty="0"/>
            </a:br>
            <a:r>
              <a:rPr lang="en-US" dirty="0">
                <a:hlinkClick r:id="rId3"/>
              </a:rPr>
              <a:t>brian.keegan@colorado.edu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 title="University of Colorado Boulder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4565" y="5280847"/>
            <a:ext cx="374743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B56E-2696-CA43-BCC0-8D074FFE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F5FCB-0A16-9F46-A4C9-51C0D138E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11:00 – 11:05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Review</a:t>
            </a:r>
          </a:p>
          <a:p>
            <a:r>
              <a:rPr lang="en-US" dirty="0"/>
              <a:t>11:05 – 11:50 </a:t>
            </a:r>
            <a:r>
              <a:rPr lang="en-US" dirty="0">
                <a:sym typeface="Wingdings" pitchFamily="2" charset="2"/>
              </a:rPr>
              <a:t> Critical response process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15B02-BF11-8247-9542-3E5682BB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3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24FE-CCFD-284C-8BCB-1CD085D1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ECB94-F638-734A-9E98-98E1BA79A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Weeks 1 &amp; 2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Module 1: Exploring</a:t>
            </a:r>
          </a:p>
          <a:p>
            <a:pPr lvl="1"/>
            <a:r>
              <a:rPr lang="en-US" dirty="0"/>
              <a:t>Characteristics of a good question, Exploratory data analysis checklist</a:t>
            </a:r>
          </a:p>
          <a:p>
            <a:r>
              <a:rPr lang="en-US" dirty="0"/>
              <a:t>Weeks 3 &amp; 4 </a:t>
            </a:r>
            <a:r>
              <a:rPr lang="en-US" dirty="0">
                <a:sym typeface="Wingdings" pitchFamily="2" charset="2"/>
              </a:rPr>
              <a:t> Module 2: Retrieving</a:t>
            </a:r>
          </a:p>
          <a:p>
            <a:pPr lvl="1"/>
            <a:r>
              <a:rPr lang="en-US" dirty="0">
                <a:sym typeface="Wingdings" pitchFamily="2" charset="2"/>
              </a:rPr>
              <a:t>Using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requests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latin typeface="Courier" pitchFamily="2" charset="0"/>
                <a:sym typeface="Wingdings" pitchFamily="2" charset="2"/>
              </a:rPr>
              <a:t>BeautifulSoup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i="1" dirty="0">
                <a:sym typeface="Wingdings" pitchFamily="2" charset="2"/>
              </a:rPr>
              <a:t>etc. </a:t>
            </a:r>
            <a:r>
              <a:rPr lang="en-US" dirty="0">
                <a:sym typeface="Wingdings" pitchFamily="2" charset="2"/>
              </a:rPr>
              <a:t>to scrape data from websites and APIs</a:t>
            </a:r>
          </a:p>
          <a:p>
            <a:r>
              <a:rPr lang="en-US" dirty="0">
                <a:sym typeface="Wingdings" pitchFamily="2" charset="2"/>
              </a:rPr>
              <a:t>Weeks 5 &amp; 6  Module 3: Cleaning</a:t>
            </a:r>
          </a:p>
          <a:p>
            <a:pPr lvl="1"/>
            <a:r>
              <a:rPr lang="en-US" dirty="0"/>
              <a:t>Creating tidy data (pivoting, melting, stacking) and handling missing data (dropping, filling, interpolation)</a:t>
            </a:r>
          </a:p>
          <a:p>
            <a:r>
              <a:rPr lang="en-US" dirty="0"/>
              <a:t>Weeks 7 &amp; 8 </a:t>
            </a:r>
            <a:r>
              <a:rPr lang="en-US" dirty="0">
                <a:sym typeface="Wingdings" pitchFamily="2" charset="2"/>
              </a:rPr>
              <a:t> Module 4: Combining</a:t>
            </a:r>
          </a:p>
          <a:p>
            <a:pPr lvl="1"/>
            <a:r>
              <a:rPr lang="en-US" dirty="0">
                <a:sym typeface="Wingdings" pitchFamily="2" charset="2"/>
              </a:rPr>
              <a:t>Evaluating types of joins, deanonymization attacks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3A387-83CE-0243-9CED-0272DA47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53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80D0-A910-9F4D-8B7E-8522F9CE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F8A6C-E62D-5E4C-BCCE-502DE13CD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 7 (Feb 25 – Mar 1) </a:t>
            </a:r>
            <a:r>
              <a:rPr lang="en-US" dirty="0">
                <a:sym typeface="Wingdings" pitchFamily="2" charset="2"/>
              </a:rPr>
              <a:t> Combining (Show)</a:t>
            </a:r>
            <a:endParaRPr lang="en-US" dirty="0"/>
          </a:p>
          <a:p>
            <a:pPr lvl="1"/>
            <a:r>
              <a:rPr lang="en-US" dirty="0">
                <a:sym typeface="Wingdings" pitchFamily="2" charset="2"/>
              </a:rPr>
              <a:t>Joining data together, trade-offs of different joins, cleaning up after a join</a:t>
            </a:r>
          </a:p>
          <a:p>
            <a:pPr lvl="1"/>
            <a:endParaRPr lang="en-US" dirty="0"/>
          </a:p>
          <a:p>
            <a:r>
              <a:rPr lang="en-US" dirty="0"/>
              <a:t>Module Assignment 04 due March 11</a:t>
            </a:r>
          </a:p>
          <a:p>
            <a:endParaRPr lang="en-US" dirty="0"/>
          </a:p>
          <a:p>
            <a:r>
              <a:rPr lang="en-US" dirty="0"/>
              <a:t>Week 8 (Mar 4 – Mar 8) </a:t>
            </a:r>
            <a:r>
              <a:rPr lang="en-US" dirty="0">
                <a:sym typeface="Wingdings" pitchFamily="2" charset="2"/>
              </a:rPr>
              <a:t> Combining (Tell)</a:t>
            </a:r>
          </a:p>
          <a:p>
            <a:pPr lvl="1"/>
            <a:r>
              <a:rPr lang="en-US" dirty="0">
                <a:sym typeface="Wingdings" pitchFamily="2" charset="2"/>
              </a:rPr>
              <a:t>Deanonymization attacks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3A265-D62C-6C44-A7BB-00855FB9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9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2524-84D1-6D4F-8FB3-23F38C41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Assignment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6EBAA-2669-F340-B9EA-56CB9200D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589187"/>
            <a:ext cx="10554574" cy="4572000"/>
          </a:xfrm>
        </p:spPr>
        <p:txBody>
          <a:bodyPr>
            <a:noAutofit/>
          </a:bodyPr>
          <a:lstStyle/>
          <a:p>
            <a:r>
              <a:rPr lang="en-US" dirty="0"/>
              <a:t>Due Friday, March 15 at 11:59pm</a:t>
            </a:r>
          </a:p>
          <a:p>
            <a:endParaRPr lang="en-US" dirty="0"/>
          </a:p>
          <a:p>
            <a:r>
              <a:rPr lang="en-US" b="1" dirty="0"/>
              <a:t>Objective</a:t>
            </a:r>
            <a:r>
              <a:rPr lang="en-US" dirty="0"/>
              <a:t>: Perform an EDA on our deanonymized dataset</a:t>
            </a:r>
          </a:p>
          <a:p>
            <a:pPr lvl="1"/>
            <a:r>
              <a:rPr lang="en-US" dirty="0"/>
              <a:t>More details Monday and extension on deadline</a:t>
            </a:r>
          </a:p>
          <a:p>
            <a:pPr lvl="1"/>
            <a:r>
              <a:rPr lang="en-US" dirty="0"/>
              <a:t>What stories when they’re separate? What stories when they’re combined?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396A0-4B2C-C840-A4F8-D0360519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07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B14D-AFC4-6B4F-AB78-D7DA2D04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we’re doing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9996-5BF2-E340-AFBA-ED397FD0B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http://www.seanlahman.com/baseball-archive/statistics/</a:t>
            </a:r>
            <a:endParaRPr lang="en-US" dirty="0"/>
          </a:p>
          <a:p>
            <a:endParaRPr lang="en-US" dirty="0"/>
          </a:p>
          <a:p>
            <a:r>
              <a:rPr lang="en-US" dirty="0"/>
              <a:t>”Class 19 – Combining </a:t>
            </a:r>
            <a:r>
              <a:rPr lang="en-US" dirty="0" err="1"/>
              <a:t>exercise.ipynb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FDBCA-8F05-F441-B8D1-D94F7475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479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 Boulder">
      <a:dk1>
        <a:srgbClr val="000000"/>
      </a:dk1>
      <a:lt1>
        <a:srgbClr val="FFFFFF"/>
      </a:lt1>
      <a:dk2>
        <a:srgbClr val="212121"/>
      </a:dk2>
      <a:lt2>
        <a:srgbClr val="565A5C"/>
      </a:lt2>
      <a:accent1>
        <a:srgbClr val="CFB87C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9137</TotalTime>
  <Words>233</Words>
  <Application>Microsoft Macintosh PowerPoint</Application>
  <PresentationFormat>Widescreen</PresentationFormat>
  <Paragraphs>38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Corbel</vt:lpstr>
      <vt:lpstr>Courier</vt:lpstr>
      <vt:lpstr>Wingdings 2</vt:lpstr>
      <vt:lpstr>Quotable</vt:lpstr>
      <vt:lpstr>Class 19: Combining data Friday, March 1</vt:lpstr>
      <vt:lpstr>Agenda</vt:lpstr>
      <vt:lpstr>Recap</vt:lpstr>
      <vt:lpstr>This week</vt:lpstr>
      <vt:lpstr>Module Assignment 4</vt:lpstr>
      <vt:lpstr>What we’re doing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Keegan</dc:creator>
  <cp:lastModifiedBy>Brian Keegan</cp:lastModifiedBy>
  <cp:revision>138</cp:revision>
  <dcterms:created xsi:type="dcterms:W3CDTF">2016-08-24T14:48:58Z</dcterms:created>
  <dcterms:modified xsi:type="dcterms:W3CDTF">2019-03-04T15:12:06Z</dcterms:modified>
</cp:coreProperties>
</file>