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310" r:id="rId4"/>
    <p:sldId id="311" r:id="rId5"/>
    <p:sldId id="312" r:id="rId6"/>
    <p:sldId id="31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/>
    <p:restoredTop sz="94628"/>
  </p:normalViewPr>
  <p:slideViewPr>
    <p:cSldViewPr snapToGrid="0" snapToObjects="1">
      <p:cViewPr varScale="1">
        <p:scale>
          <a:sx n="110" d="100"/>
          <a:sy n="110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nlahman.com/baseball-archive/statisti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18: Combining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Monday, February 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Information Expositions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Review</a:t>
            </a:r>
          </a:p>
          <a:p>
            <a:r>
              <a:rPr lang="en-US" dirty="0"/>
              <a:t>11:05 – 11:50 </a:t>
            </a:r>
            <a:r>
              <a:rPr lang="en-US" dirty="0">
                <a:sym typeface="Wingdings" pitchFamily="2" charset="2"/>
              </a:rPr>
              <a:t> Critical response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24FE-CCFD-284C-8BCB-1CD085D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CB94-F638-734A-9E98-98E1BA79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 &amp; 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Module 1: Exploring</a:t>
            </a:r>
          </a:p>
          <a:p>
            <a:pPr lvl="1"/>
            <a:r>
              <a:rPr lang="en-US" dirty="0"/>
              <a:t>Characteristics of a good question, Exploratory data analysis checklist</a:t>
            </a:r>
          </a:p>
          <a:p>
            <a:r>
              <a:rPr lang="en-US" dirty="0"/>
              <a:t>Weeks 3 &amp; 4 </a:t>
            </a:r>
            <a:r>
              <a:rPr lang="en-US" dirty="0">
                <a:sym typeface="Wingdings" pitchFamily="2" charset="2"/>
              </a:rPr>
              <a:t> Module 2: Retrieving</a:t>
            </a:r>
          </a:p>
          <a:p>
            <a:pPr lvl="1"/>
            <a:r>
              <a:rPr lang="en-US" dirty="0">
                <a:sym typeface="Wingdings" pitchFamily="2" charset="2"/>
              </a:rPr>
              <a:t>Using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BeautifulSoup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etc. </a:t>
            </a:r>
            <a:r>
              <a:rPr lang="en-US" dirty="0">
                <a:sym typeface="Wingdings" pitchFamily="2" charset="2"/>
              </a:rPr>
              <a:t>to scrape data from websites and APIs</a:t>
            </a:r>
          </a:p>
          <a:p>
            <a:r>
              <a:rPr lang="en-US" dirty="0">
                <a:sym typeface="Wingdings" pitchFamily="2" charset="2"/>
              </a:rPr>
              <a:t>Weeks 5 &amp; 6  Module 3: Cleaning</a:t>
            </a:r>
          </a:p>
          <a:p>
            <a:pPr lvl="1"/>
            <a:r>
              <a:rPr lang="en-US" dirty="0"/>
              <a:t>Creating tidy data (pivoting, melting, stacking) and handling missing data (dropping, filling, interpolation)</a:t>
            </a:r>
          </a:p>
          <a:p>
            <a:r>
              <a:rPr lang="en-US" dirty="0"/>
              <a:t>Weeks 7 &amp; 8 </a:t>
            </a:r>
            <a:r>
              <a:rPr lang="en-US" dirty="0">
                <a:sym typeface="Wingdings" pitchFamily="2" charset="2"/>
              </a:rPr>
              <a:t> Module 4: Combining</a:t>
            </a:r>
          </a:p>
          <a:p>
            <a:pPr lvl="1"/>
            <a:r>
              <a:rPr lang="en-US" dirty="0">
                <a:sym typeface="Wingdings" pitchFamily="2" charset="2"/>
              </a:rPr>
              <a:t>Evaluating types of joins, visual design, deanonymization attacks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A387-83CE-0243-9CED-0272DA47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3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0D0-A910-9F4D-8B7E-8522F9CE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8A6C-E62D-5E4C-BCCE-502DE13C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7 (Feb 25 – Mar 1) </a:t>
            </a:r>
            <a:r>
              <a:rPr lang="en-US" dirty="0">
                <a:sym typeface="Wingdings" pitchFamily="2" charset="2"/>
              </a:rPr>
              <a:t> Combining (Show)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Joining data together, trade-offs of different joins, cleaning up after a join</a:t>
            </a:r>
          </a:p>
          <a:p>
            <a:pPr lvl="1"/>
            <a:endParaRPr lang="en-US" dirty="0"/>
          </a:p>
          <a:p>
            <a:r>
              <a:rPr lang="en-US" dirty="0"/>
              <a:t>Module Assignment 04 due March 11</a:t>
            </a:r>
          </a:p>
          <a:p>
            <a:endParaRPr lang="en-US" dirty="0"/>
          </a:p>
          <a:p>
            <a:r>
              <a:rPr lang="en-US" dirty="0"/>
              <a:t>Week 8 (Mar 4 – Mar 8) </a:t>
            </a:r>
            <a:r>
              <a:rPr lang="en-US" dirty="0">
                <a:sym typeface="Wingdings" pitchFamily="2" charset="2"/>
              </a:rPr>
              <a:t> Combining (Tell)</a:t>
            </a:r>
          </a:p>
          <a:p>
            <a:pPr lvl="1"/>
            <a:r>
              <a:rPr lang="en-US" dirty="0">
                <a:sym typeface="Wingdings" pitchFamily="2" charset="2"/>
              </a:rPr>
              <a:t>Deanonymization attacks, visual 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A265-D62C-6C44-A7BB-00855FB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9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524-84D1-6D4F-8FB3-23F38C41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EBAA-2669-F340-B9EA-56CB9200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589187"/>
            <a:ext cx="10554574" cy="4572000"/>
          </a:xfrm>
        </p:spPr>
        <p:txBody>
          <a:bodyPr>
            <a:noAutofit/>
          </a:bodyPr>
          <a:lstStyle/>
          <a:p>
            <a:r>
              <a:rPr lang="en-US" dirty="0"/>
              <a:t>Due Monday, March 11 at 10:59am</a:t>
            </a:r>
          </a:p>
          <a:p>
            <a:endParaRPr lang="en-US" dirty="0"/>
          </a:p>
          <a:p>
            <a:r>
              <a:rPr lang="en-US" b="1" dirty="0"/>
              <a:t>Objective</a:t>
            </a:r>
            <a:r>
              <a:rPr lang="en-US" dirty="0"/>
              <a:t>: Telling a story about joining data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96A0-4B2C-C840-A4F8-D036051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0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B14D-AFC4-6B4F-AB78-D7DA2D04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9996-5BF2-E340-AFBA-ED397FD0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http://www.seanlahman.com/baseball-archive/statistics/</a:t>
            </a:r>
            <a:endParaRPr lang="en-US" dirty="0"/>
          </a:p>
          <a:p>
            <a:endParaRPr lang="en-US" dirty="0"/>
          </a:p>
          <a:p>
            <a:r>
              <a:rPr lang="en-US" dirty="0"/>
              <a:t>”Class 18 – Combining </a:t>
            </a:r>
            <a:r>
              <a:rPr lang="en-US" dirty="0" err="1"/>
              <a:t>data.ipynb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FDBCA-8F05-F441-B8D1-D94F7475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7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4007</TotalTime>
  <Words>220</Words>
  <Application>Microsoft Macintosh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Corbel</vt:lpstr>
      <vt:lpstr>Courier</vt:lpstr>
      <vt:lpstr>Wingdings 2</vt:lpstr>
      <vt:lpstr>Quotable</vt:lpstr>
      <vt:lpstr>Class 18: Combining data Monday, February 25</vt:lpstr>
      <vt:lpstr>Agenda</vt:lpstr>
      <vt:lpstr>Recap</vt:lpstr>
      <vt:lpstr>This week</vt:lpstr>
      <vt:lpstr>Module Assignment 4</vt:lpstr>
      <vt:lpstr>What we’re doing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133</cp:revision>
  <dcterms:created xsi:type="dcterms:W3CDTF">2016-08-24T14:48:58Z</dcterms:created>
  <dcterms:modified xsi:type="dcterms:W3CDTF">2019-02-25T19:49:04Z</dcterms:modified>
</cp:coreProperties>
</file>