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C"/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7"/>
    <p:restoredTop sz="87784"/>
  </p:normalViewPr>
  <p:slideViewPr>
    <p:cSldViewPr snapToGrid="0" snapToObjects="1">
      <p:cViewPr varScale="1">
        <p:scale>
          <a:sx n="110" d="100"/>
          <a:sy n="110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06487"/>
            <a:ext cx="1343706" cy="365125"/>
          </a:xfrm>
        </p:spPr>
        <p:txBody>
          <a:bodyPr/>
          <a:lstStyle/>
          <a:p>
            <a:fld id="{9E864EC1-8966-704C-9B8B-CF3380F10423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40648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06487"/>
            <a:ext cx="1343706" cy="365125"/>
          </a:xfrm>
        </p:spPr>
        <p:txBody>
          <a:bodyPr/>
          <a:lstStyle/>
          <a:p>
            <a:fld id="{667AAA98-ACBF-DC42-B077-EDD1F6B9573A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40648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20053"/>
            <a:ext cx="1343706" cy="365125"/>
          </a:xfrm>
        </p:spPr>
        <p:txBody>
          <a:bodyPr/>
          <a:lstStyle/>
          <a:p>
            <a:fld id="{150B39A5-8D4D-CC4A-92C4-3BE94EDF462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420053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6294579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410817"/>
            <a:ext cx="1343706" cy="365125"/>
          </a:xfrm>
        </p:spPr>
        <p:txBody>
          <a:bodyPr/>
          <a:lstStyle/>
          <a:p>
            <a:fld id="{CECD2DA7-7BB0-CC42-B014-187D031F2E14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41081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628534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fb.com/news/2018/07/a-platform-update/" TargetMode="External"/><Relationship Id="rId2" Type="http://schemas.openxmlformats.org/officeDocument/2006/relationships/hyperlink" Target="https://socialmediaandpolitics.org/53-digital-methods-post-api-era-deen-freel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twitter.com/developer/en_us/topics/tools/2018/new-developer-requirements-to-protect-our-platfor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2" Type="http://schemas.openxmlformats.org/officeDocument/2006/relationships/hyperlink" Target="https://www.mediawiki.org/wiki/API:Main_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Workshop 01: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Digital Data Scraping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Center to Advance Research and Teaching in the Social Sciences (CARTSS)</a:t>
            </a:r>
            <a:br>
              <a:rPr lang="en-US" dirty="0"/>
            </a:br>
            <a:r>
              <a:rPr lang="en-US" dirty="0"/>
              <a:t>Interdisciplinary Training in the Social Sciences (ITSS)</a:t>
            </a:r>
          </a:p>
          <a:p>
            <a:r>
              <a:rPr lang="en-US" dirty="0"/>
              <a:t>Professor Brian Keegan, Department of Information Science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2:00 – 2:10 </a:t>
            </a:r>
            <a:r>
              <a:rPr lang="en-US" dirty="0">
                <a:sym typeface="Wingdings" pitchFamily="2" charset="2"/>
              </a:rPr>
              <a:t> Snacks, settling in, introductions, norm-setting</a:t>
            </a:r>
          </a:p>
          <a:p>
            <a:r>
              <a:rPr lang="en-US" dirty="0">
                <a:sym typeface="Wingdings" pitchFamily="2" charset="2"/>
              </a:rPr>
              <a:t>2:10 – 2:30  Fundamentals of web data: HTML, XML, JSON</a:t>
            </a:r>
          </a:p>
          <a:p>
            <a:r>
              <a:rPr lang="en-US" dirty="0">
                <a:sym typeface="Wingdings" pitchFamily="2" charset="2"/>
              </a:rPr>
              <a:t>2:30 – 3:00  Scraping and parsing web data in Python: </a:t>
            </a:r>
            <a:r>
              <a:rPr lang="en-US" b="1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b="1" dirty="0" err="1">
                <a:latin typeface="Courier" pitchFamily="2" charset="0"/>
                <a:sym typeface="Wingdings" pitchFamily="2" charset="2"/>
              </a:rPr>
              <a:t>BeautifulSoup</a:t>
            </a:r>
            <a:endParaRPr lang="en-US" b="1" dirty="0">
              <a:latin typeface="Courier" pitchFamily="2" charset="0"/>
              <a:sym typeface="Wingdings" pitchFamily="2" charset="2"/>
            </a:endParaRPr>
          </a:p>
          <a:p>
            <a:r>
              <a:rPr lang="en-US" dirty="0">
                <a:latin typeface="Corbel" panose="020B0503020204020204" pitchFamily="34" charset="0"/>
              </a:rPr>
              <a:t>3:00 – 3:20 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 Fundamentals of APIs and where to find them</a:t>
            </a:r>
          </a:p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3:20 – 4:00  Scraping and parsing API data in Python: </a:t>
            </a:r>
            <a:r>
              <a:rPr lang="en-US" b="1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and </a:t>
            </a:r>
            <a:r>
              <a:rPr lang="en-US" b="1" dirty="0" err="1">
                <a:latin typeface="Courier" pitchFamily="2" charset="0"/>
                <a:sym typeface="Wingdings" pitchFamily="2" charset="2"/>
              </a:rPr>
              <a:t>json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3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FEED-7B7A-9847-986D-F4BE726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76EA-17E0-B84F-99F5-93E37A76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September 20 – IBS 1B46 – Brian Keegan (Information Science): Data Scraping</a:t>
            </a:r>
          </a:p>
          <a:p>
            <a:r>
              <a:rPr lang="en-US" dirty="0"/>
              <a:t>October 4 – IBS 155B – Andrew Philips (Political Science): Time Series Analysis</a:t>
            </a:r>
          </a:p>
          <a:p>
            <a:r>
              <a:rPr lang="en-US" dirty="0"/>
              <a:t>October 18 – IBS 155B – </a:t>
            </a:r>
            <a:r>
              <a:rPr lang="en-US" dirty="0" err="1"/>
              <a:t>Chinnu</a:t>
            </a:r>
            <a:r>
              <a:rPr lang="en-US" dirty="0"/>
              <a:t> </a:t>
            </a:r>
            <a:r>
              <a:rPr lang="en-US" dirty="0" err="1"/>
              <a:t>Parinandi</a:t>
            </a:r>
            <a:r>
              <a:rPr lang="en-US" dirty="0"/>
              <a:t> (Political Science): Spatial econometric modeling</a:t>
            </a:r>
          </a:p>
          <a:p>
            <a:r>
              <a:rPr lang="en-US" dirty="0"/>
              <a:t>November 1 – IBS 155B – Seth Spielman (Geography): Uncertainty in ACS Data</a:t>
            </a:r>
          </a:p>
          <a:p>
            <a:r>
              <a:rPr lang="en-US" dirty="0"/>
              <a:t>November 15 – IBS 1B46 – Anand </a:t>
            </a:r>
            <a:r>
              <a:rPr lang="en-US" dirty="0" err="1"/>
              <a:t>Sokhey</a:t>
            </a:r>
            <a:r>
              <a:rPr lang="en-US" dirty="0"/>
              <a:t> (Political Science): TBD</a:t>
            </a:r>
          </a:p>
          <a:p>
            <a:r>
              <a:rPr lang="en-US" dirty="0"/>
              <a:t>November 29 – IBS 155B – </a:t>
            </a:r>
            <a:r>
              <a:rPr lang="en-US" dirty="0" err="1"/>
              <a:t>jimi</a:t>
            </a:r>
            <a:r>
              <a:rPr lang="en-US" dirty="0"/>
              <a:t> </a:t>
            </a:r>
            <a:r>
              <a:rPr lang="en-US" dirty="0" err="1"/>
              <a:t>adams</a:t>
            </a:r>
            <a:r>
              <a:rPr lang="en-US" dirty="0"/>
              <a:t> (Public Health, CU Denver): Analysis and Inference in Networks</a:t>
            </a:r>
          </a:p>
          <a:p>
            <a:r>
              <a:rPr lang="en-US" dirty="0"/>
              <a:t>December 13 – IBS 155B – TBD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2A9E3-BA98-D94D-A9A4-A3A2B363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C33C-4A90-1F48-AAE8-FDE5A123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Deen</a:t>
            </a:r>
            <a:r>
              <a:rPr lang="en-US" dirty="0"/>
              <a:t> </a:t>
            </a:r>
            <a:r>
              <a:rPr lang="en-US" dirty="0" err="1"/>
              <a:t>Freelon</a:t>
            </a:r>
            <a:r>
              <a:rPr lang="en-US" dirty="0"/>
              <a:t> on the “Post-API Era”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B201-9B3B-6D48-B1E1-C34B822F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&amp; Politics podcast, Episode 53 (August 12, 2018): </a:t>
            </a:r>
          </a:p>
          <a:p>
            <a:pPr lvl="1"/>
            <a:r>
              <a:rPr lang="en-US" dirty="0">
                <a:hlinkClick r:id="rId2"/>
              </a:rPr>
              <a:t>https://socialmediaandpolitics.org/53-digital-methods-post-api-era-deen-freelon/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Social media platform API access is being severely curtailed following Cambridge Analytica, </a:t>
            </a:r>
            <a:r>
              <a:rPr lang="en-US" i="1" dirty="0"/>
              <a:t>et al</a:t>
            </a:r>
            <a:r>
              <a:rPr lang="en-US" dirty="0"/>
              <a:t>. scandals</a:t>
            </a:r>
          </a:p>
          <a:p>
            <a:pPr lvl="1"/>
            <a:r>
              <a:rPr lang="en-US" dirty="0"/>
              <a:t>Facebook: </a:t>
            </a:r>
            <a:r>
              <a:rPr lang="en-US" dirty="0">
                <a:hlinkClick r:id="rId3"/>
              </a:rPr>
              <a:t>https://newsroom.fb.com/news/2018/07/a-platform-update/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https://blog.twitter.com/developer/en_us/topics/tools/2018/new-developer-requirements-to-protect-our-platform.html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986F-38A9-A146-8300-F5B94C8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E2D6-7B45-434A-A65F-5CB13609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2C60-490D-B94F-8A43-94B2E013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is still public and open!: </a:t>
            </a:r>
            <a:r>
              <a:rPr lang="en-US" dirty="0">
                <a:hlinkClick r:id="rId2"/>
              </a:rPr>
              <a:t>https://www.mediawiki.org/wiki/API:Main_page</a:t>
            </a:r>
            <a:r>
              <a:rPr lang="en-US" dirty="0"/>
              <a:t> </a:t>
            </a:r>
          </a:p>
          <a:p>
            <a:r>
              <a:rPr lang="en-US" dirty="0"/>
              <a:t>Census Bureau has APIs: </a:t>
            </a:r>
            <a:r>
              <a:rPr lang="en-US" dirty="0">
                <a:hlinkClick r:id="rId3"/>
              </a:rPr>
              <a:t>https://www.census.gov/data/developers/data-sets.html</a:t>
            </a:r>
            <a:r>
              <a:rPr lang="en-US" dirty="0"/>
              <a:t> </a:t>
            </a:r>
          </a:p>
          <a:p>
            <a:r>
              <a:rPr lang="en-US" dirty="0"/>
              <a:t>Many data published through other APIs: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73C9-7139-354F-BEAB-6FCB7865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7129</TotalTime>
  <Words>331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Corbel</vt:lpstr>
      <vt:lpstr>Courier</vt:lpstr>
      <vt:lpstr>Wingdings</vt:lpstr>
      <vt:lpstr>Wingdings 2</vt:lpstr>
      <vt:lpstr>Quotable</vt:lpstr>
      <vt:lpstr>Workshop 01: Digital Data Scraping</vt:lpstr>
      <vt:lpstr>Agenda</vt:lpstr>
      <vt:lpstr>Schedule of events</vt:lpstr>
      <vt:lpstr>Deen Freelon on the “Post-API Era”</vt:lpstr>
      <vt:lpstr>Solutions?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172</cp:revision>
  <cp:lastPrinted>2018-09-06T19:09:18Z</cp:lastPrinted>
  <dcterms:created xsi:type="dcterms:W3CDTF">2016-08-24T14:48:58Z</dcterms:created>
  <dcterms:modified xsi:type="dcterms:W3CDTF">2018-09-20T20:01:12Z</dcterms:modified>
</cp:coreProperties>
</file>