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pic>
          <p:nvPicPr>
            <p:cNvPr descr="C:\Documents and Settings\Natalia\Escritorio\fondo_azul.jpg"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" y="2160"/>
              <a:ext cx="1372" cy="20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:\Documents and Settings\Natalia\Escritorio\utn.bmp"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2738" y="304800"/>
            <a:ext cx="830262" cy="677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Natalia\Escritorio\untitled.bmp"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1752600"/>
            <a:ext cx="4533900" cy="3398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572000" y="5257800"/>
            <a:ext cx="38576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Lic. Natalia Miglino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392738" y="5913438"/>
            <a:ext cx="2651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nmiglino@yahoo.com.ar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77" name="Google Shape;17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78" name="Google Shape;17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79" name="Google Shape;17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2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 - Case</a:t>
            </a:r>
            <a:endParaRPr/>
          </a:p>
        </p:txBody>
      </p:sp>
      <p:sp>
        <p:nvSpPr>
          <p:cNvPr id="181" name="Google Shape;181;p22"/>
          <p:cNvSpPr txBox="1"/>
          <p:nvPr>
            <p:ph idx="4294967295" type="body"/>
          </p:nvPr>
        </p:nvSpPr>
        <p:spPr>
          <a:xfrm>
            <a:off x="990600" y="16002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muchas ocasiones, programando en PHP, nos encontramos que queremos hacer una u otra acción dependiendo del valor de una variable, en este caso, podríamos usar una sucesión de condicionales if, pero el código resultante será confuso y difícil de modificar en el futuro.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 PHP y en general todos los lenguajes de programación de un nivel mas o menos alto, dispone de un ciclo que nos irá como anillo al dedo en este caso, el ciclo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nos realizará un bloque de acciones para cada valor de una variable dada.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87" name="Google Shape;18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88" name="Google Shape;18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89" name="Google Shape;18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 - Case</a:t>
            </a:r>
            <a:endParaRPr/>
          </a:p>
        </p:txBody>
      </p:sp>
      <p:sp>
        <p:nvSpPr>
          <p:cNvPr id="191" name="Google Shape;191;p23"/>
          <p:cNvSpPr txBox="1"/>
          <p:nvPr>
            <p:ph idx="4294967295" type="body"/>
          </p:nvPr>
        </p:nvSpPr>
        <p:spPr>
          <a:xfrm>
            <a:off x="1752600" y="1600200"/>
            <a:ext cx="632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&lt;?php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 ($i) {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case 0: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echo "Variable en valor bajo";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break;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case 1: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echo "Variable en valor alto";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break;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default: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echo "La variable no es binária";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?&gt;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97" name="Google Shape;19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98" name="Google Shape;19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99" name="Google Shape;199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4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 - Case</a:t>
            </a:r>
            <a:endParaRPr/>
          </a:p>
        </p:txBody>
      </p: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1752600" y="1600200"/>
            <a:ext cx="6324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código hará un switch para la variable $i, en el caso que esta sea 0, imprimirá el mensaje 'Variable en valor bajo', si es 1 imprimirá 'Variable en valor alto' y sinó, nos dirá que la variable no es un número binario.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Vemos que cada valor se relaciona con un caso, en el interior del cual realizamos las acciones requeridas y una instrucción llamada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lo contrario, se seguirían ejecutando las instrucciones de los demás casos.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 encontramos un caso especial llamado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este caso se activará si no se ha activado ninguno de los casos anteriores.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07" name="Google Shape;20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08" name="Google Shape;20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09" name="Google Shape;20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25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600200" y="3810000"/>
            <a:ext cx="3124200" cy="1905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4294967295" type="body"/>
          </p:nvPr>
        </p:nvSpPr>
        <p:spPr>
          <a:xfrm>
            <a:off x="1066800" y="1295400"/>
            <a:ext cx="7086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Las funciones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un conjunto de sentencias o instrucciones, que nos permiten pasarles variables (o parámetros) y recibir un resultado de vuelta.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Todas las funciones se definen con la palabra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delante del nombre de la función, luego paréntesis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pueden o no contener parámetros dentro, y por último las instrucciones de la función que van entre llaves {}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mifuncion(){  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instrucciones;  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  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?&gt;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18" name="Google Shape;21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19" name="Google Shape;21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20" name="Google Shape;22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6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/>
          </a:p>
        </p:txBody>
      </p:sp>
      <p:sp>
        <p:nvSpPr>
          <p:cNvPr id="222" name="Google Shape;222;p26"/>
          <p:cNvSpPr txBox="1"/>
          <p:nvPr>
            <p:ph idx="4294967295" type="body"/>
          </p:nvPr>
        </p:nvSpPr>
        <p:spPr>
          <a:xfrm>
            <a:off x="990600" y="16002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Las funciones en general son usadas para resumir procesos que son utilizados muchas veces, por lo que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es conveniente tenerlos resueltos una sola vez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una función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y luego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simplemente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llamar a dicha función.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Hay dos cosas importantes acerca de las funciones: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pasarle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una función,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función debe aceptarlos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entre los paréntesis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y para que una función nos devuelva un resultado debemos usar la sentencia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28" name="Google Shape;22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29" name="Google Shape;22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30" name="Google Shape;23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27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143000" y="1295400"/>
            <a:ext cx="6781800" cy="40386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idx="4294967295" type="body"/>
          </p:nvPr>
        </p:nvSpPr>
        <p:spPr>
          <a:xfrm>
            <a:off x="1143000" y="13716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 producto($num1, $num2){ 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$producto = $num1 * $num2; 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 $producto; 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$variable1 = producto(10,3); // $variable1 valdrá 30 (10*3)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$variable2 = producto(17,3); // $variable2 valdrá 51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$variable1."&lt;br&gt;";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$variable2;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39" name="Google Shape;23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40" name="Google Shape;24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41" name="Google Shape;241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28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1295400" y="2590800"/>
            <a:ext cx="6096000" cy="2438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4294967295" type="body"/>
          </p:nvPr>
        </p:nvSpPr>
        <p:spPr>
          <a:xfrm>
            <a:off x="990600" y="14478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Nuestra primera función.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funcion1.php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function sumaRecursiva($a, $b){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$suma = $a + $b;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$suma;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echo sumaRecursiva(5,2)."&lt;br&gt;";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?&gt;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250" name="Google Shape;25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251" name="Google Shape;25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252" name="Google Shape;252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29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1828800" y="4267200"/>
            <a:ext cx="2895600" cy="15240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>
            <p:ph idx="4294967295" type="body"/>
          </p:nvPr>
        </p:nvSpPr>
        <p:spPr>
          <a:xfrm>
            <a:off x="990600" y="1447800"/>
            <a:ext cx="6934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esta función se puede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incluir partes del código de una página en otra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es ideal para incluir cabeceras y pies de página y así, si alguna vez es necesario cambiar uno de estos solo habrá que cambiar el archivo cabecera o pie y se cambiara en todos los archivos que lo incluyan.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Sintaxis:</a:t>
            </a: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(“pagina.php”);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97" name="Google Shape;97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98" name="Google Shape;9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99" name="Google Shape;9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4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for, while y foreach</a:t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1174750" y="1425575"/>
            <a:ext cx="71310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bucles son estructuras que controlan el flujo de ejecución del código, pero ya no en forma "condicional" o "selectiva" como en el caso de los if/else y switch, sino que determinan la ejecución "repetitiva" de un código.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Debido a su característica repetitiva, son ideales para recorrer vectores, o conjuntos de filas o registros traídos de una base de datos.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tres funciones básicas en PHP (no son las únicas) para las estructuras de tipo bucle: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for, while y foreach.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08" name="Google Shape;10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09" name="Google Shape;10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</a:t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1066800" y="1600200"/>
            <a:ext cx="71310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Repite una acción una cantidad fija de veces.</a:t>
            </a:r>
            <a:b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tipo de instrucción llamada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una orden "a repetición" un número "exacto" de veces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decir, el número de repeticiones debe ser conocido con anterioridad.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bucle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trabaja modificando el valor de una variable que utiliza como "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o indicador del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vuelta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el que se encuentra el bucle (un "cuentavueltas")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17" name="Google Shape;11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18" name="Google Shape;11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19" name="Google Shape;11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6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</a:t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1066800" y="1752600"/>
            <a:ext cx="713105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variable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$indice debe ir en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1er lugar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como primer parámetro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dentro de los paréntesis del for, fijando el valor original que tendrá esa variable al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bucle.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como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2do argumento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fija la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la cual se repetirán las instrucciones-.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27" name="Google Shape;12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28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29" name="Google Shape;12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7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</a:t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1066800" y="1752600"/>
            <a:ext cx="713105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tercer lugar, se especifica qué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decremento sufrirá esa variable luego de terminar de dar cada vuelta del bucle.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valorinicial; condicion; incremento</a:t>
            </a: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    bloque a ejecutar;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37" name="Google Shape;13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38" name="Google Shape;13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39" name="Google Shape;139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8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</a:t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1066800" y="1752600"/>
            <a:ext cx="713105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($indice=1; $indice&lt;10; $indice=$indice + 1)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Aquí van las instrucciones que ejecutará 10 veces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(mientras $indice valga menos que 10);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47" name="Google Shape;14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48" name="Google Shape;14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49" name="Google Shape;14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9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while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1066800" y="1752600"/>
            <a:ext cx="713105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bucles While ejecutan un bloque de código mientras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 cumpla la condición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especificada (sea True).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0" i="0" lang="en-U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Condicion</a:t>
            </a: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    bloque a ejecutar;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57" name="Google Shape;15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58" name="Google Shape;15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59" name="Google Shape;15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while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>
            <p:ph idx="4294967295" type="body"/>
          </p:nvPr>
        </p:nvSpPr>
        <p:spPr>
          <a:xfrm>
            <a:off x="1066800" y="1752600"/>
            <a:ext cx="713105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($condicion !=“Salir”)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Aquí van las instrucciones se que ejecutarán mientras el valor de la variable $ condicion sea distinto a “Salir”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descr="C:\Documents and Settings\Natalia\Escritorio\fondo_azul.jpg" id="167" name="Google Shape;16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Documents and Settings\Natalia\Escritorio\utn.bmp" id="168" name="Google Shape;16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32738" y="304800"/>
              <a:ext cx="830262" cy="67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jasPremium.png                                               0008DB57GAIA                           87E742F8:" id="169" name="Google Shape;16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1000" y="5486400"/>
              <a:ext cx="784225" cy="116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1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Los bucles foreach</a:t>
            </a:r>
            <a:endParaRPr/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990600" y="16002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Para simplificar el recorrido de vectores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existe una estructura llamada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sirve exclusivamente para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recorrer vectores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 se le pasa como parámetro algo que no sea un vector generará un error).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estructura "mínima" es la siguiente: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($vector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$valor)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bloque a ejecutar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