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07517E-A7D3-4015-9D9E-A26BCBAA51B6}">
  <a:tblStyle styleId="{9407517E-A7D3-4015-9D9E-A26BCBAA51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Tahoma-bold.fntdata"/><Relationship Id="rId12" Type="http://schemas.openxmlformats.org/officeDocument/2006/relationships/slide" Target="slides/slide7.xml"/><Relationship Id="rId23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pic>
          <p:nvPicPr>
            <p:cNvPr descr="C:\Documents and Settings\Natalia\Escritorio\fondo_azul.jpg"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86" name="Google Shape;8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" y="2160"/>
              <a:ext cx="1372" cy="20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:\Documents and Settings\Natalia\Escritorio\utn.bmp"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2738" y="304800"/>
            <a:ext cx="830262" cy="677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Natalia\Escritorio\untitled.bmp" id="88" name="Google Shape;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7200" y="1752600"/>
            <a:ext cx="4533900" cy="339883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1371600" y="381000"/>
            <a:ext cx="6248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Introducción a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73" name="Google Shape;17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74" name="Google Shape;174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75" name="Google Shape;175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22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Operando con Variables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838200" y="1447800"/>
            <a:ext cx="80073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Suma dos valores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Resta dos valores (o pasa a negativo un valor)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Multiplica dos valores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Divide dos valores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Resto de dividir dos valores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83" name="Google Shape;18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84" name="Google Shape;18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85" name="Google Shape;185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3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Operando con Variables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060450" y="1219200"/>
            <a:ext cx="80073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de 	comparación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==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Comprueba si dos números son iguales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!=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Comprueba si dos números son distintos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Mayor que, devuelve true en caso afirmativo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Menor que, devuelve true en caso afirmativo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&gt;=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Mayor o igual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Menor o igual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93" name="Google Shape;19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94" name="Google Shape;19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95" name="Google Shape;195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4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Operando con Variables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533400" y="1447800"/>
            <a:ext cx="80073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!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Operador NO o negacion.Si era true pasa a false y viceversa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Operador Y, si ambos son verdaderos vale verdadero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Operador O, vale verdadero si alguno de los dos es verdadero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xor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Verdadero si alguno de los dos es true pero nunca ambos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&amp;&amp;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True si ambos lo son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True si alguno lo 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203" name="Google Shape;20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04" name="Google Shape;204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05" name="Google Shape;205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5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Operando con Variables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38200" y="1447800"/>
            <a:ext cx="80073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de incremento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40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++ $variable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Aumenta de 1 el valor de $variable</a:t>
            </a:r>
            <a:endParaRPr/>
          </a:p>
          <a:p>
            <a:pPr indent="-285750" lvl="1" marL="742950" marR="0" rtl="0" algn="l">
              <a:spcBef>
                <a:spcPts val="140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-- $variable     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de uno el valor de $variable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213" name="Google Shape;21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14" name="Google Shape;21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15" name="Google Shape;215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26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Operando con Variables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136650" y="1143000"/>
            <a:ext cx="75501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Asigna a la parte derecha el valor izquierdo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Realiza la suma de la derecha con la izquierda y la asigna a la derecha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Realiza la resta de la derecha con la izquierda y la asigna a la derecha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*=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Realiza la multiplicación de la derecha con la izquierda y la asigna a la derecha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/=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Realiza la división de la derecha con la izquierda y la asigna a la derecha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%=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Se obtiene el resto y se asigna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223" name="Google Shape;223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24" name="Google Shape;224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25" name="Google Shape;22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27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Sintaxis de las variables 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685800" y="1295400"/>
            <a:ext cx="800735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variables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SIEMPRE llevan el signo $ (pesos) adelante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únicos caracteres que aceptan los nombres de las variables son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letras, números y el guión bajo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nombres de las variables NUNCA pueden llevar espacios ni empezar con un número </a:t>
            </a:r>
            <a:endParaRPr/>
          </a:p>
          <a:p>
            <a:pPr indent="-342900" lvl="0" marL="342900" marR="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nombres de las variables pueden empezar con letras o con un guión bajo </a:t>
            </a:r>
            <a:endParaRPr/>
          </a:p>
          <a:p>
            <a:pPr indent="-342900" lvl="0" marL="342900" marR="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nombres de las variables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sensibles a mayúsculas y minúsculas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233" name="Google Shape;23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34" name="Google Shape;23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35" name="Google Shape;235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8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Ejemplos: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971550" y="1371600"/>
            <a:ext cx="7488238" cy="41767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&lt;?php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$Cadena = "Hola Mundo"; //Esto es correcto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$cadena = "Hola Mundo"; /*	Esto también es correcto pero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NO es lo mismo que la línea 					anterior.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$Cadena y $cadena son dos 					variables distintas */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$_Cadena = "Hola Mundo"; //Esto es correcto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$1Cadena = "Hola Mundo"; //Esto NO es correcto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$Una Cadena = "Hola Mundo"; //Esto TAMPOCO es correcto.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243" name="Google Shape;24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44" name="Google Shape;24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45" name="Google Shape;245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46" name="Google Shape;246;p29"/>
          <p:cNvGraphicFramePr/>
          <p:nvPr/>
        </p:nvGraphicFramePr>
        <p:xfrm>
          <a:off x="838200" y="20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{9407517E-A7D3-4015-9D9E-A26BCBAA51B6}</a:tableStyleId>
              </a:tblPr>
              <a:tblGrid>
                <a:gridCol w="1606550"/>
                <a:gridCol w="2265375"/>
                <a:gridCol w="3714750"/>
              </a:tblGrid>
              <a:tr h="7842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Variables numéricas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Almacenan cifras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80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Enteros =&gt;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$entero=2002; =&gt;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Numeros sin decimales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0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Real =&gt;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$real=3.14159; =&gt;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Numeros con o sin decimal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Natalia\Escritorio\fondo_azul.jp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Natalia\Escritorio\utn.bmp"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2738" y="304800"/>
            <a:ext cx="830262" cy="677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jasPremium.png                                               0008DB57GAIA                           87E742F8:"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5486400"/>
            <a:ext cx="7842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¿Qué es PHP?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524000"/>
            <a:ext cx="8007350" cy="454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Pre-Hypertext Processor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(Procesador Previo al Hipertexto)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lenguaje de programación que sirve para hacer páginas de Internet dinámicas, con la posibilidad de combinarlo con bases de datos.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PHP se intercalan en el código HTML,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encargado de procesar esos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el intérprete del servidor web.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Natalia\Escritorio\fondo_azul.jp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Natalia\Escritorio\utn.bmp"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2738" y="304800"/>
            <a:ext cx="830262" cy="677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jasPremium.png                                               0008DB57GAIA                           87E742F8:" id="105" name="Google Shape;1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5486400"/>
            <a:ext cx="7842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Funcionamiento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es un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 de lado de servidor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 que el programador codifique en PHP, no va a ser interpretado por el navegador, si no por un servidor que procese el código y devuelva al cliente el código HTML resultante.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13" name="Google Shape;11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14" name="Google Shape;114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15" name="Google Shape;11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liente_servidor" id="116" name="Google Shape;116;p16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1219200"/>
            <a:ext cx="6761163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Funcionamiento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23" name="Google Shape;12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25" name="Google Shape;125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7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Alcances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609600" y="1371600"/>
            <a:ext cx="800735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Logra un mayor dinamismo del contenido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Combinándolo con la gestión de bases de datos, lograr hacer funcionar algunos de los siguientes ejemplos: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Foros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Guestbooks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Blogs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Calendarios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Carrito de Compras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Restricción de acceso a sitios web mediante user/password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 de estadísticas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Formularios de Email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33" name="Google Shape;13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34" name="Google Shape;13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35" name="Google Shape;13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8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Condiciones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Nuestros archivos deben llevar la extensión .php para que el intérprete los procese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acceder a estos archivos PHP a través de un servidor web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pueden intercalar órdenes en lenguaje PHP alternándolas dentro de una página escrita en lenguaje HTML, tantas veces como sea necesario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43" name="Google Shape;14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44" name="Google Shape;14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45" name="Google Shape;14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9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Etiquetas de apertura y cierre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685800" y="1524000"/>
            <a:ext cx="800735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 ?&gt;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Muy usado, pero no es estándar. No todas las configuraciones del intérprete de php habilitan su uso.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&lt;?php ?&gt; El más universal: funciona siempre.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 language="php"&gt; &lt;/script&gt;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utiliza para versiones antiguas de FrontPage como editor.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&lt;% %&gt;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Estilo ASP, no es estándar, depende de la configuración del intérprete.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53" name="Google Shape;15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54" name="Google Shape;15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55" name="Google Shape;15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0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Sintaxis PHP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sentencias siempre finalizan con un punto y coma;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código PHP siempre debe estar encerrado por sus delimitadores (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comentarios de una sola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línea en PHP pueden hacerse empezando la línea con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con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comentarios de múltiples líneas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están encerrados entre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63" name="Google Shape;16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64" name="Google Shape;16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65" name="Google Shape;16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1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variable en PHP es un espacio de memoria que guarda un valor, y tiene un identificador (nombre de la variable) y un tipo de dato.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 necesario indicar de qué tipo de dato es una variable, el intérprete de PHP se dara cuenta según su contenido.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para guardar información en ellas que luego usaremos varias veces a lo largo del código de la página.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