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05" r:id="rId3"/>
    <p:sldId id="312" r:id="rId4"/>
    <p:sldId id="307" r:id="rId5"/>
    <p:sldId id="301" r:id="rId6"/>
    <p:sldId id="300" r:id="rId7"/>
    <p:sldId id="320" r:id="rId8"/>
    <p:sldId id="309" r:id="rId9"/>
    <p:sldId id="314" r:id="rId10"/>
    <p:sldId id="313" r:id="rId11"/>
    <p:sldId id="315" r:id="rId12"/>
    <p:sldId id="317" r:id="rId13"/>
    <p:sldId id="316" r:id="rId14"/>
    <p:sldId id="318" r:id="rId15"/>
    <p:sldId id="323" r:id="rId16"/>
    <p:sldId id="324" r:id="rId17"/>
    <p:sldId id="310" r:id="rId18"/>
    <p:sldId id="319" r:id="rId19"/>
    <p:sldId id="306" r:id="rId20"/>
    <p:sldId id="303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4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F983-F99A-654B-A22B-122E72D1598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FBD3-A36B-7849-8DD0-02ABA1BB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1190"/>
            <a:ext cx="7772400" cy="2192337"/>
          </a:xfrm>
        </p:spPr>
        <p:txBody>
          <a:bodyPr/>
          <a:lstStyle/>
          <a:p>
            <a:r>
              <a:rPr lang="en-US" dirty="0" smtClean="0"/>
              <a:t>Semantic Proxy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7902"/>
            <a:ext cx="6858000" cy="1655762"/>
          </a:xfrm>
        </p:spPr>
        <p:txBody>
          <a:bodyPr/>
          <a:lstStyle/>
          <a:p>
            <a:r>
              <a:rPr lang="en-US" dirty="0" smtClean="0"/>
              <a:t>Semantic Interoperability Demonstration using </a:t>
            </a:r>
            <a:r>
              <a:rPr lang="en-US" dirty="0" err="1" smtClean="0"/>
              <a:t>OneDM</a:t>
            </a:r>
            <a:r>
              <a:rPr lang="en-US" dirty="0" smtClean="0"/>
              <a:t> SDF, </a:t>
            </a:r>
            <a:r>
              <a:rPr lang="en-US" dirty="0" err="1" smtClean="0"/>
              <a:t>iotschema</a:t>
            </a:r>
            <a:r>
              <a:rPr lang="en-US" dirty="0" smtClean="0"/>
              <a:t> RDF, and W3C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</a:p>
          <a:p>
            <a:r>
              <a:rPr lang="en-US" dirty="0" smtClean="0"/>
              <a:t>November </a:t>
            </a:r>
            <a:r>
              <a:rPr lang="en-US" dirty="0" smtClean="0"/>
              <a:t>17,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785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-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2162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2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Rexpected</a:t>
            </a:r>
            <a:r>
              <a:rPr lang="en-US" dirty="0" smtClean="0"/>
              <a:t> Result -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</a:t>
            </a:r>
            <a:r>
              <a:rPr lang="en-US" dirty="0" smtClean="0"/>
              <a:t>describe </a:t>
            </a:r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iotschema</a:t>
            </a:r>
            <a:r>
              <a:rPr lang="en-US" dirty="0" smtClean="0"/>
              <a:t> style RDF?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355" y="1220204"/>
            <a:ext cx="7071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iot:SwitchStateType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355" y="3915612"/>
            <a:ext cx="7600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818" y="1942881"/>
            <a:ext cx="674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iot:SwitchStateType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iot:SwitchStateType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6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60" y="809200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true,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properties/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36" y="850762"/>
            <a:ext cx="88426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"actions":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7174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Interoperability</a:t>
            </a:r>
          </a:p>
          <a:p>
            <a:pPr lvl="1"/>
            <a:r>
              <a:rPr lang="en-US" dirty="0" smtClean="0"/>
              <a:t>Proxy to enable translation from device protocol to application protocol </a:t>
            </a:r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36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Operations of Abstract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</a:t>
            </a:r>
            <a:r>
              <a:rPr lang="en-US" dirty="0" smtClean="0"/>
              <a:t>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924433" y="3748253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596386" y="3739028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8907" y="4252212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00057" y="3475495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2589" y="4322619"/>
            <a:ext cx="65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8633" y="4681427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9423636">
            <a:off x="3436997" y="3676694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736782" y="1400492"/>
            <a:ext cx="3239157" cy="1901247"/>
          </a:xfrm>
        </p:spPr>
        <p:txBody>
          <a:bodyPr/>
          <a:lstStyle/>
          <a:p>
            <a:r>
              <a:rPr lang="en-US" dirty="0"/>
              <a:t>Both TDs have the same meta interactions and operations </a:t>
            </a:r>
            <a:r>
              <a:rPr lang="en-US" dirty="0" smtClean="0"/>
              <a:t>defined by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6942" y="2471561"/>
            <a:ext cx="3239157" cy="2582967"/>
          </a:xfrm>
        </p:spPr>
        <p:txBody>
          <a:bodyPr/>
          <a:lstStyle/>
          <a:p>
            <a:r>
              <a:rPr lang="en-US" smtClean="0"/>
              <a:t>Exposed </a:t>
            </a:r>
            <a:r>
              <a:rPr lang="en-US" dirty="0" smtClean="0"/>
              <a:t>Thing </a:t>
            </a:r>
            <a:r>
              <a:rPr lang="en-US" dirty="0" smtClean="0"/>
              <a:t>TD has </a:t>
            </a:r>
            <a:r>
              <a:rPr lang="en-US" dirty="0" smtClean="0"/>
              <a:t>OCF protocol binding</a:t>
            </a:r>
          </a:p>
          <a:p>
            <a:r>
              <a:rPr lang="en-US" dirty="0" smtClean="0"/>
              <a:t>Consumed Thing </a:t>
            </a:r>
            <a:r>
              <a:rPr lang="en-US" dirty="0" smtClean="0"/>
              <a:t>TD has </a:t>
            </a:r>
            <a:r>
              <a:rPr lang="en-US" dirty="0" smtClean="0"/>
              <a:t>IPSO protocol </a:t>
            </a:r>
            <a:r>
              <a:rPr lang="en-US" dirty="0" smtClean="0"/>
              <a:t>binding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7775" y="3066673"/>
            <a:ext cx="761325" cy="341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0268" y="4574273"/>
            <a:ext cx="888831" cy="35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3625</TotalTime>
  <Words>838</Words>
  <Application>Microsoft Macintosh PowerPoint</Application>
  <PresentationFormat>Letter Paper (8.5x11 in)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Semantic Proxy</vt:lpstr>
      <vt:lpstr>Semantic Proxy</vt:lpstr>
      <vt:lpstr>Meta Operations of Abstract Affordances</vt:lpstr>
      <vt:lpstr>Semantic Proxy – Protocol Binding</vt:lpstr>
      <vt:lpstr>Semantic Proxy – W3C Web of Things Integration</vt:lpstr>
      <vt:lpstr>Semantic Proxy - Schematic</vt:lpstr>
      <vt:lpstr>Semantic Proxy - Schematic</vt:lpstr>
      <vt:lpstr>Semantic Proxy – RDF Converter</vt:lpstr>
      <vt:lpstr>Convert SDF Documents to an iotschema style Definitions</vt:lpstr>
      <vt:lpstr>OneDM SDF Example Mapping </vt:lpstr>
      <vt:lpstr>Expected Result – Object maps to Capability</vt:lpstr>
      <vt:lpstr>Expected Result - Actions</vt:lpstr>
      <vt:lpstr>Properties and Data Types</vt:lpstr>
      <vt:lpstr>Rexpected Result - Enums</vt:lpstr>
      <vt:lpstr>Enum Data Item and Type in RDF</vt:lpstr>
      <vt:lpstr>Enum Data Values in RDF</vt:lpstr>
      <vt:lpstr>Semantic Proxy – WoT TD </vt:lpstr>
      <vt:lpstr>Semantic Proxy – WoT TD </vt:lpstr>
      <vt:lpstr>Semantic Proxy – Semantic API</vt:lpstr>
      <vt:lpstr>References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185</cp:revision>
  <dcterms:created xsi:type="dcterms:W3CDTF">2019-11-14T03:57:02Z</dcterms:created>
  <dcterms:modified xsi:type="dcterms:W3CDTF">2019-11-17T20:06:24Z</dcterms:modified>
</cp:coreProperties>
</file>