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2" d="100"/>
          <a:sy n="122"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01400-BF66-4EBC-87FC-891ED26203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547CA9-E3EB-4F61-9D0B-1AAC95473B4D}" type="datetimeFigureOut">
              <a:rPr lang="en-US" smtClean="0"/>
              <a:pPr/>
              <a:t>10/4/2007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B01400-BF66-4EBC-87FC-891ED2620301}"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5547CA9-E3EB-4F61-9D0B-1AAC95473B4D}" type="datetimeFigureOut">
              <a:rPr lang="en-US" smtClean="0"/>
              <a:pPr/>
              <a:t>10/4/2007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FB01400-BF66-4EBC-87FC-891ED26203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AJAX</a:t>
            </a:r>
            <a:endParaRPr lang="en-US" dirty="0"/>
          </a:p>
        </p:txBody>
      </p:sp>
      <p:sp>
        <p:nvSpPr>
          <p:cNvPr id="3" name="Subtitle 2"/>
          <p:cNvSpPr>
            <a:spLocks noGrp="1"/>
          </p:cNvSpPr>
          <p:nvPr>
            <p:ph type="subTitle" idx="1"/>
          </p:nvPr>
        </p:nvSpPr>
        <p:spPr/>
        <p:txBody>
          <a:bodyPr/>
          <a:lstStyle/>
          <a:p>
            <a:r>
              <a:rPr lang="en-US" dirty="0" smtClean="0"/>
              <a:t>Current and Future Applications</a:t>
            </a:r>
          </a:p>
          <a:p>
            <a:r>
              <a:rPr lang="en-US" dirty="0" smtClean="0"/>
              <a:t>By Brian </a:t>
            </a:r>
            <a:r>
              <a:rPr lang="en-US" dirty="0" err="1" smtClean="0"/>
              <a:t>Cullinan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 What is AJAX</a:t>
            </a:r>
            <a:endParaRPr lang="en-US" dirty="0"/>
          </a:p>
        </p:txBody>
      </p:sp>
      <p:sp>
        <p:nvSpPr>
          <p:cNvPr id="3" name="Content Placeholder 2"/>
          <p:cNvSpPr>
            <a:spLocks noGrp="1"/>
          </p:cNvSpPr>
          <p:nvPr>
            <p:ph idx="1"/>
          </p:nvPr>
        </p:nvSpPr>
        <p:spPr/>
        <p:txBody>
          <a:bodyPr/>
          <a:lstStyle/>
          <a:p>
            <a:r>
              <a:rPr lang="en-US" dirty="0" smtClean="0"/>
              <a:t>Asynchronous </a:t>
            </a:r>
            <a:r>
              <a:rPr lang="en-US" dirty="0" err="1" smtClean="0"/>
              <a:t>Javascript</a:t>
            </a:r>
            <a:r>
              <a:rPr lang="en-US" dirty="0" smtClean="0"/>
              <a:t> And XML</a:t>
            </a:r>
          </a:p>
          <a:p>
            <a:r>
              <a:rPr lang="en-US" dirty="0" smtClean="0"/>
              <a:t>Communication between server and client with or without interaction from the user.</a:t>
            </a:r>
          </a:p>
          <a:p>
            <a:r>
              <a:rPr lang="en-US" dirty="0" smtClean="0"/>
              <a:t>A better to dynamically load content without reloading an entire page.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AJAX work?</a:t>
            </a:r>
            <a:endParaRPr lang="en-US" dirty="0"/>
          </a:p>
        </p:txBody>
      </p:sp>
      <p:sp>
        <p:nvSpPr>
          <p:cNvPr id="3" name="Content Placeholder 2"/>
          <p:cNvSpPr>
            <a:spLocks noGrp="1"/>
          </p:cNvSpPr>
          <p:nvPr>
            <p:ph idx="1"/>
          </p:nvPr>
        </p:nvSpPr>
        <p:spPr/>
        <p:txBody>
          <a:bodyPr>
            <a:normAutofit/>
          </a:bodyPr>
          <a:lstStyle/>
          <a:p>
            <a:r>
              <a:rPr lang="en-US" dirty="0" smtClean="0"/>
              <a:t>JavaScript makes a request using the document reader without reloading the entire page.</a:t>
            </a:r>
          </a:p>
          <a:p>
            <a:r>
              <a:rPr lang="en-US" dirty="0" smtClean="0"/>
              <a:t>XML return is then processed by the JavaScript.</a:t>
            </a:r>
          </a:p>
          <a:p>
            <a:r>
              <a:rPr lang="en-US" dirty="0" smtClean="0"/>
              <a:t>The page is updated with information from the server without reloading images and banners and navigation that never changes anyways.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AJAX?</a:t>
            </a:r>
            <a:endParaRPr lang="en-US" dirty="0"/>
          </a:p>
        </p:txBody>
      </p:sp>
      <p:sp>
        <p:nvSpPr>
          <p:cNvPr id="3" name="Content Placeholder 2"/>
          <p:cNvSpPr>
            <a:spLocks noGrp="1"/>
          </p:cNvSpPr>
          <p:nvPr>
            <p:ph idx="1"/>
          </p:nvPr>
        </p:nvSpPr>
        <p:spPr/>
        <p:txBody>
          <a:bodyPr/>
          <a:lstStyle/>
          <a:p>
            <a:r>
              <a:rPr lang="en-US" dirty="0" smtClean="0"/>
              <a:t>Faster loading times when only one section of content has to be loaded or processed.</a:t>
            </a:r>
          </a:p>
          <a:p>
            <a:r>
              <a:rPr lang="en-US" dirty="0" smtClean="0"/>
              <a:t>User interface is more dynamic with potentially low overhead.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Downfalls</a:t>
            </a:r>
            <a:endParaRPr lang="en-US" dirty="0"/>
          </a:p>
        </p:txBody>
      </p:sp>
      <p:sp>
        <p:nvSpPr>
          <p:cNvPr id="3" name="Content Placeholder 2"/>
          <p:cNvSpPr>
            <a:spLocks noGrp="1"/>
          </p:cNvSpPr>
          <p:nvPr>
            <p:ph idx="1"/>
          </p:nvPr>
        </p:nvSpPr>
        <p:spPr/>
        <p:txBody>
          <a:bodyPr/>
          <a:lstStyle/>
          <a:p>
            <a:r>
              <a:rPr lang="en-US" dirty="0" smtClean="0"/>
              <a:t>Browser compatibility.</a:t>
            </a:r>
          </a:p>
          <a:p>
            <a:r>
              <a:rPr lang="en-US" dirty="0" smtClean="0"/>
              <a:t>Too much client side processing has high overhead.</a:t>
            </a:r>
          </a:p>
          <a:p>
            <a:r>
              <a:rPr lang="en-US" dirty="0" smtClean="0"/>
              <a:t>Response time - bad connection causes an even slower response.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uses of AJAX</a:t>
            </a:r>
            <a:endParaRPr lang="en-US" dirty="0"/>
          </a:p>
        </p:txBody>
      </p:sp>
      <p:sp>
        <p:nvSpPr>
          <p:cNvPr id="3" name="Content Placeholder 2"/>
          <p:cNvSpPr>
            <a:spLocks noGrp="1"/>
          </p:cNvSpPr>
          <p:nvPr>
            <p:ph idx="1"/>
          </p:nvPr>
        </p:nvSpPr>
        <p:spPr/>
        <p:txBody>
          <a:bodyPr/>
          <a:lstStyle/>
          <a:p>
            <a:r>
              <a:rPr lang="en-US" dirty="0" smtClean="0"/>
              <a:t>Logins/Authentication</a:t>
            </a:r>
          </a:p>
          <a:p>
            <a:r>
              <a:rPr lang="en-US" dirty="0" smtClean="0"/>
              <a:t>Database queries</a:t>
            </a:r>
          </a:p>
          <a:p>
            <a:r>
              <a:rPr lang="en-US" dirty="0" smtClean="0"/>
              <a:t>Submitting forms, saving options</a:t>
            </a:r>
          </a:p>
          <a:p>
            <a:r>
              <a:rPr lang="en-US" dirty="0" smtClean="0"/>
              <a:t>Pages that only change a little amount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Communication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Set up post and get variables (via serialized objects or arrays).</a:t>
            </a:r>
          </a:p>
          <a:p>
            <a:pPr marL="514350" indent="-514350">
              <a:buFont typeface="+mj-lt"/>
              <a:buAutoNum type="arabicPeriod"/>
            </a:pPr>
            <a:r>
              <a:rPr lang="en-US" dirty="0" smtClean="0"/>
              <a:t>Use the JavaScript document reader to make request and load content from the server.</a:t>
            </a:r>
          </a:p>
          <a:p>
            <a:pPr marL="514350" indent="-514350">
              <a:buFont typeface="+mj-lt"/>
              <a:buAutoNum type="arabicPeriod"/>
            </a:pPr>
            <a:r>
              <a:rPr lang="en-US" dirty="0" smtClean="0"/>
              <a:t>Process return value (XML document/HTML/Plain text).</a:t>
            </a:r>
          </a:p>
          <a:p>
            <a:pPr marL="514350" indent="-514350">
              <a:buFont typeface="+mj-lt"/>
              <a:buAutoNum type="arabicPeriod"/>
            </a:pPr>
            <a:r>
              <a:rPr lang="en-US" dirty="0" smtClean="0"/>
              <a:t>Update page with new content using DOM and JSON functions.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 AJAX</a:t>
            </a:r>
            <a:endParaRPr lang="en-US" dirty="0"/>
          </a:p>
        </p:txBody>
      </p:sp>
      <p:sp>
        <p:nvSpPr>
          <p:cNvPr id="3" name="Content Placeholder 2"/>
          <p:cNvSpPr>
            <a:spLocks noGrp="1"/>
          </p:cNvSpPr>
          <p:nvPr>
            <p:ph idx="1"/>
          </p:nvPr>
        </p:nvSpPr>
        <p:spPr>
          <a:xfrm>
            <a:off x="457200" y="533400"/>
            <a:ext cx="8229600" cy="2971799"/>
          </a:xfrm>
        </p:spPr>
        <p:txBody>
          <a:bodyPr>
            <a:normAutofit fontScale="70000" lnSpcReduction="20000"/>
          </a:bodyPr>
          <a:lstStyle/>
          <a:p>
            <a:pPr>
              <a:buNone/>
            </a:pPr>
            <a:r>
              <a:rPr lang="en-US" dirty="0" smtClean="0"/>
              <a:t>Many times AJAX returns are plain text or HTML.  This is useful when doing a simple </a:t>
            </a:r>
            <a:r>
              <a:rPr lang="en-US" dirty="0" err="1" smtClean="0"/>
              <a:t>innerHTML</a:t>
            </a:r>
            <a:r>
              <a:rPr lang="en-US" dirty="0" smtClean="0"/>
              <a:t> replace or a </a:t>
            </a:r>
            <a:r>
              <a:rPr lang="en-US" dirty="0" err="1" smtClean="0"/>
              <a:t>document.write</a:t>
            </a:r>
            <a:r>
              <a:rPr lang="en-US" dirty="0" smtClean="0"/>
              <a:t>().  But in some cases using XML is a better way to process the return and even take load off the server or transaction size:</a:t>
            </a:r>
          </a:p>
          <a:p>
            <a:pPr lvl="1"/>
            <a:r>
              <a:rPr lang="en-US" dirty="0" smtClean="0"/>
              <a:t>When applying events and properties to many elements.</a:t>
            </a:r>
          </a:p>
          <a:p>
            <a:pPr lvl="1"/>
            <a:r>
              <a:rPr lang="en-US" dirty="0" smtClean="0"/>
              <a:t>Make AJAX pages smaller by iterating through elements using JavaScript instead of including identical function calls on every element in the HTML.</a:t>
            </a:r>
          </a:p>
          <a:p>
            <a:pPr lvl="1"/>
            <a:r>
              <a:rPr lang="en-US" dirty="0" smtClean="0"/>
              <a:t>By allowing the client to interpret the response the actual XML or HTML page size can be minimized.</a:t>
            </a:r>
          </a:p>
          <a:p>
            <a:pPr lvl="1">
              <a:buNone/>
            </a:pPr>
            <a:endParaRPr lang="en-US" dirty="0" smtClean="0"/>
          </a:p>
        </p:txBody>
      </p:sp>
      <p:sp>
        <p:nvSpPr>
          <p:cNvPr id="5" name="TextBox 4"/>
          <p:cNvSpPr txBox="1"/>
          <p:nvPr/>
        </p:nvSpPr>
        <p:spPr>
          <a:xfrm>
            <a:off x="533400" y="3276600"/>
            <a:ext cx="2743200" cy="1477328"/>
          </a:xfrm>
          <a:prstGeom prst="rect">
            <a:avLst/>
          </a:prstGeom>
          <a:solidFill>
            <a:schemeClr val="accent1">
              <a:lumMod val="20000"/>
              <a:lumOff val="80000"/>
            </a:schemeClr>
          </a:solidFill>
        </p:spPr>
        <p:txBody>
          <a:bodyPr wrap="square" rtlCol="0">
            <a:normAutofit fontScale="92500" lnSpcReduction="20000"/>
          </a:bodyPr>
          <a:lstStyle/>
          <a:p>
            <a:r>
              <a:rPr lang="en-US" dirty="0" smtClean="0"/>
              <a:t>XML:</a:t>
            </a:r>
          </a:p>
          <a:p>
            <a:r>
              <a:rPr lang="en-US" dirty="0" smtClean="0"/>
              <a:t>&lt;e&gt;</a:t>
            </a:r>
          </a:p>
          <a:p>
            <a:r>
              <a:rPr lang="en-US" dirty="0" smtClean="0"/>
              <a:t>This is an error message response from the server</a:t>
            </a:r>
          </a:p>
          <a:p>
            <a:r>
              <a:rPr lang="en-US" dirty="0" smtClean="0"/>
              <a:t>&lt;/e&gt;</a:t>
            </a:r>
            <a:endParaRPr lang="en-US" dirty="0"/>
          </a:p>
        </p:txBody>
      </p:sp>
      <p:sp>
        <p:nvSpPr>
          <p:cNvPr id="6" name="TextBox 5"/>
          <p:cNvSpPr txBox="1"/>
          <p:nvPr/>
        </p:nvSpPr>
        <p:spPr>
          <a:xfrm>
            <a:off x="3810000" y="3200400"/>
            <a:ext cx="5029200" cy="1477328"/>
          </a:xfrm>
          <a:prstGeom prst="rect">
            <a:avLst/>
          </a:prstGeom>
          <a:solidFill>
            <a:schemeClr val="accent2">
              <a:lumMod val="20000"/>
              <a:lumOff val="80000"/>
            </a:schemeClr>
          </a:solidFill>
        </p:spPr>
        <p:txBody>
          <a:bodyPr wrap="square" rtlCol="0">
            <a:normAutofit fontScale="85000" lnSpcReduction="10000"/>
          </a:bodyPr>
          <a:lstStyle/>
          <a:p>
            <a:r>
              <a:rPr lang="en-US" dirty="0" smtClean="0"/>
              <a:t>HTML replace:</a:t>
            </a:r>
          </a:p>
          <a:p>
            <a:r>
              <a:rPr lang="en-US" dirty="0" smtClean="0"/>
              <a:t>&lt;div class=“error” </a:t>
            </a:r>
            <a:r>
              <a:rPr lang="en-US" dirty="0" err="1" smtClean="0"/>
              <a:t>onClick</a:t>
            </a:r>
            <a:r>
              <a:rPr lang="en-US" dirty="0" smtClean="0"/>
              <a:t>=“</a:t>
            </a:r>
            <a:r>
              <a:rPr lang="en-US" dirty="0" err="1" smtClean="0"/>
              <a:t>errorHandler</a:t>
            </a:r>
            <a:r>
              <a:rPr lang="en-US" dirty="0" smtClean="0"/>
              <a:t>(this)”&gt;</a:t>
            </a:r>
          </a:p>
          <a:p>
            <a:r>
              <a:rPr lang="en-US" dirty="0" smtClean="0"/>
              <a:t>This is an error message response from the server</a:t>
            </a:r>
          </a:p>
          <a:p>
            <a:r>
              <a:rPr lang="en-US" dirty="0" smtClean="0"/>
              <a:t>&lt;a </a:t>
            </a:r>
            <a:r>
              <a:rPr lang="en-US" dirty="0" err="1" smtClean="0"/>
              <a:t>href</a:t>
            </a:r>
            <a:r>
              <a:rPr lang="en-US" dirty="0" smtClean="0"/>
              <a:t>=“index.php”&gt;Click here to return&lt;/a&gt;</a:t>
            </a:r>
          </a:p>
          <a:p>
            <a:r>
              <a:rPr lang="en-US" dirty="0" smtClean="0"/>
              <a:t>&lt;/div&gt;</a:t>
            </a:r>
            <a:endParaRPr lang="en-US" dirty="0"/>
          </a:p>
        </p:txBody>
      </p:sp>
      <p:sp>
        <p:nvSpPr>
          <p:cNvPr id="7" name="TextBox 6"/>
          <p:cNvSpPr txBox="1"/>
          <p:nvPr/>
        </p:nvSpPr>
        <p:spPr>
          <a:xfrm>
            <a:off x="609600" y="4724400"/>
            <a:ext cx="7924800" cy="685800"/>
          </a:xfrm>
          <a:prstGeom prst="rect">
            <a:avLst/>
          </a:prstGeom>
          <a:noFill/>
        </p:spPr>
        <p:txBody>
          <a:bodyPr wrap="square" rtlCol="0">
            <a:normAutofit fontScale="85000" lnSpcReduction="20000"/>
          </a:bodyPr>
          <a:lstStyle/>
          <a:p>
            <a:r>
              <a:rPr lang="en-US" dirty="0" smtClean="0"/>
              <a:t>By allowing the client to interpret the response as an error, lots of bytes can be saved.  The function interpreting the XML can add all the properties to match the HTML functionality.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and Future Applications</a:t>
            </a:r>
            <a:endParaRPr lang="en-US" dirty="0"/>
          </a:p>
        </p:txBody>
      </p:sp>
      <p:sp>
        <p:nvSpPr>
          <p:cNvPr id="3" name="Content Placeholder 2"/>
          <p:cNvSpPr>
            <a:spLocks noGrp="1"/>
          </p:cNvSpPr>
          <p:nvPr>
            <p:ph idx="1"/>
          </p:nvPr>
        </p:nvSpPr>
        <p:spPr/>
        <p:txBody>
          <a:bodyPr/>
          <a:lstStyle/>
          <a:p>
            <a:r>
              <a:rPr lang="en-US" dirty="0" smtClean="0"/>
              <a:t>Auto-complete search queries/database queries.</a:t>
            </a:r>
          </a:p>
          <a:p>
            <a:r>
              <a:rPr lang="en-US" dirty="0" smtClean="0"/>
              <a:t>Customizable home pages (like </a:t>
            </a:r>
            <a:r>
              <a:rPr lang="en-US" dirty="0" err="1" smtClean="0"/>
              <a:t>iGoogle</a:t>
            </a:r>
            <a:r>
              <a:rPr lang="en-US" dirty="0" smtClean="0"/>
              <a:t>)</a:t>
            </a:r>
          </a:p>
          <a:p>
            <a:r>
              <a:rPr lang="en-US" dirty="0" smtClean="0"/>
              <a:t>Someday all news and content could be downloaded and updated dynamically and immediately</a:t>
            </a:r>
            <a:r>
              <a:rPr lang="en-US" dirty="0" smtClean="0"/>
              <a: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437</TotalTime>
  <Words>436</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AJAX</vt:lpstr>
      <vt:lpstr>Intro – What is AJAX</vt:lpstr>
      <vt:lpstr>How does AJAX work?</vt:lpstr>
      <vt:lpstr>Why use AJAX?</vt:lpstr>
      <vt:lpstr>AJAX Downfalls</vt:lpstr>
      <vt:lpstr>Common uses of AJAX</vt:lpstr>
      <vt:lpstr>Client-Server Communication</vt:lpstr>
      <vt:lpstr>XML in AJAX</vt:lpstr>
      <vt:lpstr>Current and Future Applications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Brian Cullinan</dc:creator>
  <cp:lastModifiedBy>Brian Cullinan</cp:lastModifiedBy>
  <cp:revision>48</cp:revision>
  <dcterms:created xsi:type="dcterms:W3CDTF">2007-10-02T03:50:56Z</dcterms:created>
  <dcterms:modified xsi:type="dcterms:W3CDTF">2007-10-04T21:47:01Z</dcterms:modified>
</cp:coreProperties>
</file>