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  <p:sldMasterId id="2147483727" r:id="rId2"/>
    <p:sldMasterId id="2147483739" r:id="rId3"/>
    <p:sldMasterId id="2147483751" r:id="rId4"/>
    <p:sldMasterId id="2147483763" r:id="rId5"/>
    <p:sldMasterId id="2147483775" r:id="rId6"/>
    <p:sldMasterId id="2147483787" r:id="rId7"/>
  </p:sldMasterIdLst>
  <p:sldIdLst>
    <p:sldId id="256" r:id="rId8"/>
    <p:sldId id="259" r:id="rId9"/>
    <p:sldId id="257" r:id="rId10"/>
    <p:sldId id="263" r:id="rId11"/>
    <p:sldId id="260" r:id="rId12"/>
    <p:sldId id="261" r:id="rId13"/>
    <p:sldId id="262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8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116" d="100"/>
          <a:sy n="11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466" name="Group 2"/>
          <p:cNvGrpSpPr>
            <a:grpSpLocks/>
          </p:cNvGrpSpPr>
          <p:nvPr/>
        </p:nvGrpSpPr>
        <p:grpSpPr bwMode="auto">
          <a:xfrm>
            <a:off x="0" y="2438400"/>
            <a:ext cx="9144000" cy="4046538"/>
            <a:chOff x="0" y="1536"/>
            <a:chExt cx="5760" cy="2549"/>
          </a:xfrm>
        </p:grpSpPr>
        <p:sp>
          <p:nvSpPr>
            <p:cNvPr id="446467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6468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469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470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471" name="Freeform 7"/>
            <p:cNvSpPr>
              <a:spLocks/>
            </p:cNvSpPr>
            <p:nvPr userDrawn="1"/>
          </p:nvSpPr>
          <p:spPr bwMode="hidden">
            <a:xfrm>
              <a:off x="3599" y="2477"/>
              <a:ext cx="186" cy="120"/>
            </a:xfrm>
            <a:custGeom>
              <a:avLst/>
              <a:gdLst>
                <a:gd name="T0" fmla="*/ 185 w 185"/>
                <a:gd name="T1" fmla="*/ 0 h 120"/>
                <a:gd name="T2" fmla="*/ 185 w 185"/>
                <a:gd name="T3" fmla="*/ 6 h 120"/>
                <a:gd name="T4" fmla="*/ 185 w 185"/>
                <a:gd name="T5" fmla="*/ 18 h 120"/>
                <a:gd name="T6" fmla="*/ 185 w 185"/>
                <a:gd name="T7" fmla="*/ 36 h 120"/>
                <a:gd name="T8" fmla="*/ 179 w 185"/>
                <a:gd name="T9" fmla="*/ 54 h 120"/>
                <a:gd name="T10" fmla="*/ 161 w 185"/>
                <a:gd name="T11" fmla="*/ 72 h 120"/>
                <a:gd name="T12" fmla="*/ 137 w 185"/>
                <a:gd name="T13" fmla="*/ 96 h 120"/>
                <a:gd name="T14" fmla="*/ 101 w 185"/>
                <a:gd name="T15" fmla="*/ 108 h 120"/>
                <a:gd name="T16" fmla="*/ 47 w 185"/>
                <a:gd name="T17" fmla="*/ 120 h 120"/>
                <a:gd name="T18" fmla="*/ 29 w 185"/>
                <a:gd name="T19" fmla="*/ 120 h 120"/>
                <a:gd name="T20" fmla="*/ 17 w 185"/>
                <a:gd name="T21" fmla="*/ 114 h 120"/>
                <a:gd name="T22" fmla="*/ 0 w 185"/>
                <a:gd name="T23" fmla="*/ 96 h 120"/>
                <a:gd name="T24" fmla="*/ 0 w 185"/>
                <a:gd name="T25" fmla="*/ 78 h 120"/>
                <a:gd name="T26" fmla="*/ 0 w 185"/>
                <a:gd name="T27" fmla="*/ 72 h 120"/>
                <a:gd name="T28" fmla="*/ 185 w 185"/>
                <a:gd name="T29" fmla="*/ 0 h 120"/>
                <a:gd name="T30" fmla="*/ 185 w 185"/>
                <a:gd name="T3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85" y="18"/>
                  </a:lnTo>
                  <a:lnTo>
                    <a:pt x="185" y="36"/>
                  </a:lnTo>
                  <a:lnTo>
                    <a:pt x="179" y="54"/>
                  </a:lnTo>
                  <a:lnTo>
                    <a:pt x="161" y="72"/>
                  </a:lnTo>
                  <a:lnTo>
                    <a:pt x="137" y="96"/>
                  </a:lnTo>
                  <a:lnTo>
                    <a:pt x="101" y="108"/>
                  </a:lnTo>
                  <a:lnTo>
                    <a:pt x="47" y="120"/>
                  </a:lnTo>
                  <a:lnTo>
                    <a:pt x="29" y="120"/>
                  </a:lnTo>
                  <a:lnTo>
                    <a:pt x="17" y="114"/>
                  </a:lnTo>
                  <a:lnTo>
                    <a:pt x="0" y="96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472" name="Freeform 8"/>
            <p:cNvSpPr>
              <a:spLocks/>
            </p:cNvSpPr>
            <p:nvPr userDrawn="1"/>
          </p:nvSpPr>
          <p:spPr bwMode="hidden">
            <a:xfrm>
              <a:off x="3779" y="2393"/>
              <a:ext cx="185" cy="120"/>
            </a:xfrm>
            <a:custGeom>
              <a:avLst/>
              <a:gdLst>
                <a:gd name="T0" fmla="*/ 185 w 185"/>
                <a:gd name="T1" fmla="*/ 0 h 120"/>
                <a:gd name="T2" fmla="*/ 185 w 185"/>
                <a:gd name="T3" fmla="*/ 6 h 120"/>
                <a:gd name="T4" fmla="*/ 179 w 185"/>
                <a:gd name="T5" fmla="*/ 24 h 120"/>
                <a:gd name="T6" fmla="*/ 167 w 185"/>
                <a:gd name="T7" fmla="*/ 42 h 120"/>
                <a:gd name="T8" fmla="*/ 149 w 185"/>
                <a:gd name="T9" fmla="*/ 66 h 120"/>
                <a:gd name="T10" fmla="*/ 131 w 185"/>
                <a:gd name="T11" fmla="*/ 90 h 120"/>
                <a:gd name="T12" fmla="*/ 102 w 185"/>
                <a:gd name="T13" fmla="*/ 108 h 120"/>
                <a:gd name="T14" fmla="*/ 66 w 185"/>
                <a:gd name="T15" fmla="*/ 120 h 120"/>
                <a:gd name="T16" fmla="*/ 18 w 185"/>
                <a:gd name="T17" fmla="*/ 120 h 120"/>
                <a:gd name="T18" fmla="*/ 0 w 185"/>
                <a:gd name="T19" fmla="*/ 60 h 120"/>
                <a:gd name="T20" fmla="*/ 185 w 185"/>
                <a:gd name="T21" fmla="*/ 0 h 120"/>
                <a:gd name="T22" fmla="*/ 185 w 185"/>
                <a:gd name="T2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79" y="24"/>
                  </a:lnTo>
                  <a:lnTo>
                    <a:pt x="167" y="42"/>
                  </a:lnTo>
                  <a:lnTo>
                    <a:pt x="149" y="66"/>
                  </a:lnTo>
                  <a:lnTo>
                    <a:pt x="131" y="90"/>
                  </a:lnTo>
                  <a:lnTo>
                    <a:pt x="102" y="108"/>
                  </a:lnTo>
                  <a:lnTo>
                    <a:pt x="66" y="120"/>
                  </a:lnTo>
                  <a:lnTo>
                    <a:pt x="18" y="120"/>
                  </a:lnTo>
                  <a:lnTo>
                    <a:pt x="0" y="60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473" name="Freeform 9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37 w 526"/>
                <a:gd name="T17" fmla="*/ 179 h 275"/>
                <a:gd name="T18" fmla="*/ 209 w 526"/>
                <a:gd name="T19" fmla="*/ 143 h 275"/>
                <a:gd name="T20" fmla="*/ 251 w 526"/>
                <a:gd name="T21" fmla="*/ 120 h 275"/>
                <a:gd name="T22" fmla="*/ 299 w 526"/>
                <a:gd name="T23" fmla="*/ 96 h 275"/>
                <a:gd name="T24" fmla="*/ 394 w 526"/>
                <a:gd name="T25" fmla="*/ 48 h 275"/>
                <a:gd name="T26" fmla="*/ 442 w 526"/>
                <a:gd name="T27" fmla="*/ 30 h 275"/>
                <a:gd name="T28" fmla="*/ 478 w 526"/>
                <a:gd name="T29" fmla="*/ 12 h 275"/>
                <a:gd name="T30" fmla="*/ 502 w 526"/>
                <a:gd name="T31" fmla="*/ 6 h 275"/>
                <a:gd name="T32" fmla="*/ 520 w 526"/>
                <a:gd name="T33" fmla="*/ 0 h 275"/>
                <a:gd name="T34" fmla="*/ 526 w 526"/>
                <a:gd name="T35" fmla="*/ 0 h 275"/>
                <a:gd name="T36" fmla="*/ 520 w 526"/>
                <a:gd name="T37" fmla="*/ 6 h 275"/>
                <a:gd name="T38" fmla="*/ 508 w 526"/>
                <a:gd name="T39" fmla="*/ 12 h 275"/>
                <a:gd name="T40" fmla="*/ 484 w 526"/>
                <a:gd name="T41" fmla="*/ 24 h 275"/>
                <a:gd name="T42" fmla="*/ 460 w 526"/>
                <a:gd name="T43" fmla="*/ 42 h 275"/>
                <a:gd name="T44" fmla="*/ 436 w 526"/>
                <a:gd name="T45" fmla="*/ 54 h 275"/>
                <a:gd name="T46" fmla="*/ 394 w 526"/>
                <a:gd name="T47" fmla="*/ 78 h 275"/>
                <a:gd name="T48" fmla="*/ 340 w 526"/>
                <a:gd name="T49" fmla="*/ 108 h 275"/>
                <a:gd name="T50" fmla="*/ 275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474" name="Freeform 10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20 w 718"/>
                <a:gd name="T17" fmla="*/ 228 h 306"/>
                <a:gd name="T18" fmla="*/ 126 w 718"/>
                <a:gd name="T19" fmla="*/ 228 h 306"/>
                <a:gd name="T20" fmla="*/ 144 w 718"/>
                <a:gd name="T21" fmla="*/ 222 h 306"/>
                <a:gd name="T22" fmla="*/ 168 w 718"/>
                <a:gd name="T23" fmla="*/ 216 h 306"/>
                <a:gd name="T24" fmla="*/ 198 w 718"/>
                <a:gd name="T25" fmla="*/ 204 h 306"/>
                <a:gd name="T26" fmla="*/ 275 w 718"/>
                <a:gd name="T27" fmla="*/ 180 h 306"/>
                <a:gd name="T28" fmla="*/ 371 w 718"/>
                <a:gd name="T29" fmla="*/ 156 h 306"/>
                <a:gd name="T30" fmla="*/ 461 w 718"/>
                <a:gd name="T31" fmla="*/ 126 h 306"/>
                <a:gd name="T32" fmla="*/ 544 w 718"/>
                <a:gd name="T33" fmla="*/ 102 h 306"/>
                <a:gd name="T34" fmla="*/ 574 w 718"/>
                <a:gd name="T35" fmla="*/ 90 h 306"/>
                <a:gd name="T36" fmla="*/ 604 w 718"/>
                <a:gd name="T37" fmla="*/ 84 h 306"/>
                <a:gd name="T38" fmla="*/ 622 w 718"/>
                <a:gd name="T39" fmla="*/ 78 h 306"/>
                <a:gd name="T40" fmla="*/ 628 w 718"/>
                <a:gd name="T41" fmla="*/ 72 h 306"/>
                <a:gd name="T42" fmla="*/ 634 w 718"/>
                <a:gd name="T43" fmla="*/ 66 h 306"/>
                <a:gd name="T44" fmla="*/ 652 w 718"/>
                <a:gd name="T45" fmla="*/ 60 h 306"/>
                <a:gd name="T46" fmla="*/ 694 w 718"/>
                <a:gd name="T47" fmla="*/ 30 h 306"/>
                <a:gd name="T48" fmla="*/ 712 w 718"/>
                <a:gd name="T49" fmla="*/ 18 h 306"/>
                <a:gd name="T50" fmla="*/ 718 w 718"/>
                <a:gd name="T51" fmla="*/ 6 h 306"/>
                <a:gd name="T52" fmla="*/ 712 w 718"/>
                <a:gd name="T53" fmla="*/ 0 h 306"/>
                <a:gd name="T54" fmla="*/ 688 w 718"/>
                <a:gd name="T55" fmla="*/ 0 h 306"/>
                <a:gd name="T56" fmla="*/ 628 w 718"/>
                <a:gd name="T57" fmla="*/ 0 h 306"/>
                <a:gd name="T58" fmla="*/ 580 w 718"/>
                <a:gd name="T59" fmla="*/ 0 h 306"/>
                <a:gd name="T60" fmla="*/ 544 w 718"/>
                <a:gd name="T61" fmla="*/ 0 h 306"/>
                <a:gd name="T62" fmla="*/ 514 w 718"/>
                <a:gd name="T63" fmla="*/ 18 h 306"/>
                <a:gd name="T64" fmla="*/ 485 w 718"/>
                <a:gd name="T65" fmla="*/ 42 h 306"/>
                <a:gd name="T66" fmla="*/ 467 w 718"/>
                <a:gd name="T67" fmla="*/ 54 h 306"/>
                <a:gd name="T68" fmla="*/ 449 w 718"/>
                <a:gd name="T69" fmla="*/ 60 h 306"/>
                <a:gd name="T70" fmla="*/ 425 w 718"/>
                <a:gd name="T71" fmla="*/ 60 h 306"/>
                <a:gd name="T72" fmla="*/ 389 w 718"/>
                <a:gd name="T73" fmla="*/ 66 h 306"/>
                <a:gd name="T74" fmla="*/ 347 w 718"/>
                <a:gd name="T75" fmla="*/ 84 h 306"/>
                <a:gd name="T76" fmla="*/ 311 w 718"/>
                <a:gd name="T77" fmla="*/ 108 h 306"/>
                <a:gd name="T78" fmla="*/ 287 w 718"/>
                <a:gd name="T79" fmla="*/ 126 h 306"/>
                <a:gd name="T80" fmla="*/ 275 w 718"/>
                <a:gd name="T81" fmla="*/ 132 h 306"/>
                <a:gd name="T82" fmla="*/ 257 w 718"/>
                <a:gd name="T83" fmla="*/ 138 h 306"/>
                <a:gd name="T84" fmla="*/ 221 w 718"/>
                <a:gd name="T85" fmla="*/ 138 h 306"/>
                <a:gd name="T86" fmla="*/ 186 w 718"/>
                <a:gd name="T87" fmla="*/ 138 h 306"/>
                <a:gd name="T88" fmla="*/ 180 w 718"/>
                <a:gd name="T89" fmla="*/ 138 h 306"/>
                <a:gd name="T90" fmla="*/ 174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475" name="Freeform 11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231 w 2392"/>
                <a:gd name="T1" fmla="*/ 54 h 881"/>
                <a:gd name="T2" fmla="*/ 2189 w 2392"/>
                <a:gd name="T3" fmla="*/ 54 h 881"/>
                <a:gd name="T4" fmla="*/ 2147 w 2392"/>
                <a:gd name="T5" fmla="*/ 66 h 881"/>
                <a:gd name="T6" fmla="*/ 2021 w 2392"/>
                <a:gd name="T7" fmla="*/ 101 h 881"/>
                <a:gd name="T8" fmla="*/ 1956 w 2392"/>
                <a:gd name="T9" fmla="*/ 119 h 881"/>
                <a:gd name="T10" fmla="*/ 1860 w 2392"/>
                <a:gd name="T11" fmla="*/ 167 h 881"/>
                <a:gd name="T12" fmla="*/ 1836 w 2392"/>
                <a:gd name="T13" fmla="*/ 245 h 881"/>
                <a:gd name="T14" fmla="*/ 1842 w 2392"/>
                <a:gd name="T15" fmla="*/ 305 h 881"/>
                <a:gd name="T16" fmla="*/ 1758 w 2392"/>
                <a:gd name="T17" fmla="*/ 317 h 881"/>
                <a:gd name="T18" fmla="*/ 1597 w 2392"/>
                <a:gd name="T19" fmla="*/ 263 h 881"/>
                <a:gd name="T20" fmla="*/ 1507 w 2392"/>
                <a:gd name="T21" fmla="*/ 257 h 881"/>
                <a:gd name="T22" fmla="*/ 1399 w 2392"/>
                <a:gd name="T23" fmla="*/ 311 h 881"/>
                <a:gd name="T24" fmla="*/ 1334 w 2392"/>
                <a:gd name="T25" fmla="*/ 353 h 881"/>
                <a:gd name="T26" fmla="*/ 1310 w 2392"/>
                <a:gd name="T27" fmla="*/ 359 h 881"/>
                <a:gd name="T28" fmla="*/ 1214 w 2392"/>
                <a:gd name="T29" fmla="*/ 371 h 881"/>
                <a:gd name="T30" fmla="*/ 1160 w 2392"/>
                <a:gd name="T31" fmla="*/ 365 h 881"/>
                <a:gd name="T32" fmla="*/ 1053 w 2392"/>
                <a:gd name="T33" fmla="*/ 371 h 881"/>
                <a:gd name="T34" fmla="*/ 957 w 2392"/>
                <a:gd name="T35" fmla="*/ 383 h 881"/>
                <a:gd name="T36" fmla="*/ 921 w 2392"/>
                <a:gd name="T37" fmla="*/ 401 h 881"/>
                <a:gd name="T38" fmla="*/ 819 w 2392"/>
                <a:gd name="T39" fmla="*/ 419 h 881"/>
                <a:gd name="T40" fmla="*/ 778 w 2392"/>
                <a:gd name="T41" fmla="*/ 419 h 881"/>
                <a:gd name="T42" fmla="*/ 664 w 2392"/>
                <a:gd name="T43" fmla="*/ 437 h 881"/>
                <a:gd name="T44" fmla="*/ 598 w 2392"/>
                <a:gd name="T45" fmla="*/ 473 h 881"/>
                <a:gd name="T46" fmla="*/ 503 w 2392"/>
                <a:gd name="T47" fmla="*/ 467 h 881"/>
                <a:gd name="T48" fmla="*/ 431 w 2392"/>
                <a:gd name="T49" fmla="*/ 491 h 881"/>
                <a:gd name="T50" fmla="*/ 413 w 2392"/>
                <a:gd name="T51" fmla="*/ 539 h 881"/>
                <a:gd name="T52" fmla="*/ 347 w 2392"/>
                <a:gd name="T53" fmla="*/ 569 h 881"/>
                <a:gd name="T54" fmla="*/ 222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63 w 2392"/>
                <a:gd name="T65" fmla="*/ 653 h 881"/>
                <a:gd name="T66" fmla="*/ 473 w 2392"/>
                <a:gd name="T67" fmla="*/ 569 h 881"/>
                <a:gd name="T68" fmla="*/ 568 w 2392"/>
                <a:gd name="T69" fmla="*/ 521 h 881"/>
                <a:gd name="T70" fmla="*/ 646 w 2392"/>
                <a:gd name="T71" fmla="*/ 515 h 881"/>
                <a:gd name="T72" fmla="*/ 873 w 2392"/>
                <a:gd name="T73" fmla="*/ 461 h 881"/>
                <a:gd name="T74" fmla="*/ 1148 w 2392"/>
                <a:gd name="T75" fmla="*/ 425 h 881"/>
                <a:gd name="T76" fmla="*/ 1292 w 2392"/>
                <a:gd name="T77" fmla="*/ 461 h 881"/>
                <a:gd name="T78" fmla="*/ 1417 w 2392"/>
                <a:gd name="T79" fmla="*/ 533 h 881"/>
                <a:gd name="T80" fmla="*/ 1435 w 2392"/>
                <a:gd name="T81" fmla="*/ 617 h 881"/>
                <a:gd name="T82" fmla="*/ 1376 w 2392"/>
                <a:gd name="T83" fmla="*/ 653 h 881"/>
                <a:gd name="T84" fmla="*/ 1226 w 2392"/>
                <a:gd name="T85" fmla="*/ 701 h 881"/>
                <a:gd name="T86" fmla="*/ 1112 w 2392"/>
                <a:gd name="T87" fmla="*/ 755 h 881"/>
                <a:gd name="T88" fmla="*/ 1065 w 2392"/>
                <a:gd name="T89" fmla="*/ 809 h 881"/>
                <a:gd name="T90" fmla="*/ 1077 w 2392"/>
                <a:gd name="T91" fmla="*/ 869 h 881"/>
                <a:gd name="T92" fmla="*/ 1106 w 2392"/>
                <a:gd name="T93" fmla="*/ 881 h 881"/>
                <a:gd name="T94" fmla="*/ 1208 w 2392"/>
                <a:gd name="T95" fmla="*/ 869 h 881"/>
                <a:gd name="T96" fmla="*/ 1388 w 2392"/>
                <a:gd name="T97" fmla="*/ 857 h 881"/>
                <a:gd name="T98" fmla="*/ 1441 w 2392"/>
                <a:gd name="T99" fmla="*/ 851 h 881"/>
                <a:gd name="T100" fmla="*/ 1483 w 2392"/>
                <a:gd name="T101" fmla="*/ 833 h 881"/>
                <a:gd name="T102" fmla="*/ 1675 w 2392"/>
                <a:gd name="T103" fmla="*/ 743 h 881"/>
                <a:gd name="T104" fmla="*/ 1806 w 2392"/>
                <a:gd name="T105" fmla="*/ 689 h 881"/>
                <a:gd name="T106" fmla="*/ 1884 w 2392"/>
                <a:gd name="T107" fmla="*/ 581 h 881"/>
                <a:gd name="T108" fmla="*/ 2039 w 2392"/>
                <a:gd name="T109" fmla="*/ 389 h 881"/>
                <a:gd name="T110" fmla="*/ 2207 w 2392"/>
                <a:gd name="T111" fmla="*/ 269 h 881"/>
                <a:gd name="T112" fmla="*/ 2249 w 2392"/>
                <a:gd name="T113" fmla="*/ 239 h 881"/>
                <a:gd name="T114" fmla="*/ 2392 w 2392"/>
                <a:gd name="T115" fmla="*/ 0 h 881"/>
                <a:gd name="T116" fmla="*/ 2302 w 2392"/>
                <a:gd name="T117" fmla="*/ 36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476" name="Freeform 12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477" name="Freeform 13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5 w 5"/>
                <a:gd name="T2" fmla="*/ 0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478" name="Freeform 14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479" name="Freeform 15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480" name="Freeform 16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481" name="Freeform 17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6482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46483" name="Rectangle 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46484" name="Rectangle 20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46485" name="Rectangle 2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46486" name="Rectangle 2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BA56A4B-3260-4628-93E2-0ECACD5B03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317277-C097-4521-96AC-48880510AC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9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AB7D4-2B73-4600-8562-B0F45C204F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466" name="Group 2"/>
          <p:cNvGrpSpPr>
            <a:grpSpLocks/>
          </p:cNvGrpSpPr>
          <p:nvPr/>
        </p:nvGrpSpPr>
        <p:grpSpPr bwMode="auto">
          <a:xfrm>
            <a:off x="0" y="2438400"/>
            <a:ext cx="9144000" cy="4046538"/>
            <a:chOff x="0" y="1536"/>
            <a:chExt cx="5760" cy="2549"/>
          </a:xfrm>
        </p:grpSpPr>
        <p:sp>
          <p:nvSpPr>
            <p:cNvPr id="446467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68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69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0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1" name="Freeform 7"/>
            <p:cNvSpPr>
              <a:spLocks/>
            </p:cNvSpPr>
            <p:nvPr userDrawn="1"/>
          </p:nvSpPr>
          <p:spPr bwMode="hidden">
            <a:xfrm>
              <a:off x="3599" y="2477"/>
              <a:ext cx="186" cy="120"/>
            </a:xfrm>
            <a:custGeom>
              <a:avLst/>
              <a:gdLst>
                <a:gd name="T0" fmla="*/ 185 w 185"/>
                <a:gd name="T1" fmla="*/ 0 h 120"/>
                <a:gd name="T2" fmla="*/ 185 w 185"/>
                <a:gd name="T3" fmla="*/ 6 h 120"/>
                <a:gd name="T4" fmla="*/ 185 w 185"/>
                <a:gd name="T5" fmla="*/ 18 h 120"/>
                <a:gd name="T6" fmla="*/ 185 w 185"/>
                <a:gd name="T7" fmla="*/ 36 h 120"/>
                <a:gd name="T8" fmla="*/ 179 w 185"/>
                <a:gd name="T9" fmla="*/ 54 h 120"/>
                <a:gd name="T10" fmla="*/ 161 w 185"/>
                <a:gd name="T11" fmla="*/ 72 h 120"/>
                <a:gd name="T12" fmla="*/ 137 w 185"/>
                <a:gd name="T13" fmla="*/ 96 h 120"/>
                <a:gd name="T14" fmla="*/ 101 w 185"/>
                <a:gd name="T15" fmla="*/ 108 h 120"/>
                <a:gd name="T16" fmla="*/ 47 w 185"/>
                <a:gd name="T17" fmla="*/ 120 h 120"/>
                <a:gd name="T18" fmla="*/ 29 w 185"/>
                <a:gd name="T19" fmla="*/ 120 h 120"/>
                <a:gd name="T20" fmla="*/ 17 w 185"/>
                <a:gd name="T21" fmla="*/ 114 h 120"/>
                <a:gd name="T22" fmla="*/ 0 w 185"/>
                <a:gd name="T23" fmla="*/ 96 h 120"/>
                <a:gd name="T24" fmla="*/ 0 w 185"/>
                <a:gd name="T25" fmla="*/ 78 h 120"/>
                <a:gd name="T26" fmla="*/ 0 w 185"/>
                <a:gd name="T27" fmla="*/ 72 h 120"/>
                <a:gd name="T28" fmla="*/ 185 w 185"/>
                <a:gd name="T29" fmla="*/ 0 h 120"/>
                <a:gd name="T30" fmla="*/ 185 w 185"/>
                <a:gd name="T3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85" y="18"/>
                  </a:lnTo>
                  <a:lnTo>
                    <a:pt x="185" y="36"/>
                  </a:lnTo>
                  <a:lnTo>
                    <a:pt x="179" y="54"/>
                  </a:lnTo>
                  <a:lnTo>
                    <a:pt x="161" y="72"/>
                  </a:lnTo>
                  <a:lnTo>
                    <a:pt x="137" y="96"/>
                  </a:lnTo>
                  <a:lnTo>
                    <a:pt x="101" y="108"/>
                  </a:lnTo>
                  <a:lnTo>
                    <a:pt x="47" y="120"/>
                  </a:lnTo>
                  <a:lnTo>
                    <a:pt x="29" y="120"/>
                  </a:lnTo>
                  <a:lnTo>
                    <a:pt x="17" y="114"/>
                  </a:lnTo>
                  <a:lnTo>
                    <a:pt x="0" y="96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2" name="Freeform 8"/>
            <p:cNvSpPr>
              <a:spLocks/>
            </p:cNvSpPr>
            <p:nvPr userDrawn="1"/>
          </p:nvSpPr>
          <p:spPr bwMode="hidden">
            <a:xfrm>
              <a:off x="3779" y="2393"/>
              <a:ext cx="185" cy="120"/>
            </a:xfrm>
            <a:custGeom>
              <a:avLst/>
              <a:gdLst>
                <a:gd name="T0" fmla="*/ 185 w 185"/>
                <a:gd name="T1" fmla="*/ 0 h 120"/>
                <a:gd name="T2" fmla="*/ 185 w 185"/>
                <a:gd name="T3" fmla="*/ 6 h 120"/>
                <a:gd name="T4" fmla="*/ 179 w 185"/>
                <a:gd name="T5" fmla="*/ 24 h 120"/>
                <a:gd name="T6" fmla="*/ 167 w 185"/>
                <a:gd name="T7" fmla="*/ 42 h 120"/>
                <a:gd name="T8" fmla="*/ 149 w 185"/>
                <a:gd name="T9" fmla="*/ 66 h 120"/>
                <a:gd name="T10" fmla="*/ 131 w 185"/>
                <a:gd name="T11" fmla="*/ 90 h 120"/>
                <a:gd name="T12" fmla="*/ 102 w 185"/>
                <a:gd name="T13" fmla="*/ 108 h 120"/>
                <a:gd name="T14" fmla="*/ 66 w 185"/>
                <a:gd name="T15" fmla="*/ 120 h 120"/>
                <a:gd name="T16" fmla="*/ 18 w 185"/>
                <a:gd name="T17" fmla="*/ 120 h 120"/>
                <a:gd name="T18" fmla="*/ 0 w 185"/>
                <a:gd name="T19" fmla="*/ 60 h 120"/>
                <a:gd name="T20" fmla="*/ 185 w 185"/>
                <a:gd name="T21" fmla="*/ 0 h 120"/>
                <a:gd name="T22" fmla="*/ 185 w 185"/>
                <a:gd name="T2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79" y="24"/>
                  </a:lnTo>
                  <a:lnTo>
                    <a:pt x="167" y="42"/>
                  </a:lnTo>
                  <a:lnTo>
                    <a:pt x="149" y="66"/>
                  </a:lnTo>
                  <a:lnTo>
                    <a:pt x="131" y="90"/>
                  </a:lnTo>
                  <a:lnTo>
                    <a:pt x="102" y="108"/>
                  </a:lnTo>
                  <a:lnTo>
                    <a:pt x="66" y="120"/>
                  </a:lnTo>
                  <a:lnTo>
                    <a:pt x="18" y="120"/>
                  </a:lnTo>
                  <a:lnTo>
                    <a:pt x="0" y="60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3" name="Freeform 9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37 w 526"/>
                <a:gd name="T17" fmla="*/ 179 h 275"/>
                <a:gd name="T18" fmla="*/ 209 w 526"/>
                <a:gd name="T19" fmla="*/ 143 h 275"/>
                <a:gd name="T20" fmla="*/ 251 w 526"/>
                <a:gd name="T21" fmla="*/ 120 h 275"/>
                <a:gd name="T22" fmla="*/ 299 w 526"/>
                <a:gd name="T23" fmla="*/ 96 h 275"/>
                <a:gd name="T24" fmla="*/ 394 w 526"/>
                <a:gd name="T25" fmla="*/ 48 h 275"/>
                <a:gd name="T26" fmla="*/ 442 w 526"/>
                <a:gd name="T27" fmla="*/ 30 h 275"/>
                <a:gd name="T28" fmla="*/ 478 w 526"/>
                <a:gd name="T29" fmla="*/ 12 h 275"/>
                <a:gd name="T30" fmla="*/ 502 w 526"/>
                <a:gd name="T31" fmla="*/ 6 h 275"/>
                <a:gd name="T32" fmla="*/ 520 w 526"/>
                <a:gd name="T33" fmla="*/ 0 h 275"/>
                <a:gd name="T34" fmla="*/ 526 w 526"/>
                <a:gd name="T35" fmla="*/ 0 h 275"/>
                <a:gd name="T36" fmla="*/ 520 w 526"/>
                <a:gd name="T37" fmla="*/ 6 h 275"/>
                <a:gd name="T38" fmla="*/ 508 w 526"/>
                <a:gd name="T39" fmla="*/ 12 h 275"/>
                <a:gd name="T40" fmla="*/ 484 w 526"/>
                <a:gd name="T41" fmla="*/ 24 h 275"/>
                <a:gd name="T42" fmla="*/ 460 w 526"/>
                <a:gd name="T43" fmla="*/ 42 h 275"/>
                <a:gd name="T44" fmla="*/ 436 w 526"/>
                <a:gd name="T45" fmla="*/ 54 h 275"/>
                <a:gd name="T46" fmla="*/ 394 w 526"/>
                <a:gd name="T47" fmla="*/ 78 h 275"/>
                <a:gd name="T48" fmla="*/ 340 w 526"/>
                <a:gd name="T49" fmla="*/ 108 h 275"/>
                <a:gd name="T50" fmla="*/ 275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4" name="Freeform 10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20 w 718"/>
                <a:gd name="T17" fmla="*/ 228 h 306"/>
                <a:gd name="T18" fmla="*/ 126 w 718"/>
                <a:gd name="T19" fmla="*/ 228 h 306"/>
                <a:gd name="T20" fmla="*/ 144 w 718"/>
                <a:gd name="T21" fmla="*/ 222 h 306"/>
                <a:gd name="T22" fmla="*/ 168 w 718"/>
                <a:gd name="T23" fmla="*/ 216 h 306"/>
                <a:gd name="T24" fmla="*/ 198 w 718"/>
                <a:gd name="T25" fmla="*/ 204 h 306"/>
                <a:gd name="T26" fmla="*/ 275 w 718"/>
                <a:gd name="T27" fmla="*/ 180 h 306"/>
                <a:gd name="T28" fmla="*/ 371 w 718"/>
                <a:gd name="T29" fmla="*/ 156 h 306"/>
                <a:gd name="T30" fmla="*/ 461 w 718"/>
                <a:gd name="T31" fmla="*/ 126 h 306"/>
                <a:gd name="T32" fmla="*/ 544 w 718"/>
                <a:gd name="T33" fmla="*/ 102 h 306"/>
                <a:gd name="T34" fmla="*/ 574 w 718"/>
                <a:gd name="T35" fmla="*/ 90 h 306"/>
                <a:gd name="T36" fmla="*/ 604 w 718"/>
                <a:gd name="T37" fmla="*/ 84 h 306"/>
                <a:gd name="T38" fmla="*/ 622 w 718"/>
                <a:gd name="T39" fmla="*/ 78 h 306"/>
                <a:gd name="T40" fmla="*/ 628 w 718"/>
                <a:gd name="T41" fmla="*/ 72 h 306"/>
                <a:gd name="T42" fmla="*/ 634 w 718"/>
                <a:gd name="T43" fmla="*/ 66 h 306"/>
                <a:gd name="T44" fmla="*/ 652 w 718"/>
                <a:gd name="T45" fmla="*/ 60 h 306"/>
                <a:gd name="T46" fmla="*/ 694 w 718"/>
                <a:gd name="T47" fmla="*/ 30 h 306"/>
                <a:gd name="T48" fmla="*/ 712 w 718"/>
                <a:gd name="T49" fmla="*/ 18 h 306"/>
                <a:gd name="T50" fmla="*/ 718 w 718"/>
                <a:gd name="T51" fmla="*/ 6 h 306"/>
                <a:gd name="T52" fmla="*/ 712 w 718"/>
                <a:gd name="T53" fmla="*/ 0 h 306"/>
                <a:gd name="T54" fmla="*/ 688 w 718"/>
                <a:gd name="T55" fmla="*/ 0 h 306"/>
                <a:gd name="T56" fmla="*/ 628 w 718"/>
                <a:gd name="T57" fmla="*/ 0 h 306"/>
                <a:gd name="T58" fmla="*/ 580 w 718"/>
                <a:gd name="T59" fmla="*/ 0 h 306"/>
                <a:gd name="T60" fmla="*/ 544 w 718"/>
                <a:gd name="T61" fmla="*/ 0 h 306"/>
                <a:gd name="T62" fmla="*/ 514 w 718"/>
                <a:gd name="T63" fmla="*/ 18 h 306"/>
                <a:gd name="T64" fmla="*/ 485 w 718"/>
                <a:gd name="T65" fmla="*/ 42 h 306"/>
                <a:gd name="T66" fmla="*/ 467 w 718"/>
                <a:gd name="T67" fmla="*/ 54 h 306"/>
                <a:gd name="T68" fmla="*/ 449 w 718"/>
                <a:gd name="T69" fmla="*/ 60 h 306"/>
                <a:gd name="T70" fmla="*/ 425 w 718"/>
                <a:gd name="T71" fmla="*/ 60 h 306"/>
                <a:gd name="T72" fmla="*/ 389 w 718"/>
                <a:gd name="T73" fmla="*/ 66 h 306"/>
                <a:gd name="T74" fmla="*/ 347 w 718"/>
                <a:gd name="T75" fmla="*/ 84 h 306"/>
                <a:gd name="T76" fmla="*/ 311 w 718"/>
                <a:gd name="T77" fmla="*/ 108 h 306"/>
                <a:gd name="T78" fmla="*/ 287 w 718"/>
                <a:gd name="T79" fmla="*/ 126 h 306"/>
                <a:gd name="T80" fmla="*/ 275 w 718"/>
                <a:gd name="T81" fmla="*/ 132 h 306"/>
                <a:gd name="T82" fmla="*/ 257 w 718"/>
                <a:gd name="T83" fmla="*/ 138 h 306"/>
                <a:gd name="T84" fmla="*/ 221 w 718"/>
                <a:gd name="T85" fmla="*/ 138 h 306"/>
                <a:gd name="T86" fmla="*/ 186 w 718"/>
                <a:gd name="T87" fmla="*/ 138 h 306"/>
                <a:gd name="T88" fmla="*/ 180 w 718"/>
                <a:gd name="T89" fmla="*/ 138 h 306"/>
                <a:gd name="T90" fmla="*/ 174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5" name="Freeform 11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231 w 2392"/>
                <a:gd name="T1" fmla="*/ 54 h 881"/>
                <a:gd name="T2" fmla="*/ 2189 w 2392"/>
                <a:gd name="T3" fmla="*/ 54 h 881"/>
                <a:gd name="T4" fmla="*/ 2147 w 2392"/>
                <a:gd name="T5" fmla="*/ 66 h 881"/>
                <a:gd name="T6" fmla="*/ 2021 w 2392"/>
                <a:gd name="T7" fmla="*/ 101 h 881"/>
                <a:gd name="T8" fmla="*/ 1956 w 2392"/>
                <a:gd name="T9" fmla="*/ 119 h 881"/>
                <a:gd name="T10" fmla="*/ 1860 w 2392"/>
                <a:gd name="T11" fmla="*/ 167 h 881"/>
                <a:gd name="T12" fmla="*/ 1836 w 2392"/>
                <a:gd name="T13" fmla="*/ 245 h 881"/>
                <a:gd name="T14" fmla="*/ 1842 w 2392"/>
                <a:gd name="T15" fmla="*/ 305 h 881"/>
                <a:gd name="T16" fmla="*/ 1758 w 2392"/>
                <a:gd name="T17" fmla="*/ 317 h 881"/>
                <a:gd name="T18" fmla="*/ 1597 w 2392"/>
                <a:gd name="T19" fmla="*/ 263 h 881"/>
                <a:gd name="T20" fmla="*/ 1507 w 2392"/>
                <a:gd name="T21" fmla="*/ 257 h 881"/>
                <a:gd name="T22" fmla="*/ 1399 w 2392"/>
                <a:gd name="T23" fmla="*/ 311 h 881"/>
                <a:gd name="T24" fmla="*/ 1334 w 2392"/>
                <a:gd name="T25" fmla="*/ 353 h 881"/>
                <a:gd name="T26" fmla="*/ 1310 w 2392"/>
                <a:gd name="T27" fmla="*/ 359 h 881"/>
                <a:gd name="T28" fmla="*/ 1214 w 2392"/>
                <a:gd name="T29" fmla="*/ 371 h 881"/>
                <a:gd name="T30" fmla="*/ 1160 w 2392"/>
                <a:gd name="T31" fmla="*/ 365 h 881"/>
                <a:gd name="T32" fmla="*/ 1053 w 2392"/>
                <a:gd name="T33" fmla="*/ 371 h 881"/>
                <a:gd name="T34" fmla="*/ 957 w 2392"/>
                <a:gd name="T35" fmla="*/ 383 h 881"/>
                <a:gd name="T36" fmla="*/ 921 w 2392"/>
                <a:gd name="T37" fmla="*/ 401 h 881"/>
                <a:gd name="T38" fmla="*/ 819 w 2392"/>
                <a:gd name="T39" fmla="*/ 419 h 881"/>
                <a:gd name="T40" fmla="*/ 778 w 2392"/>
                <a:gd name="T41" fmla="*/ 419 h 881"/>
                <a:gd name="T42" fmla="*/ 664 w 2392"/>
                <a:gd name="T43" fmla="*/ 437 h 881"/>
                <a:gd name="T44" fmla="*/ 598 w 2392"/>
                <a:gd name="T45" fmla="*/ 473 h 881"/>
                <a:gd name="T46" fmla="*/ 503 w 2392"/>
                <a:gd name="T47" fmla="*/ 467 h 881"/>
                <a:gd name="T48" fmla="*/ 431 w 2392"/>
                <a:gd name="T49" fmla="*/ 491 h 881"/>
                <a:gd name="T50" fmla="*/ 413 w 2392"/>
                <a:gd name="T51" fmla="*/ 539 h 881"/>
                <a:gd name="T52" fmla="*/ 347 w 2392"/>
                <a:gd name="T53" fmla="*/ 569 h 881"/>
                <a:gd name="T54" fmla="*/ 222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63 w 2392"/>
                <a:gd name="T65" fmla="*/ 653 h 881"/>
                <a:gd name="T66" fmla="*/ 473 w 2392"/>
                <a:gd name="T67" fmla="*/ 569 h 881"/>
                <a:gd name="T68" fmla="*/ 568 w 2392"/>
                <a:gd name="T69" fmla="*/ 521 h 881"/>
                <a:gd name="T70" fmla="*/ 646 w 2392"/>
                <a:gd name="T71" fmla="*/ 515 h 881"/>
                <a:gd name="T72" fmla="*/ 873 w 2392"/>
                <a:gd name="T73" fmla="*/ 461 h 881"/>
                <a:gd name="T74" fmla="*/ 1148 w 2392"/>
                <a:gd name="T75" fmla="*/ 425 h 881"/>
                <a:gd name="T76" fmla="*/ 1292 w 2392"/>
                <a:gd name="T77" fmla="*/ 461 h 881"/>
                <a:gd name="T78" fmla="*/ 1417 w 2392"/>
                <a:gd name="T79" fmla="*/ 533 h 881"/>
                <a:gd name="T80" fmla="*/ 1435 w 2392"/>
                <a:gd name="T81" fmla="*/ 617 h 881"/>
                <a:gd name="T82" fmla="*/ 1376 w 2392"/>
                <a:gd name="T83" fmla="*/ 653 h 881"/>
                <a:gd name="T84" fmla="*/ 1226 w 2392"/>
                <a:gd name="T85" fmla="*/ 701 h 881"/>
                <a:gd name="T86" fmla="*/ 1112 w 2392"/>
                <a:gd name="T87" fmla="*/ 755 h 881"/>
                <a:gd name="T88" fmla="*/ 1065 w 2392"/>
                <a:gd name="T89" fmla="*/ 809 h 881"/>
                <a:gd name="T90" fmla="*/ 1077 w 2392"/>
                <a:gd name="T91" fmla="*/ 869 h 881"/>
                <a:gd name="T92" fmla="*/ 1106 w 2392"/>
                <a:gd name="T93" fmla="*/ 881 h 881"/>
                <a:gd name="T94" fmla="*/ 1208 w 2392"/>
                <a:gd name="T95" fmla="*/ 869 h 881"/>
                <a:gd name="T96" fmla="*/ 1388 w 2392"/>
                <a:gd name="T97" fmla="*/ 857 h 881"/>
                <a:gd name="T98" fmla="*/ 1441 w 2392"/>
                <a:gd name="T99" fmla="*/ 851 h 881"/>
                <a:gd name="T100" fmla="*/ 1483 w 2392"/>
                <a:gd name="T101" fmla="*/ 833 h 881"/>
                <a:gd name="T102" fmla="*/ 1675 w 2392"/>
                <a:gd name="T103" fmla="*/ 743 h 881"/>
                <a:gd name="T104" fmla="*/ 1806 w 2392"/>
                <a:gd name="T105" fmla="*/ 689 h 881"/>
                <a:gd name="T106" fmla="*/ 1884 w 2392"/>
                <a:gd name="T107" fmla="*/ 581 h 881"/>
                <a:gd name="T108" fmla="*/ 2039 w 2392"/>
                <a:gd name="T109" fmla="*/ 389 h 881"/>
                <a:gd name="T110" fmla="*/ 2207 w 2392"/>
                <a:gd name="T111" fmla="*/ 269 h 881"/>
                <a:gd name="T112" fmla="*/ 2249 w 2392"/>
                <a:gd name="T113" fmla="*/ 239 h 881"/>
                <a:gd name="T114" fmla="*/ 2392 w 2392"/>
                <a:gd name="T115" fmla="*/ 0 h 881"/>
                <a:gd name="T116" fmla="*/ 2302 w 2392"/>
                <a:gd name="T117" fmla="*/ 36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6" name="Freeform 12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7" name="Freeform 13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5 w 5"/>
                <a:gd name="T2" fmla="*/ 0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8" name="Freeform 14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9" name="Freeform 15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80" name="Freeform 16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81" name="Freeform 17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446482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46483" name="Rectangle 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46484" name="Rectangle 20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46485" name="Rectangle 2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46486" name="Rectangle 2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BA56A4B-3260-4628-93E2-0ECACD5B0345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693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1EFC5A-28E8-46F2-A6BA-0C5C2522E013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6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CEBFE3-F321-4309-A7EB-227821607153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165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A3691D-6006-46E6-9B09-F1B21037D6BF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768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17E32A-2413-4A0E-8229-40D3F87D9D1F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76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769009-232A-48A1-8832-C7695AD3A5A0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556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97E13-FABD-4D94-8CAC-DE9E38D04DE5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5624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3B56AF-3400-45A4-8E93-2FADB437CA5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95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1EFC5A-28E8-46F2-A6BA-0C5C2522E0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20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5D45F-927E-4BFD-9D4F-253110CC38C0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5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317277-C097-4521-96AC-48880510AC2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383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AB7D4-2B73-4600-8562-B0F45C204F7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2597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466" name="Group 2"/>
          <p:cNvGrpSpPr>
            <a:grpSpLocks/>
          </p:cNvGrpSpPr>
          <p:nvPr/>
        </p:nvGrpSpPr>
        <p:grpSpPr bwMode="auto">
          <a:xfrm>
            <a:off x="0" y="2438400"/>
            <a:ext cx="9144000" cy="4046538"/>
            <a:chOff x="0" y="1536"/>
            <a:chExt cx="5760" cy="2549"/>
          </a:xfrm>
        </p:grpSpPr>
        <p:sp>
          <p:nvSpPr>
            <p:cNvPr id="446467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68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69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0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1" name="Freeform 7"/>
            <p:cNvSpPr>
              <a:spLocks/>
            </p:cNvSpPr>
            <p:nvPr userDrawn="1"/>
          </p:nvSpPr>
          <p:spPr bwMode="hidden">
            <a:xfrm>
              <a:off x="3599" y="2477"/>
              <a:ext cx="186" cy="120"/>
            </a:xfrm>
            <a:custGeom>
              <a:avLst/>
              <a:gdLst>
                <a:gd name="T0" fmla="*/ 185 w 185"/>
                <a:gd name="T1" fmla="*/ 0 h 120"/>
                <a:gd name="T2" fmla="*/ 185 w 185"/>
                <a:gd name="T3" fmla="*/ 6 h 120"/>
                <a:gd name="T4" fmla="*/ 185 w 185"/>
                <a:gd name="T5" fmla="*/ 18 h 120"/>
                <a:gd name="T6" fmla="*/ 185 w 185"/>
                <a:gd name="T7" fmla="*/ 36 h 120"/>
                <a:gd name="T8" fmla="*/ 179 w 185"/>
                <a:gd name="T9" fmla="*/ 54 h 120"/>
                <a:gd name="T10" fmla="*/ 161 w 185"/>
                <a:gd name="T11" fmla="*/ 72 h 120"/>
                <a:gd name="T12" fmla="*/ 137 w 185"/>
                <a:gd name="T13" fmla="*/ 96 h 120"/>
                <a:gd name="T14" fmla="*/ 101 w 185"/>
                <a:gd name="T15" fmla="*/ 108 h 120"/>
                <a:gd name="T16" fmla="*/ 47 w 185"/>
                <a:gd name="T17" fmla="*/ 120 h 120"/>
                <a:gd name="T18" fmla="*/ 29 w 185"/>
                <a:gd name="T19" fmla="*/ 120 h 120"/>
                <a:gd name="T20" fmla="*/ 17 w 185"/>
                <a:gd name="T21" fmla="*/ 114 h 120"/>
                <a:gd name="T22" fmla="*/ 0 w 185"/>
                <a:gd name="T23" fmla="*/ 96 h 120"/>
                <a:gd name="T24" fmla="*/ 0 w 185"/>
                <a:gd name="T25" fmla="*/ 78 h 120"/>
                <a:gd name="T26" fmla="*/ 0 w 185"/>
                <a:gd name="T27" fmla="*/ 72 h 120"/>
                <a:gd name="T28" fmla="*/ 185 w 185"/>
                <a:gd name="T29" fmla="*/ 0 h 120"/>
                <a:gd name="T30" fmla="*/ 185 w 185"/>
                <a:gd name="T3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85" y="18"/>
                  </a:lnTo>
                  <a:lnTo>
                    <a:pt x="185" y="36"/>
                  </a:lnTo>
                  <a:lnTo>
                    <a:pt x="179" y="54"/>
                  </a:lnTo>
                  <a:lnTo>
                    <a:pt x="161" y="72"/>
                  </a:lnTo>
                  <a:lnTo>
                    <a:pt x="137" y="96"/>
                  </a:lnTo>
                  <a:lnTo>
                    <a:pt x="101" y="108"/>
                  </a:lnTo>
                  <a:lnTo>
                    <a:pt x="47" y="120"/>
                  </a:lnTo>
                  <a:lnTo>
                    <a:pt x="29" y="120"/>
                  </a:lnTo>
                  <a:lnTo>
                    <a:pt x="17" y="114"/>
                  </a:lnTo>
                  <a:lnTo>
                    <a:pt x="0" y="96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2" name="Freeform 8"/>
            <p:cNvSpPr>
              <a:spLocks/>
            </p:cNvSpPr>
            <p:nvPr userDrawn="1"/>
          </p:nvSpPr>
          <p:spPr bwMode="hidden">
            <a:xfrm>
              <a:off x="3779" y="2393"/>
              <a:ext cx="185" cy="120"/>
            </a:xfrm>
            <a:custGeom>
              <a:avLst/>
              <a:gdLst>
                <a:gd name="T0" fmla="*/ 185 w 185"/>
                <a:gd name="T1" fmla="*/ 0 h 120"/>
                <a:gd name="T2" fmla="*/ 185 w 185"/>
                <a:gd name="T3" fmla="*/ 6 h 120"/>
                <a:gd name="T4" fmla="*/ 179 w 185"/>
                <a:gd name="T5" fmla="*/ 24 h 120"/>
                <a:gd name="T6" fmla="*/ 167 w 185"/>
                <a:gd name="T7" fmla="*/ 42 h 120"/>
                <a:gd name="T8" fmla="*/ 149 w 185"/>
                <a:gd name="T9" fmla="*/ 66 h 120"/>
                <a:gd name="T10" fmla="*/ 131 w 185"/>
                <a:gd name="T11" fmla="*/ 90 h 120"/>
                <a:gd name="T12" fmla="*/ 102 w 185"/>
                <a:gd name="T13" fmla="*/ 108 h 120"/>
                <a:gd name="T14" fmla="*/ 66 w 185"/>
                <a:gd name="T15" fmla="*/ 120 h 120"/>
                <a:gd name="T16" fmla="*/ 18 w 185"/>
                <a:gd name="T17" fmla="*/ 120 h 120"/>
                <a:gd name="T18" fmla="*/ 0 w 185"/>
                <a:gd name="T19" fmla="*/ 60 h 120"/>
                <a:gd name="T20" fmla="*/ 185 w 185"/>
                <a:gd name="T21" fmla="*/ 0 h 120"/>
                <a:gd name="T22" fmla="*/ 185 w 185"/>
                <a:gd name="T2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79" y="24"/>
                  </a:lnTo>
                  <a:lnTo>
                    <a:pt x="167" y="42"/>
                  </a:lnTo>
                  <a:lnTo>
                    <a:pt x="149" y="66"/>
                  </a:lnTo>
                  <a:lnTo>
                    <a:pt x="131" y="90"/>
                  </a:lnTo>
                  <a:lnTo>
                    <a:pt x="102" y="108"/>
                  </a:lnTo>
                  <a:lnTo>
                    <a:pt x="66" y="120"/>
                  </a:lnTo>
                  <a:lnTo>
                    <a:pt x="18" y="120"/>
                  </a:lnTo>
                  <a:lnTo>
                    <a:pt x="0" y="60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3" name="Freeform 9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37 w 526"/>
                <a:gd name="T17" fmla="*/ 179 h 275"/>
                <a:gd name="T18" fmla="*/ 209 w 526"/>
                <a:gd name="T19" fmla="*/ 143 h 275"/>
                <a:gd name="T20" fmla="*/ 251 w 526"/>
                <a:gd name="T21" fmla="*/ 120 h 275"/>
                <a:gd name="T22" fmla="*/ 299 w 526"/>
                <a:gd name="T23" fmla="*/ 96 h 275"/>
                <a:gd name="T24" fmla="*/ 394 w 526"/>
                <a:gd name="T25" fmla="*/ 48 h 275"/>
                <a:gd name="T26" fmla="*/ 442 w 526"/>
                <a:gd name="T27" fmla="*/ 30 h 275"/>
                <a:gd name="T28" fmla="*/ 478 w 526"/>
                <a:gd name="T29" fmla="*/ 12 h 275"/>
                <a:gd name="T30" fmla="*/ 502 w 526"/>
                <a:gd name="T31" fmla="*/ 6 h 275"/>
                <a:gd name="T32" fmla="*/ 520 w 526"/>
                <a:gd name="T33" fmla="*/ 0 h 275"/>
                <a:gd name="T34" fmla="*/ 526 w 526"/>
                <a:gd name="T35" fmla="*/ 0 h 275"/>
                <a:gd name="T36" fmla="*/ 520 w 526"/>
                <a:gd name="T37" fmla="*/ 6 h 275"/>
                <a:gd name="T38" fmla="*/ 508 w 526"/>
                <a:gd name="T39" fmla="*/ 12 h 275"/>
                <a:gd name="T40" fmla="*/ 484 w 526"/>
                <a:gd name="T41" fmla="*/ 24 h 275"/>
                <a:gd name="T42" fmla="*/ 460 w 526"/>
                <a:gd name="T43" fmla="*/ 42 h 275"/>
                <a:gd name="T44" fmla="*/ 436 w 526"/>
                <a:gd name="T45" fmla="*/ 54 h 275"/>
                <a:gd name="T46" fmla="*/ 394 w 526"/>
                <a:gd name="T47" fmla="*/ 78 h 275"/>
                <a:gd name="T48" fmla="*/ 340 w 526"/>
                <a:gd name="T49" fmla="*/ 108 h 275"/>
                <a:gd name="T50" fmla="*/ 275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4" name="Freeform 10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20 w 718"/>
                <a:gd name="T17" fmla="*/ 228 h 306"/>
                <a:gd name="T18" fmla="*/ 126 w 718"/>
                <a:gd name="T19" fmla="*/ 228 h 306"/>
                <a:gd name="T20" fmla="*/ 144 w 718"/>
                <a:gd name="T21" fmla="*/ 222 h 306"/>
                <a:gd name="T22" fmla="*/ 168 w 718"/>
                <a:gd name="T23" fmla="*/ 216 h 306"/>
                <a:gd name="T24" fmla="*/ 198 w 718"/>
                <a:gd name="T25" fmla="*/ 204 h 306"/>
                <a:gd name="T26" fmla="*/ 275 w 718"/>
                <a:gd name="T27" fmla="*/ 180 h 306"/>
                <a:gd name="T28" fmla="*/ 371 w 718"/>
                <a:gd name="T29" fmla="*/ 156 h 306"/>
                <a:gd name="T30" fmla="*/ 461 w 718"/>
                <a:gd name="T31" fmla="*/ 126 h 306"/>
                <a:gd name="T32" fmla="*/ 544 w 718"/>
                <a:gd name="T33" fmla="*/ 102 h 306"/>
                <a:gd name="T34" fmla="*/ 574 w 718"/>
                <a:gd name="T35" fmla="*/ 90 h 306"/>
                <a:gd name="T36" fmla="*/ 604 w 718"/>
                <a:gd name="T37" fmla="*/ 84 h 306"/>
                <a:gd name="T38" fmla="*/ 622 w 718"/>
                <a:gd name="T39" fmla="*/ 78 h 306"/>
                <a:gd name="T40" fmla="*/ 628 w 718"/>
                <a:gd name="T41" fmla="*/ 72 h 306"/>
                <a:gd name="T42" fmla="*/ 634 w 718"/>
                <a:gd name="T43" fmla="*/ 66 h 306"/>
                <a:gd name="T44" fmla="*/ 652 w 718"/>
                <a:gd name="T45" fmla="*/ 60 h 306"/>
                <a:gd name="T46" fmla="*/ 694 w 718"/>
                <a:gd name="T47" fmla="*/ 30 h 306"/>
                <a:gd name="T48" fmla="*/ 712 w 718"/>
                <a:gd name="T49" fmla="*/ 18 h 306"/>
                <a:gd name="T50" fmla="*/ 718 w 718"/>
                <a:gd name="T51" fmla="*/ 6 h 306"/>
                <a:gd name="T52" fmla="*/ 712 w 718"/>
                <a:gd name="T53" fmla="*/ 0 h 306"/>
                <a:gd name="T54" fmla="*/ 688 w 718"/>
                <a:gd name="T55" fmla="*/ 0 h 306"/>
                <a:gd name="T56" fmla="*/ 628 w 718"/>
                <a:gd name="T57" fmla="*/ 0 h 306"/>
                <a:gd name="T58" fmla="*/ 580 w 718"/>
                <a:gd name="T59" fmla="*/ 0 h 306"/>
                <a:gd name="T60" fmla="*/ 544 w 718"/>
                <a:gd name="T61" fmla="*/ 0 h 306"/>
                <a:gd name="T62" fmla="*/ 514 w 718"/>
                <a:gd name="T63" fmla="*/ 18 h 306"/>
                <a:gd name="T64" fmla="*/ 485 w 718"/>
                <a:gd name="T65" fmla="*/ 42 h 306"/>
                <a:gd name="T66" fmla="*/ 467 w 718"/>
                <a:gd name="T67" fmla="*/ 54 h 306"/>
                <a:gd name="T68" fmla="*/ 449 w 718"/>
                <a:gd name="T69" fmla="*/ 60 h 306"/>
                <a:gd name="T70" fmla="*/ 425 w 718"/>
                <a:gd name="T71" fmla="*/ 60 h 306"/>
                <a:gd name="T72" fmla="*/ 389 w 718"/>
                <a:gd name="T73" fmla="*/ 66 h 306"/>
                <a:gd name="T74" fmla="*/ 347 w 718"/>
                <a:gd name="T75" fmla="*/ 84 h 306"/>
                <a:gd name="T76" fmla="*/ 311 w 718"/>
                <a:gd name="T77" fmla="*/ 108 h 306"/>
                <a:gd name="T78" fmla="*/ 287 w 718"/>
                <a:gd name="T79" fmla="*/ 126 h 306"/>
                <a:gd name="T80" fmla="*/ 275 w 718"/>
                <a:gd name="T81" fmla="*/ 132 h 306"/>
                <a:gd name="T82" fmla="*/ 257 w 718"/>
                <a:gd name="T83" fmla="*/ 138 h 306"/>
                <a:gd name="T84" fmla="*/ 221 w 718"/>
                <a:gd name="T85" fmla="*/ 138 h 306"/>
                <a:gd name="T86" fmla="*/ 186 w 718"/>
                <a:gd name="T87" fmla="*/ 138 h 306"/>
                <a:gd name="T88" fmla="*/ 180 w 718"/>
                <a:gd name="T89" fmla="*/ 138 h 306"/>
                <a:gd name="T90" fmla="*/ 174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5" name="Freeform 11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231 w 2392"/>
                <a:gd name="T1" fmla="*/ 54 h 881"/>
                <a:gd name="T2" fmla="*/ 2189 w 2392"/>
                <a:gd name="T3" fmla="*/ 54 h 881"/>
                <a:gd name="T4" fmla="*/ 2147 w 2392"/>
                <a:gd name="T5" fmla="*/ 66 h 881"/>
                <a:gd name="T6" fmla="*/ 2021 w 2392"/>
                <a:gd name="T7" fmla="*/ 101 h 881"/>
                <a:gd name="T8" fmla="*/ 1956 w 2392"/>
                <a:gd name="T9" fmla="*/ 119 h 881"/>
                <a:gd name="T10" fmla="*/ 1860 w 2392"/>
                <a:gd name="T11" fmla="*/ 167 h 881"/>
                <a:gd name="T12" fmla="*/ 1836 w 2392"/>
                <a:gd name="T13" fmla="*/ 245 h 881"/>
                <a:gd name="T14" fmla="*/ 1842 w 2392"/>
                <a:gd name="T15" fmla="*/ 305 h 881"/>
                <a:gd name="T16" fmla="*/ 1758 w 2392"/>
                <a:gd name="T17" fmla="*/ 317 h 881"/>
                <a:gd name="T18" fmla="*/ 1597 w 2392"/>
                <a:gd name="T19" fmla="*/ 263 h 881"/>
                <a:gd name="T20" fmla="*/ 1507 w 2392"/>
                <a:gd name="T21" fmla="*/ 257 h 881"/>
                <a:gd name="T22" fmla="*/ 1399 w 2392"/>
                <a:gd name="T23" fmla="*/ 311 h 881"/>
                <a:gd name="T24" fmla="*/ 1334 w 2392"/>
                <a:gd name="T25" fmla="*/ 353 h 881"/>
                <a:gd name="T26" fmla="*/ 1310 w 2392"/>
                <a:gd name="T27" fmla="*/ 359 h 881"/>
                <a:gd name="T28" fmla="*/ 1214 w 2392"/>
                <a:gd name="T29" fmla="*/ 371 h 881"/>
                <a:gd name="T30" fmla="*/ 1160 w 2392"/>
                <a:gd name="T31" fmla="*/ 365 h 881"/>
                <a:gd name="T32" fmla="*/ 1053 w 2392"/>
                <a:gd name="T33" fmla="*/ 371 h 881"/>
                <a:gd name="T34" fmla="*/ 957 w 2392"/>
                <a:gd name="T35" fmla="*/ 383 h 881"/>
                <a:gd name="T36" fmla="*/ 921 w 2392"/>
                <a:gd name="T37" fmla="*/ 401 h 881"/>
                <a:gd name="T38" fmla="*/ 819 w 2392"/>
                <a:gd name="T39" fmla="*/ 419 h 881"/>
                <a:gd name="T40" fmla="*/ 778 w 2392"/>
                <a:gd name="T41" fmla="*/ 419 h 881"/>
                <a:gd name="T42" fmla="*/ 664 w 2392"/>
                <a:gd name="T43" fmla="*/ 437 h 881"/>
                <a:gd name="T44" fmla="*/ 598 w 2392"/>
                <a:gd name="T45" fmla="*/ 473 h 881"/>
                <a:gd name="T46" fmla="*/ 503 w 2392"/>
                <a:gd name="T47" fmla="*/ 467 h 881"/>
                <a:gd name="T48" fmla="*/ 431 w 2392"/>
                <a:gd name="T49" fmla="*/ 491 h 881"/>
                <a:gd name="T50" fmla="*/ 413 w 2392"/>
                <a:gd name="T51" fmla="*/ 539 h 881"/>
                <a:gd name="T52" fmla="*/ 347 w 2392"/>
                <a:gd name="T53" fmla="*/ 569 h 881"/>
                <a:gd name="T54" fmla="*/ 222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63 w 2392"/>
                <a:gd name="T65" fmla="*/ 653 h 881"/>
                <a:gd name="T66" fmla="*/ 473 w 2392"/>
                <a:gd name="T67" fmla="*/ 569 h 881"/>
                <a:gd name="T68" fmla="*/ 568 w 2392"/>
                <a:gd name="T69" fmla="*/ 521 h 881"/>
                <a:gd name="T70" fmla="*/ 646 w 2392"/>
                <a:gd name="T71" fmla="*/ 515 h 881"/>
                <a:gd name="T72" fmla="*/ 873 w 2392"/>
                <a:gd name="T73" fmla="*/ 461 h 881"/>
                <a:gd name="T74" fmla="*/ 1148 w 2392"/>
                <a:gd name="T75" fmla="*/ 425 h 881"/>
                <a:gd name="T76" fmla="*/ 1292 w 2392"/>
                <a:gd name="T77" fmla="*/ 461 h 881"/>
                <a:gd name="T78" fmla="*/ 1417 w 2392"/>
                <a:gd name="T79" fmla="*/ 533 h 881"/>
                <a:gd name="T80" fmla="*/ 1435 w 2392"/>
                <a:gd name="T81" fmla="*/ 617 h 881"/>
                <a:gd name="T82" fmla="*/ 1376 w 2392"/>
                <a:gd name="T83" fmla="*/ 653 h 881"/>
                <a:gd name="T84" fmla="*/ 1226 w 2392"/>
                <a:gd name="T85" fmla="*/ 701 h 881"/>
                <a:gd name="T86" fmla="*/ 1112 w 2392"/>
                <a:gd name="T87" fmla="*/ 755 h 881"/>
                <a:gd name="T88" fmla="*/ 1065 w 2392"/>
                <a:gd name="T89" fmla="*/ 809 h 881"/>
                <a:gd name="T90" fmla="*/ 1077 w 2392"/>
                <a:gd name="T91" fmla="*/ 869 h 881"/>
                <a:gd name="T92" fmla="*/ 1106 w 2392"/>
                <a:gd name="T93" fmla="*/ 881 h 881"/>
                <a:gd name="T94" fmla="*/ 1208 w 2392"/>
                <a:gd name="T95" fmla="*/ 869 h 881"/>
                <a:gd name="T96" fmla="*/ 1388 w 2392"/>
                <a:gd name="T97" fmla="*/ 857 h 881"/>
                <a:gd name="T98" fmla="*/ 1441 w 2392"/>
                <a:gd name="T99" fmla="*/ 851 h 881"/>
                <a:gd name="T100" fmla="*/ 1483 w 2392"/>
                <a:gd name="T101" fmla="*/ 833 h 881"/>
                <a:gd name="T102" fmla="*/ 1675 w 2392"/>
                <a:gd name="T103" fmla="*/ 743 h 881"/>
                <a:gd name="T104" fmla="*/ 1806 w 2392"/>
                <a:gd name="T105" fmla="*/ 689 h 881"/>
                <a:gd name="T106" fmla="*/ 1884 w 2392"/>
                <a:gd name="T107" fmla="*/ 581 h 881"/>
                <a:gd name="T108" fmla="*/ 2039 w 2392"/>
                <a:gd name="T109" fmla="*/ 389 h 881"/>
                <a:gd name="T110" fmla="*/ 2207 w 2392"/>
                <a:gd name="T111" fmla="*/ 269 h 881"/>
                <a:gd name="T112" fmla="*/ 2249 w 2392"/>
                <a:gd name="T113" fmla="*/ 239 h 881"/>
                <a:gd name="T114" fmla="*/ 2392 w 2392"/>
                <a:gd name="T115" fmla="*/ 0 h 881"/>
                <a:gd name="T116" fmla="*/ 2302 w 2392"/>
                <a:gd name="T117" fmla="*/ 36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6" name="Freeform 12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7" name="Freeform 13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5 w 5"/>
                <a:gd name="T2" fmla="*/ 0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8" name="Freeform 14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9" name="Freeform 15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80" name="Freeform 16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81" name="Freeform 17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446482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46483" name="Rectangle 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46484" name="Rectangle 20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46485" name="Rectangle 2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46486" name="Rectangle 2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BA56A4B-3260-4628-93E2-0ECACD5B0345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485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1EFC5A-28E8-46F2-A6BA-0C5C2522E013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5636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CEBFE3-F321-4309-A7EB-227821607153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5777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A3691D-6006-46E6-9B09-F1B21037D6BF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9640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17E32A-2413-4A0E-8229-40D3F87D9D1F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1005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769009-232A-48A1-8832-C7695AD3A5A0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2991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97E13-FABD-4D94-8CAC-DE9E38D04DE5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61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CEBFE3-F321-4309-A7EB-2278216071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655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3B56AF-3400-45A4-8E93-2FADB437CA5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741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5D45F-927E-4BFD-9D4F-253110CC38C0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7252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317277-C097-4521-96AC-48880510AC2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3482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AB7D4-2B73-4600-8562-B0F45C204F7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7247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466" name="Group 2"/>
          <p:cNvGrpSpPr>
            <a:grpSpLocks/>
          </p:cNvGrpSpPr>
          <p:nvPr/>
        </p:nvGrpSpPr>
        <p:grpSpPr bwMode="auto">
          <a:xfrm>
            <a:off x="0" y="2438400"/>
            <a:ext cx="9144000" cy="4046538"/>
            <a:chOff x="0" y="1536"/>
            <a:chExt cx="5760" cy="2549"/>
          </a:xfrm>
        </p:grpSpPr>
        <p:sp>
          <p:nvSpPr>
            <p:cNvPr id="446467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68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69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0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1" name="Freeform 7"/>
            <p:cNvSpPr>
              <a:spLocks/>
            </p:cNvSpPr>
            <p:nvPr userDrawn="1"/>
          </p:nvSpPr>
          <p:spPr bwMode="hidden">
            <a:xfrm>
              <a:off x="3599" y="2477"/>
              <a:ext cx="186" cy="120"/>
            </a:xfrm>
            <a:custGeom>
              <a:avLst/>
              <a:gdLst>
                <a:gd name="T0" fmla="*/ 185 w 185"/>
                <a:gd name="T1" fmla="*/ 0 h 120"/>
                <a:gd name="T2" fmla="*/ 185 w 185"/>
                <a:gd name="T3" fmla="*/ 6 h 120"/>
                <a:gd name="T4" fmla="*/ 185 w 185"/>
                <a:gd name="T5" fmla="*/ 18 h 120"/>
                <a:gd name="T6" fmla="*/ 185 w 185"/>
                <a:gd name="T7" fmla="*/ 36 h 120"/>
                <a:gd name="T8" fmla="*/ 179 w 185"/>
                <a:gd name="T9" fmla="*/ 54 h 120"/>
                <a:gd name="T10" fmla="*/ 161 w 185"/>
                <a:gd name="T11" fmla="*/ 72 h 120"/>
                <a:gd name="T12" fmla="*/ 137 w 185"/>
                <a:gd name="T13" fmla="*/ 96 h 120"/>
                <a:gd name="T14" fmla="*/ 101 w 185"/>
                <a:gd name="T15" fmla="*/ 108 h 120"/>
                <a:gd name="T16" fmla="*/ 47 w 185"/>
                <a:gd name="T17" fmla="*/ 120 h 120"/>
                <a:gd name="T18" fmla="*/ 29 w 185"/>
                <a:gd name="T19" fmla="*/ 120 h 120"/>
                <a:gd name="T20" fmla="*/ 17 w 185"/>
                <a:gd name="T21" fmla="*/ 114 h 120"/>
                <a:gd name="T22" fmla="*/ 0 w 185"/>
                <a:gd name="T23" fmla="*/ 96 h 120"/>
                <a:gd name="T24" fmla="*/ 0 w 185"/>
                <a:gd name="T25" fmla="*/ 78 h 120"/>
                <a:gd name="T26" fmla="*/ 0 w 185"/>
                <a:gd name="T27" fmla="*/ 72 h 120"/>
                <a:gd name="T28" fmla="*/ 185 w 185"/>
                <a:gd name="T29" fmla="*/ 0 h 120"/>
                <a:gd name="T30" fmla="*/ 185 w 185"/>
                <a:gd name="T3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85" y="18"/>
                  </a:lnTo>
                  <a:lnTo>
                    <a:pt x="185" y="36"/>
                  </a:lnTo>
                  <a:lnTo>
                    <a:pt x="179" y="54"/>
                  </a:lnTo>
                  <a:lnTo>
                    <a:pt x="161" y="72"/>
                  </a:lnTo>
                  <a:lnTo>
                    <a:pt x="137" y="96"/>
                  </a:lnTo>
                  <a:lnTo>
                    <a:pt x="101" y="108"/>
                  </a:lnTo>
                  <a:lnTo>
                    <a:pt x="47" y="120"/>
                  </a:lnTo>
                  <a:lnTo>
                    <a:pt x="29" y="120"/>
                  </a:lnTo>
                  <a:lnTo>
                    <a:pt x="17" y="114"/>
                  </a:lnTo>
                  <a:lnTo>
                    <a:pt x="0" y="96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2" name="Freeform 8"/>
            <p:cNvSpPr>
              <a:spLocks/>
            </p:cNvSpPr>
            <p:nvPr userDrawn="1"/>
          </p:nvSpPr>
          <p:spPr bwMode="hidden">
            <a:xfrm>
              <a:off x="3779" y="2393"/>
              <a:ext cx="185" cy="120"/>
            </a:xfrm>
            <a:custGeom>
              <a:avLst/>
              <a:gdLst>
                <a:gd name="T0" fmla="*/ 185 w 185"/>
                <a:gd name="T1" fmla="*/ 0 h 120"/>
                <a:gd name="T2" fmla="*/ 185 w 185"/>
                <a:gd name="T3" fmla="*/ 6 h 120"/>
                <a:gd name="T4" fmla="*/ 179 w 185"/>
                <a:gd name="T5" fmla="*/ 24 h 120"/>
                <a:gd name="T6" fmla="*/ 167 w 185"/>
                <a:gd name="T7" fmla="*/ 42 h 120"/>
                <a:gd name="T8" fmla="*/ 149 w 185"/>
                <a:gd name="T9" fmla="*/ 66 h 120"/>
                <a:gd name="T10" fmla="*/ 131 w 185"/>
                <a:gd name="T11" fmla="*/ 90 h 120"/>
                <a:gd name="T12" fmla="*/ 102 w 185"/>
                <a:gd name="T13" fmla="*/ 108 h 120"/>
                <a:gd name="T14" fmla="*/ 66 w 185"/>
                <a:gd name="T15" fmla="*/ 120 h 120"/>
                <a:gd name="T16" fmla="*/ 18 w 185"/>
                <a:gd name="T17" fmla="*/ 120 h 120"/>
                <a:gd name="T18" fmla="*/ 0 w 185"/>
                <a:gd name="T19" fmla="*/ 60 h 120"/>
                <a:gd name="T20" fmla="*/ 185 w 185"/>
                <a:gd name="T21" fmla="*/ 0 h 120"/>
                <a:gd name="T22" fmla="*/ 185 w 185"/>
                <a:gd name="T2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79" y="24"/>
                  </a:lnTo>
                  <a:lnTo>
                    <a:pt x="167" y="42"/>
                  </a:lnTo>
                  <a:lnTo>
                    <a:pt x="149" y="66"/>
                  </a:lnTo>
                  <a:lnTo>
                    <a:pt x="131" y="90"/>
                  </a:lnTo>
                  <a:lnTo>
                    <a:pt x="102" y="108"/>
                  </a:lnTo>
                  <a:lnTo>
                    <a:pt x="66" y="120"/>
                  </a:lnTo>
                  <a:lnTo>
                    <a:pt x="18" y="120"/>
                  </a:lnTo>
                  <a:lnTo>
                    <a:pt x="0" y="60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3" name="Freeform 9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37 w 526"/>
                <a:gd name="T17" fmla="*/ 179 h 275"/>
                <a:gd name="T18" fmla="*/ 209 w 526"/>
                <a:gd name="T19" fmla="*/ 143 h 275"/>
                <a:gd name="T20" fmla="*/ 251 w 526"/>
                <a:gd name="T21" fmla="*/ 120 h 275"/>
                <a:gd name="T22" fmla="*/ 299 w 526"/>
                <a:gd name="T23" fmla="*/ 96 h 275"/>
                <a:gd name="T24" fmla="*/ 394 w 526"/>
                <a:gd name="T25" fmla="*/ 48 h 275"/>
                <a:gd name="T26" fmla="*/ 442 w 526"/>
                <a:gd name="T27" fmla="*/ 30 h 275"/>
                <a:gd name="T28" fmla="*/ 478 w 526"/>
                <a:gd name="T29" fmla="*/ 12 h 275"/>
                <a:gd name="T30" fmla="*/ 502 w 526"/>
                <a:gd name="T31" fmla="*/ 6 h 275"/>
                <a:gd name="T32" fmla="*/ 520 w 526"/>
                <a:gd name="T33" fmla="*/ 0 h 275"/>
                <a:gd name="T34" fmla="*/ 526 w 526"/>
                <a:gd name="T35" fmla="*/ 0 h 275"/>
                <a:gd name="T36" fmla="*/ 520 w 526"/>
                <a:gd name="T37" fmla="*/ 6 h 275"/>
                <a:gd name="T38" fmla="*/ 508 w 526"/>
                <a:gd name="T39" fmla="*/ 12 h 275"/>
                <a:gd name="T40" fmla="*/ 484 w 526"/>
                <a:gd name="T41" fmla="*/ 24 h 275"/>
                <a:gd name="T42" fmla="*/ 460 w 526"/>
                <a:gd name="T43" fmla="*/ 42 h 275"/>
                <a:gd name="T44" fmla="*/ 436 w 526"/>
                <a:gd name="T45" fmla="*/ 54 h 275"/>
                <a:gd name="T46" fmla="*/ 394 w 526"/>
                <a:gd name="T47" fmla="*/ 78 h 275"/>
                <a:gd name="T48" fmla="*/ 340 w 526"/>
                <a:gd name="T49" fmla="*/ 108 h 275"/>
                <a:gd name="T50" fmla="*/ 275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4" name="Freeform 10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20 w 718"/>
                <a:gd name="T17" fmla="*/ 228 h 306"/>
                <a:gd name="T18" fmla="*/ 126 w 718"/>
                <a:gd name="T19" fmla="*/ 228 h 306"/>
                <a:gd name="T20" fmla="*/ 144 w 718"/>
                <a:gd name="T21" fmla="*/ 222 h 306"/>
                <a:gd name="T22" fmla="*/ 168 w 718"/>
                <a:gd name="T23" fmla="*/ 216 h 306"/>
                <a:gd name="T24" fmla="*/ 198 w 718"/>
                <a:gd name="T25" fmla="*/ 204 h 306"/>
                <a:gd name="T26" fmla="*/ 275 w 718"/>
                <a:gd name="T27" fmla="*/ 180 h 306"/>
                <a:gd name="T28" fmla="*/ 371 w 718"/>
                <a:gd name="T29" fmla="*/ 156 h 306"/>
                <a:gd name="T30" fmla="*/ 461 w 718"/>
                <a:gd name="T31" fmla="*/ 126 h 306"/>
                <a:gd name="T32" fmla="*/ 544 w 718"/>
                <a:gd name="T33" fmla="*/ 102 h 306"/>
                <a:gd name="T34" fmla="*/ 574 w 718"/>
                <a:gd name="T35" fmla="*/ 90 h 306"/>
                <a:gd name="T36" fmla="*/ 604 w 718"/>
                <a:gd name="T37" fmla="*/ 84 h 306"/>
                <a:gd name="T38" fmla="*/ 622 w 718"/>
                <a:gd name="T39" fmla="*/ 78 h 306"/>
                <a:gd name="T40" fmla="*/ 628 w 718"/>
                <a:gd name="T41" fmla="*/ 72 h 306"/>
                <a:gd name="T42" fmla="*/ 634 w 718"/>
                <a:gd name="T43" fmla="*/ 66 h 306"/>
                <a:gd name="T44" fmla="*/ 652 w 718"/>
                <a:gd name="T45" fmla="*/ 60 h 306"/>
                <a:gd name="T46" fmla="*/ 694 w 718"/>
                <a:gd name="T47" fmla="*/ 30 h 306"/>
                <a:gd name="T48" fmla="*/ 712 w 718"/>
                <a:gd name="T49" fmla="*/ 18 h 306"/>
                <a:gd name="T50" fmla="*/ 718 w 718"/>
                <a:gd name="T51" fmla="*/ 6 h 306"/>
                <a:gd name="T52" fmla="*/ 712 w 718"/>
                <a:gd name="T53" fmla="*/ 0 h 306"/>
                <a:gd name="T54" fmla="*/ 688 w 718"/>
                <a:gd name="T55" fmla="*/ 0 h 306"/>
                <a:gd name="T56" fmla="*/ 628 w 718"/>
                <a:gd name="T57" fmla="*/ 0 h 306"/>
                <a:gd name="T58" fmla="*/ 580 w 718"/>
                <a:gd name="T59" fmla="*/ 0 h 306"/>
                <a:gd name="T60" fmla="*/ 544 w 718"/>
                <a:gd name="T61" fmla="*/ 0 h 306"/>
                <a:gd name="T62" fmla="*/ 514 w 718"/>
                <a:gd name="T63" fmla="*/ 18 h 306"/>
                <a:gd name="T64" fmla="*/ 485 w 718"/>
                <a:gd name="T65" fmla="*/ 42 h 306"/>
                <a:gd name="T66" fmla="*/ 467 w 718"/>
                <a:gd name="T67" fmla="*/ 54 h 306"/>
                <a:gd name="T68" fmla="*/ 449 w 718"/>
                <a:gd name="T69" fmla="*/ 60 h 306"/>
                <a:gd name="T70" fmla="*/ 425 w 718"/>
                <a:gd name="T71" fmla="*/ 60 h 306"/>
                <a:gd name="T72" fmla="*/ 389 w 718"/>
                <a:gd name="T73" fmla="*/ 66 h 306"/>
                <a:gd name="T74" fmla="*/ 347 w 718"/>
                <a:gd name="T75" fmla="*/ 84 h 306"/>
                <a:gd name="T76" fmla="*/ 311 w 718"/>
                <a:gd name="T77" fmla="*/ 108 h 306"/>
                <a:gd name="T78" fmla="*/ 287 w 718"/>
                <a:gd name="T79" fmla="*/ 126 h 306"/>
                <a:gd name="T80" fmla="*/ 275 w 718"/>
                <a:gd name="T81" fmla="*/ 132 h 306"/>
                <a:gd name="T82" fmla="*/ 257 w 718"/>
                <a:gd name="T83" fmla="*/ 138 h 306"/>
                <a:gd name="T84" fmla="*/ 221 w 718"/>
                <a:gd name="T85" fmla="*/ 138 h 306"/>
                <a:gd name="T86" fmla="*/ 186 w 718"/>
                <a:gd name="T87" fmla="*/ 138 h 306"/>
                <a:gd name="T88" fmla="*/ 180 w 718"/>
                <a:gd name="T89" fmla="*/ 138 h 306"/>
                <a:gd name="T90" fmla="*/ 174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5" name="Freeform 11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231 w 2392"/>
                <a:gd name="T1" fmla="*/ 54 h 881"/>
                <a:gd name="T2" fmla="*/ 2189 w 2392"/>
                <a:gd name="T3" fmla="*/ 54 h 881"/>
                <a:gd name="T4" fmla="*/ 2147 w 2392"/>
                <a:gd name="T5" fmla="*/ 66 h 881"/>
                <a:gd name="T6" fmla="*/ 2021 w 2392"/>
                <a:gd name="T7" fmla="*/ 101 h 881"/>
                <a:gd name="T8" fmla="*/ 1956 w 2392"/>
                <a:gd name="T9" fmla="*/ 119 h 881"/>
                <a:gd name="T10" fmla="*/ 1860 w 2392"/>
                <a:gd name="T11" fmla="*/ 167 h 881"/>
                <a:gd name="T12" fmla="*/ 1836 w 2392"/>
                <a:gd name="T13" fmla="*/ 245 h 881"/>
                <a:gd name="T14" fmla="*/ 1842 w 2392"/>
                <a:gd name="T15" fmla="*/ 305 h 881"/>
                <a:gd name="T16" fmla="*/ 1758 w 2392"/>
                <a:gd name="T17" fmla="*/ 317 h 881"/>
                <a:gd name="T18" fmla="*/ 1597 w 2392"/>
                <a:gd name="T19" fmla="*/ 263 h 881"/>
                <a:gd name="T20" fmla="*/ 1507 w 2392"/>
                <a:gd name="T21" fmla="*/ 257 h 881"/>
                <a:gd name="T22" fmla="*/ 1399 w 2392"/>
                <a:gd name="T23" fmla="*/ 311 h 881"/>
                <a:gd name="T24" fmla="*/ 1334 w 2392"/>
                <a:gd name="T25" fmla="*/ 353 h 881"/>
                <a:gd name="T26" fmla="*/ 1310 w 2392"/>
                <a:gd name="T27" fmla="*/ 359 h 881"/>
                <a:gd name="T28" fmla="*/ 1214 w 2392"/>
                <a:gd name="T29" fmla="*/ 371 h 881"/>
                <a:gd name="T30" fmla="*/ 1160 w 2392"/>
                <a:gd name="T31" fmla="*/ 365 h 881"/>
                <a:gd name="T32" fmla="*/ 1053 w 2392"/>
                <a:gd name="T33" fmla="*/ 371 h 881"/>
                <a:gd name="T34" fmla="*/ 957 w 2392"/>
                <a:gd name="T35" fmla="*/ 383 h 881"/>
                <a:gd name="T36" fmla="*/ 921 w 2392"/>
                <a:gd name="T37" fmla="*/ 401 h 881"/>
                <a:gd name="T38" fmla="*/ 819 w 2392"/>
                <a:gd name="T39" fmla="*/ 419 h 881"/>
                <a:gd name="T40" fmla="*/ 778 w 2392"/>
                <a:gd name="T41" fmla="*/ 419 h 881"/>
                <a:gd name="T42" fmla="*/ 664 w 2392"/>
                <a:gd name="T43" fmla="*/ 437 h 881"/>
                <a:gd name="T44" fmla="*/ 598 w 2392"/>
                <a:gd name="T45" fmla="*/ 473 h 881"/>
                <a:gd name="T46" fmla="*/ 503 w 2392"/>
                <a:gd name="T47" fmla="*/ 467 h 881"/>
                <a:gd name="T48" fmla="*/ 431 w 2392"/>
                <a:gd name="T49" fmla="*/ 491 h 881"/>
                <a:gd name="T50" fmla="*/ 413 w 2392"/>
                <a:gd name="T51" fmla="*/ 539 h 881"/>
                <a:gd name="T52" fmla="*/ 347 w 2392"/>
                <a:gd name="T53" fmla="*/ 569 h 881"/>
                <a:gd name="T54" fmla="*/ 222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63 w 2392"/>
                <a:gd name="T65" fmla="*/ 653 h 881"/>
                <a:gd name="T66" fmla="*/ 473 w 2392"/>
                <a:gd name="T67" fmla="*/ 569 h 881"/>
                <a:gd name="T68" fmla="*/ 568 w 2392"/>
                <a:gd name="T69" fmla="*/ 521 h 881"/>
                <a:gd name="T70" fmla="*/ 646 w 2392"/>
                <a:gd name="T71" fmla="*/ 515 h 881"/>
                <a:gd name="T72" fmla="*/ 873 w 2392"/>
                <a:gd name="T73" fmla="*/ 461 h 881"/>
                <a:gd name="T74" fmla="*/ 1148 w 2392"/>
                <a:gd name="T75" fmla="*/ 425 h 881"/>
                <a:gd name="T76" fmla="*/ 1292 w 2392"/>
                <a:gd name="T77" fmla="*/ 461 h 881"/>
                <a:gd name="T78" fmla="*/ 1417 w 2392"/>
                <a:gd name="T79" fmla="*/ 533 h 881"/>
                <a:gd name="T80" fmla="*/ 1435 w 2392"/>
                <a:gd name="T81" fmla="*/ 617 h 881"/>
                <a:gd name="T82" fmla="*/ 1376 w 2392"/>
                <a:gd name="T83" fmla="*/ 653 h 881"/>
                <a:gd name="T84" fmla="*/ 1226 w 2392"/>
                <a:gd name="T85" fmla="*/ 701 h 881"/>
                <a:gd name="T86" fmla="*/ 1112 w 2392"/>
                <a:gd name="T87" fmla="*/ 755 h 881"/>
                <a:gd name="T88" fmla="*/ 1065 w 2392"/>
                <a:gd name="T89" fmla="*/ 809 h 881"/>
                <a:gd name="T90" fmla="*/ 1077 w 2392"/>
                <a:gd name="T91" fmla="*/ 869 h 881"/>
                <a:gd name="T92" fmla="*/ 1106 w 2392"/>
                <a:gd name="T93" fmla="*/ 881 h 881"/>
                <a:gd name="T94" fmla="*/ 1208 w 2392"/>
                <a:gd name="T95" fmla="*/ 869 h 881"/>
                <a:gd name="T96" fmla="*/ 1388 w 2392"/>
                <a:gd name="T97" fmla="*/ 857 h 881"/>
                <a:gd name="T98" fmla="*/ 1441 w 2392"/>
                <a:gd name="T99" fmla="*/ 851 h 881"/>
                <a:gd name="T100" fmla="*/ 1483 w 2392"/>
                <a:gd name="T101" fmla="*/ 833 h 881"/>
                <a:gd name="T102" fmla="*/ 1675 w 2392"/>
                <a:gd name="T103" fmla="*/ 743 h 881"/>
                <a:gd name="T104" fmla="*/ 1806 w 2392"/>
                <a:gd name="T105" fmla="*/ 689 h 881"/>
                <a:gd name="T106" fmla="*/ 1884 w 2392"/>
                <a:gd name="T107" fmla="*/ 581 h 881"/>
                <a:gd name="T108" fmla="*/ 2039 w 2392"/>
                <a:gd name="T109" fmla="*/ 389 h 881"/>
                <a:gd name="T110" fmla="*/ 2207 w 2392"/>
                <a:gd name="T111" fmla="*/ 269 h 881"/>
                <a:gd name="T112" fmla="*/ 2249 w 2392"/>
                <a:gd name="T113" fmla="*/ 239 h 881"/>
                <a:gd name="T114" fmla="*/ 2392 w 2392"/>
                <a:gd name="T115" fmla="*/ 0 h 881"/>
                <a:gd name="T116" fmla="*/ 2302 w 2392"/>
                <a:gd name="T117" fmla="*/ 36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6" name="Freeform 12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7" name="Freeform 13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5 w 5"/>
                <a:gd name="T2" fmla="*/ 0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8" name="Freeform 14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9" name="Freeform 15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80" name="Freeform 16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81" name="Freeform 17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446482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46483" name="Rectangle 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46484" name="Rectangle 20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46485" name="Rectangle 2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46486" name="Rectangle 2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BA56A4B-3260-4628-93E2-0ECACD5B0345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051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1EFC5A-28E8-46F2-A6BA-0C5C2522E013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73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CEBFE3-F321-4309-A7EB-227821607153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8928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A3691D-6006-46E6-9B09-F1B21037D6BF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8879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17E32A-2413-4A0E-8229-40D3F87D9D1F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5942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769009-232A-48A1-8832-C7695AD3A5A0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58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A3691D-6006-46E6-9B09-F1B21037D6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354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97E13-FABD-4D94-8CAC-DE9E38D04DE5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862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3B56AF-3400-45A4-8E93-2FADB437CA5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49000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5D45F-927E-4BFD-9D4F-253110CC38C0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1425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317277-C097-4521-96AC-48880510AC2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1843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AB7D4-2B73-4600-8562-B0F45C204F7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5059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466" name="Group 2"/>
          <p:cNvGrpSpPr>
            <a:grpSpLocks/>
          </p:cNvGrpSpPr>
          <p:nvPr/>
        </p:nvGrpSpPr>
        <p:grpSpPr bwMode="auto">
          <a:xfrm>
            <a:off x="0" y="2438400"/>
            <a:ext cx="9144000" cy="4046538"/>
            <a:chOff x="0" y="1536"/>
            <a:chExt cx="5760" cy="2549"/>
          </a:xfrm>
        </p:grpSpPr>
        <p:sp>
          <p:nvSpPr>
            <p:cNvPr id="446467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68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69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0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1" name="Freeform 7"/>
            <p:cNvSpPr>
              <a:spLocks/>
            </p:cNvSpPr>
            <p:nvPr userDrawn="1"/>
          </p:nvSpPr>
          <p:spPr bwMode="hidden">
            <a:xfrm>
              <a:off x="3599" y="2477"/>
              <a:ext cx="186" cy="120"/>
            </a:xfrm>
            <a:custGeom>
              <a:avLst/>
              <a:gdLst>
                <a:gd name="T0" fmla="*/ 185 w 185"/>
                <a:gd name="T1" fmla="*/ 0 h 120"/>
                <a:gd name="T2" fmla="*/ 185 w 185"/>
                <a:gd name="T3" fmla="*/ 6 h 120"/>
                <a:gd name="T4" fmla="*/ 185 w 185"/>
                <a:gd name="T5" fmla="*/ 18 h 120"/>
                <a:gd name="T6" fmla="*/ 185 w 185"/>
                <a:gd name="T7" fmla="*/ 36 h 120"/>
                <a:gd name="T8" fmla="*/ 179 w 185"/>
                <a:gd name="T9" fmla="*/ 54 h 120"/>
                <a:gd name="T10" fmla="*/ 161 w 185"/>
                <a:gd name="T11" fmla="*/ 72 h 120"/>
                <a:gd name="T12" fmla="*/ 137 w 185"/>
                <a:gd name="T13" fmla="*/ 96 h 120"/>
                <a:gd name="T14" fmla="*/ 101 w 185"/>
                <a:gd name="T15" fmla="*/ 108 h 120"/>
                <a:gd name="T16" fmla="*/ 47 w 185"/>
                <a:gd name="T17" fmla="*/ 120 h 120"/>
                <a:gd name="T18" fmla="*/ 29 w 185"/>
                <a:gd name="T19" fmla="*/ 120 h 120"/>
                <a:gd name="T20" fmla="*/ 17 w 185"/>
                <a:gd name="T21" fmla="*/ 114 h 120"/>
                <a:gd name="T22" fmla="*/ 0 w 185"/>
                <a:gd name="T23" fmla="*/ 96 h 120"/>
                <a:gd name="T24" fmla="*/ 0 w 185"/>
                <a:gd name="T25" fmla="*/ 78 h 120"/>
                <a:gd name="T26" fmla="*/ 0 w 185"/>
                <a:gd name="T27" fmla="*/ 72 h 120"/>
                <a:gd name="T28" fmla="*/ 185 w 185"/>
                <a:gd name="T29" fmla="*/ 0 h 120"/>
                <a:gd name="T30" fmla="*/ 185 w 185"/>
                <a:gd name="T3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85" y="18"/>
                  </a:lnTo>
                  <a:lnTo>
                    <a:pt x="185" y="36"/>
                  </a:lnTo>
                  <a:lnTo>
                    <a:pt x="179" y="54"/>
                  </a:lnTo>
                  <a:lnTo>
                    <a:pt x="161" y="72"/>
                  </a:lnTo>
                  <a:lnTo>
                    <a:pt x="137" y="96"/>
                  </a:lnTo>
                  <a:lnTo>
                    <a:pt x="101" y="108"/>
                  </a:lnTo>
                  <a:lnTo>
                    <a:pt x="47" y="120"/>
                  </a:lnTo>
                  <a:lnTo>
                    <a:pt x="29" y="120"/>
                  </a:lnTo>
                  <a:lnTo>
                    <a:pt x="17" y="114"/>
                  </a:lnTo>
                  <a:lnTo>
                    <a:pt x="0" y="96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2" name="Freeform 8"/>
            <p:cNvSpPr>
              <a:spLocks/>
            </p:cNvSpPr>
            <p:nvPr userDrawn="1"/>
          </p:nvSpPr>
          <p:spPr bwMode="hidden">
            <a:xfrm>
              <a:off x="3779" y="2393"/>
              <a:ext cx="185" cy="120"/>
            </a:xfrm>
            <a:custGeom>
              <a:avLst/>
              <a:gdLst>
                <a:gd name="T0" fmla="*/ 185 w 185"/>
                <a:gd name="T1" fmla="*/ 0 h 120"/>
                <a:gd name="T2" fmla="*/ 185 w 185"/>
                <a:gd name="T3" fmla="*/ 6 h 120"/>
                <a:gd name="T4" fmla="*/ 179 w 185"/>
                <a:gd name="T5" fmla="*/ 24 h 120"/>
                <a:gd name="T6" fmla="*/ 167 w 185"/>
                <a:gd name="T7" fmla="*/ 42 h 120"/>
                <a:gd name="T8" fmla="*/ 149 w 185"/>
                <a:gd name="T9" fmla="*/ 66 h 120"/>
                <a:gd name="T10" fmla="*/ 131 w 185"/>
                <a:gd name="T11" fmla="*/ 90 h 120"/>
                <a:gd name="T12" fmla="*/ 102 w 185"/>
                <a:gd name="T13" fmla="*/ 108 h 120"/>
                <a:gd name="T14" fmla="*/ 66 w 185"/>
                <a:gd name="T15" fmla="*/ 120 h 120"/>
                <a:gd name="T16" fmla="*/ 18 w 185"/>
                <a:gd name="T17" fmla="*/ 120 h 120"/>
                <a:gd name="T18" fmla="*/ 0 w 185"/>
                <a:gd name="T19" fmla="*/ 60 h 120"/>
                <a:gd name="T20" fmla="*/ 185 w 185"/>
                <a:gd name="T21" fmla="*/ 0 h 120"/>
                <a:gd name="T22" fmla="*/ 185 w 185"/>
                <a:gd name="T2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79" y="24"/>
                  </a:lnTo>
                  <a:lnTo>
                    <a:pt x="167" y="42"/>
                  </a:lnTo>
                  <a:lnTo>
                    <a:pt x="149" y="66"/>
                  </a:lnTo>
                  <a:lnTo>
                    <a:pt x="131" y="90"/>
                  </a:lnTo>
                  <a:lnTo>
                    <a:pt x="102" y="108"/>
                  </a:lnTo>
                  <a:lnTo>
                    <a:pt x="66" y="120"/>
                  </a:lnTo>
                  <a:lnTo>
                    <a:pt x="18" y="120"/>
                  </a:lnTo>
                  <a:lnTo>
                    <a:pt x="0" y="60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3" name="Freeform 9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37 w 526"/>
                <a:gd name="T17" fmla="*/ 179 h 275"/>
                <a:gd name="T18" fmla="*/ 209 w 526"/>
                <a:gd name="T19" fmla="*/ 143 h 275"/>
                <a:gd name="T20" fmla="*/ 251 w 526"/>
                <a:gd name="T21" fmla="*/ 120 h 275"/>
                <a:gd name="T22" fmla="*/ 299 w 526"/>
                <a:gd name="T23" fmla="*/ 96 h 275"/>
                <a:gd name="T24" fmla="*/ 394 w 526"/>
                <a:gd name="T25" fmla="*/ 48 h 275"/>
                <a:gd name="T26" fmla="*/ 442 w 526"/>
                <a:gd name="T27" fmla="*/ 30 h 275"/>
                <a:gd name="T28" fmla="*/ 478 w 526"/>
                <a:gd name="T29" fmla="*/ 12 h 275"/>
                <a:gd name="T30" fmla="*/ 502 w 526"/>
                <a:gd name="T31" fmla="*/ 6 h 275"/>
                <a:gd name="T32" fmla="*/ 520 w 526"/>
                <a:gd name="T33" fmla="*/ 0 h 275"/>
                <a:gd name="T34" fmla="*/ 526 w 526"/>
                <a:gd name="T35" fmla="*/ 0 h 275"/>
                <a:gd name="T36" fmla="*/ 520 w 526"/>
                <a:gd name="T37" fmla="*/ 6 h 275"/>
                <a:gd name="T38" fmla="*/ 508 w 526"/>
                <a:gd name="T39" fmla="*/ 12 h 275"/>
                <a:gd name="T40" fmla="*/ 484 w 526"/>
                <a:gd name="T41" fmla="*/ 24 h 275"/>
                <a:gd name="T42" fmla="*/ 460 w 526"/>
                <a:gd name="T43" fmla="*/ 42 h 275"/>
                <a:gd name="T44" fmla="*/ 436 w 526"/>
                <a:gd name="T45" fmla="*/ 54 h 275"/>
                <a:gd name="T46" fmla="*/ 394 w 526"/>
                <a:gd name="T47" fmla="*/ 78 h 275"/>
                <a:gd name="T48" fmla="*/ 340 w 526"/>
                <a:gd name="T49" fmla="*/ 108 h 275"/>
                <a:gd name="T50" fmla="*/ 275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4" name="Freeform 10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20 w 718"/>
                <a:gd name="T17" fmla="*/ 228 h 306"/>
                <a:gd name="T18" fmla="*/ 126 w 718"/>
                <a:gd name="T19" fmla="*/ 228 h 306"/>
                <a:gd name="T20" fmla="*/ 144 w 718"/>
                <a:gd name="T21" fmla="*/ 222 h 306"/>
                <a:gd name="T22" fmla="*/ 168 w 718"/>
                <a:gd name="T23" fmla="*/ 216 h 306"/>
                <a:gd name="T24" fmla="*/ 198 w 718"/>
                <a:gd name="T25" fmla="*/ 204 h 306"/>
                <a:gd name="T26" fmla="*/ 275 w 718"/>
                <a:gd name="T27" fmla="*/ 180 h 306"/>
                <a:gd name="T28" fmla="*/ 371 w 718"/>
                <a:gd name="T29" fmla="*/ 156 h 306"/>
                <a:gd name="T30" fmla="*/ 461 w 718"/>
                <a:gd name="T31" fmla="*/ 126 h 306"/>
                <a:gd name="T32" fmla="*/ 544 w 718"/>
                <a:gd name="T33" fmla="*/ 102 h 306"/>
                <a:gd name="T34" fmla="*/ 574 w 718"/>
                <a:gd name="T35" fmla="*/ 90 h 306"/>
                <a:gd name="T36" fmla="*/ 604 w 718"/>
                <a:gd name="T37" fmla="*/ 84 h 306"/>
                <a:gd name="T38" fmla="*/ 622 w 718"/>
                <a:gd name="T39" fmla="*/ 78 h 306"/>
                <a:gd name="T40" fmla="*/ 628 w 718"/>
                <a:gd name="T41" fmla="*/ 72 h 306"/>
                <a:gd name="T42" fmla="*/ 634 w 718"/>
                <a:gd name="T43" fmla="*/ 66 h 306"/>
                <a:gd name="T44" fmla="*/ 652 w 718"/>
                <a:gd name="T45" fmla="*/ 60 h 306"/>
                <a:gd name="T46" fmla="*/ 694 w 718"/>
                <a:gd name="T47" fmla="*/ 30 h 306"/>
                <a:gd name="T48" fmla="*/ 712 w 718"/>
                <a:gd name="T49" fmla="*/ 18 h 306"/>
                <a:gd name="T50" fmla="*/ 718 w 718"/>
                <a:gd name="T51" fmla="*/ 6 h 306"/>
                <a:gd name="T52" fmla="*/ 712 w 718"/>
                <a:gd name="T53" fmla="*/ 0 h 306"/>
                <a:gd name="T54" fmla="*/ 688 w 718"/>
                <a:gd name="T55" fmla="*/ 0 h 306"/>
                <a:gd name="T56" fmla="*/ 628 w 718"/>
                <a:gd name="T57" fmla="*/ 0 h 306"/>
                <a:gd name="T58" fmla="*/ 580 w 718"/>
                <a:gd name="T59" fmla="*/ 0 h 306"/>
                <a:gd name="T60" fmla="*/ 544 w 718"/>
                <a:gd name="T61" fmla="*/ 0 h 306"/>
                <a:gd name="T62" fmla="*/ 514 w 718"/>
                <a:gd name="T63" fmla="*/ 18 h 306"/>
                <a:gd name="T64" fmla="*/ 485 w 718"/>
                <a:gd name="T65" fmla="*/ 42 h 306"/>
                <a:gd name="T66" fmla="*/ 467 w 718"/>
                <a:gd name="T67" fmla="*/ 54 h 306"/>
                <a:gd name="T68" fmla="*/ 449 w 718"/>
                <a:gd name="T69" fmla="*/ 60 h 306"/>
                <a:gd name="T70" fmla="*/ 425 w 718"/>
                <a:gd name="T71" fmla="*/ 60 h 306"/>
                <a:gd name="T72" fmla="*/ 389 w 718"/>
                <a:gd name="T73" fmla="*/ 66 h 306"/>
                <a:gd name="T74" fmla="*/ 347 w 718"/>
                <a:gd name="T75" fmla="*/ 84 h 306"/>
                <a:gd name="T76" fmla="*/ 311 w 718"/>
                <a:gd name="T77" fmla="*/ 108 h 306"/>
                <a:gd name="T78" fmla="*/ 287 w 718"/>
                <a:gd name="T79" fmla="*/ 126 h 306"/>
                <a:gd name="T80" fmla="*/ 275 w 718"/>
                <a:gd name="T81" fmla="*/ 132 h 306"/>
                <a:gd name="T82" fmla="*/ 257 w 718"/>
                <a:gd name="T83" fmla="*/ 138 h 306"/>
                <a:gd name="T84" fmla="*/ 221 w 718"/>
                <a:gd name="T85" fmla="*/ 138 h 306"/>
                <a:gd name="T86" fmla="*/ 186 w 718"/>
                <a:gd name="T87" fmla="*/ 138 h 306"/>
                <a:gd name="T88" fmla="*/ 180 w 718"/>
                <a:gd name="T89" fmla="*/ 138 h 306"/>
                <a:gd name="T90" fmla="*/ 174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5" name="Freeform 11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231 w 2392"/>
                <a:gd name="T1" fmla="*/ 54 h 881"/>
                <a:gd name="T2" fmla="*/ 2189 w 2392"/>
                <a:gd name="T3" fmla="*/ 54 h 881"/>
                <a:gd name="T4" fmla="*/ 2147 w 2392"/>
                <a:gd name="T5" fmla="*/ 66 h 881"/>
                <a:gd name="T6" fmla="*/ 2021 w 2392"/>
                <a:gd name="T7" fmla="*/ 101 h 881"/>
                <a:gd name="T8" fmla="*/ 1956 w 2392"/>
                <a:gd name="T9" fmla="*/ 119 h 881"/>
                <a:gd name="T10" fmla="*/ 1860 w 2392"/>
                <a:gd name="T11" fmla="*/ 167 h 881"/>
                <a:gd name="T12" fmla="*/ 1836 w 2392"/>
                <a:gd name="T13" fmla="*/ 245 h 881"/>
                <a:gd name="T14" fmla="*/ 1842 w 2392"/>
                <a:gd name="T15" fmla="*/ 305 h 881"/>
                <a:gd name="T16" fmla="*/ 1758 w 2392"/>
                <a:gd name="T17" fmla="*/ 317 h 881"/>
                <a:gd name="T18" fmla="*/ 1597 w 2392"/>
                <a:gd name="T19" fmla="*/ 263 h 881"/>
                <a:gd name="T20" fmla="*/ 1507 w 2392"/>
                <a:gd name="T21" fmla="*/ 257 h 881"/>
                <a:gd name="T22" fmla="*/ 1399 w 2392"/>
                <a:gd name="T23" fmla="*/ 311 h 881"/>
                <a:gd name="T24" fmla="*/ 1334 w 2392"/>
                <a:gd name="T25" fmla="*/ 353 h 881"/>
                <a:gd name="T26" fmla="*/ 1310 w 2392"/>
                <a:gd name="T27" fmla="*/ 359 h 881"/>
                <a:gd name="T28" fmla="*/ 1214 w 2392"/>
                <a:gd name="T29" fmla="*/ 371 h 881"/>
                <a:gd name="T30" fmla="*/ 1160 w 2392"/>
                <a:gd name="T31" fmla="*/ 365 h 881"/>
                <a:gd name="T32" fmla="*/ 1053 w 2392"/>
                <a:gd name="T33" fmla="*/ 371 h 881"/>
                <a:gd name="T34" fmla="*/ 957 w 2392"/>
                <a:gd name="T35" fmla="*/ 383 h 881"/>
                <a:gd name="T36" fmla="*/ 921 w 2392"/>
                <a:gd name="T37" fmla="*/ 401 h 881"/>
                <a:gd name="T38" fmla="*/ 819 w 2392"/>
                <a:gd name="T39" fmla="*/ 419 h 881"/>
                <a:gd name="T40" fmla="*/ 778 w 2392"/>
                <a:gd name="T41" fmla="*/ 419 h 881"/>
                <a:gd name="T42" fmla="*/ 664 w 2392"/>
                <a:gd name="T43" fmla="*/ 437 h 881"/>
                <a:gd name="T44" fmla="*/ 598 w 2392"/>
                <a:gd name="T45" fmla="*/ 473 h 881"/>
                <a:gd name="T46" fmla="*/ 503 w 2392"/>
                <a:gd name="T47" fmla="*/ 467 h 881"/>
                <a:gd name="T48" fmla="*/ 431 w 2392"/>
                <a:gd name="T49" fmla="*/ 491 h 881"/>
                <a:gd name="T50" fmla="*/ 413 w 2392"/>
                <a:gd name="T51" fmla="*/ 539 h 881"/>
                <a:gd name="T52" fmla="*/ 347 w 2392"/>
                <a:gd name="T53" fmla="*/ 569 h 881"/>
                <a:gd name="T54" fmla="*/ 222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63 w 2392"/>
                <a:gd name="T65" fmla="*/ 653 h 881"/>
                <a:gd name="T66" fmla="*/ 473 w 2392"/>
                <a:gd name="T67" fmla="*/ 569 h 881"/>
                <a:gd name="T68" fmla="*/ 568 w 2392"/>
                <a:gd name="T69" fmla="*/ 521 h 881"/>
                <a:gd name="T70" fmla="*/ 646 w 2392"/>
                <a:gd name="T71" fmla="*/ 515 h 881"/>
                <a:gd name="T72" fmla="*/ 873 w 2392"/>
                <a:gd name="T73" fmla="*/ 461 h 881"/>
                <a:gd name="T74" fmla="*/ 1148 w 2392"/>
                <a:gd name="T75" fmla="*/ 425 h 881"/>
                <a:gd name="T76" fmla="*/ 1292 w 2392"/>
                <a:gd name="T77" fmla="*/ 461 h 881"/>
                <a:gd name="T78" fmla="*/ 1417 w 2392"/>
                <a:gd name="T79" fmla="*/ 533 h 881"/>
                <a:gd name="T80" fmla="*/ 1435 w 2392"/>
                <a:gd name="T81" fmla="*/ 617 h 881"/>
                <a:gd name="T82" fmla="*/ 1376 w 2392"/>
                <a:gd name="T83" fmla="*/ 653 h 881"/>
                <a:gd name="T84" fmla="*/ 1226 w 2392"/>
                <a:gd name="T85" fmla="*/ 701 h 881"/>
                <a:gd name="T86" fmla="*/ 1112 w 2392"/>
                <a:gd name="T87" fmla="*/ 755 h 881"/>
                <a:gd name="T88" fmla="*/ 1065 w 2392"/>
                <a:gd name="T89" fmla="*/ 809 h 881"/>
                <a:gd name="T90" fmla="*/ 1077 w 2392"/>
                <a:gd name="T91" fmla="*/ 869 h 881"/>
                <a:gd name="T92" fmla="*/ 1106 w 2392"/>
                <a:gd name="T93" fmla="*/ 881 h 881"/>
                <a:gd name="T94" fmla="*/ 1208 w 2392"/>
                <a:gd name="T95" fmla="*/ 869 h 881"/>
                <a:gd name="T96" fmla="*/ 1388 w 2392"/>
                <a:gd name="T97" fmla="*/ 857 h 881"/>
                <a:gd name="T98" fmla="*/ 1441 w 2392"/>
                <a:gd name="T99" fmla="*/ 851 h 881"/>
                <a:gd name="T100" fmla="*/ 1483 w 2392"/>
                <a:gd name="T101" fmla="*/ 833 h 881"/>
                <a:gd name="T102" fmla="*/ 1675 w 2392"/>
                <a:gd name="T103" fmla="*/ 743 h 881"/>
                <a:gd name="T104" fmla="*/ 1806 w 2392"/>
                <a:gd name="T105" fmla="*/ 689 h 881"/>
                <a:gd name="T106" fmla="*/ 1884 w 2392"/>
                <a:gd name="T107" fmla="*/ 581 h 881"/>
                <a:gd name="T108" fmla="*/ 2039 w 2392"/>
                <a:gd name="T109" fmla="*/ 389 h 881"/>
                <a:gd name="T110" fmla="*/ 2207 w 2392"/>
                <a:gd name="T111" fmla="*/ 269 h 881"/>
                <a:gd name="T112" fmla="*/ 2249 w 2392"/>
                <a:gd name="T113" fmla="*/ 239 h 881"/>
                <a:gd name="T114" fmla="*/ 2392 w 2392"/>
                <a:gd name="T115" fmla="*/ 0 h 881"/>
                <a:gd name="T116" fmla="*/ 2302 w 2392"/>
                <a:gd name="T117" fmla="*/ 36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6" name="Freeform 12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7" name="Freeform 13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5 w 5"/>
                <a:gd name="T2" fmla="*/ 0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8" name="Freeform 14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9" name="Freeform 15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80" name="Freeform 16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81" name="Freeform 17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446482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46483" name="Rectangle 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46484" name="Rectangle 20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46485" name="Rectangle 2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46486" name="Rectangle 2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BA56A4B-3260-4628-93E2-0ECACD5B0345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608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1EFC5A-28E8-46F2-A6BA-0C5C2522E013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664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CEBFE3-F321-4309-A7EB-227821607153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2525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A3691D-6006-46E6-9B09-F1B21037D6BF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7387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17E32A-2413-4A0E-8229-40D3F87D9D1F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9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17E32A-2413-4A0E-8229-40D3F87D9D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033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769009-232A-48A1-8832-C7695AD3A5A0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8002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97E13-FABD-4D94-8CAC-DE9E38D04DE5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6303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3B56AF-3400-45A4-8E93-2FADB437CA5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89812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5D45F-927E-4BFD-9D4F-253110CC38C0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7117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317277-C097-4521-96AC-48880510AC2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8734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AB7D4-2B73-4600-8562-B0F45C204F7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7947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466" name="Group 2"/>
          <p:cNvGrpSpPr>
            <a:grpSpLocks/>
          </p:cNvGrpSpPr>
          <p:nvPr/>
        </p:nvGrpSpPr>
        <p:grpSpPr bwMode="auto">
          <a:xfrm>
            <a:off x="0" y="2438400"/>
            <a:ext cx="9144000" cy="4046538"/>
            <a:chOff x="0" y="1536"/>
            <a:chExt cx="5760" cy="2549"/>
          </a:xfrm>
        </p:grpSpPr>
        <p:sp>
          <p:nvSpPr>
            <p:cNvPr id="446467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68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69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0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1" name="Freeform 7"/>
            <p:cNvSpPr>
              <a:spLocks/>
            </p:cNvSpPr>
            <p:nvPr userDrawn="1"/>
          </p:nvSpPr>
          <p:spPr bwMode="hidden">
            <a:xfrm>
              <a:off x="3599" y="2477"/>
              <a:ext cx="186" cy="120"/>
            </a:xfrm>
            <a:custGeom>
              <a:avLst/>
              <a:gdLst>
                <a:gd name="T0" fmla="*/ 185 w 185"/>
                <a:gd name="T1" fmla="*/ 0 h 120"/>
                <a:gd name="T2" fmla="*/ 185 w 185"/>
                <a:gd name="T3" fmla="*/ 6 h 120"/>
                <a:gd name="T4" fmla="*/ 185 w 185"/>
                <a:gd name="T5" fmla="*/ 18 h 120"/>
                <a:gd name="T6" fmla="*/ 185 w 185"/>
                <a:gd name="T7" fmla="*/ 36 h 120"/>
                <a:gd name="T8" fmla="*/ 179 w 185"/>
                <a:gd name="T9" fmla="*/ 54 h 120"/>
                <a:gd name="T10" fmla="*/ 161 w 185"/>
                <a:gd name="T11" fmla="*/ 72 h 120"/>
                <a:gd name="T12" fmla="*/ 137 w 185"/>
                <a:gd name="T13" fmla="*/ 96 h 120"/>
                <a:gd name="T14" fmla="*/ 101 w 185"/>
                <a:gd name="T15" fmla="*/ 108 h 120"/>
                <a:gd name="T16" fmla="*/ 47 w 185"/>
                <a:gd name="T17" fmla="*/ 120 h 120"/>
                <a:gd name="T18" fmla="*/ 29 w 185"/>
                <a:gd name="T19" fmla="*/ 120 h 120"/>
                <a:gd name="T20" fmla="*/ 17 w 185"/>
                <a:gd name="T21" fmla="*/ 114 h 120"/>
                <a:gd name="T22" fmla="*/ 0 w 185"/>
                <a:gd name="T23" fmla="*/ 96 h 120"/>
                <a:gd name="T24" fmla="*/ 0 w 185"/>
                <a:gd name="T25" fmla="*/ 78 h 120"/>
                <a:gd name="T26" fmla="*/ 0 w 185"/>
                <a:gd name="T27" fmla="*/ 72 h 120"/>
                <a:gd name="T28" fmla="*/ 185 w 185"/>
                <a:gd name="T29" fmla="*/ 0 h 120"/>
                <a:gd name="T30" fmla="*/ 185 w 185"/>
                <a:gd name="T3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85" y="18"/>
                  </a:lnTo>
                  <a:lnTo>
                    <a:pt x="185" y="36"/>
                  </a:lnTo>
                  <a:lnTo>
                    <a:pt x="179" y="54"/>
                  </a:lnTo>
                  <a:lnTo>
                    <a:pt x="161" y="72"/>
                  </a:lnTo>
                  <a:lnTo>
                    <a:pt x="137" y="96"/>
                  </a:lnTo>
                  <a:lnTo>
                    <a:pt x="101" y="108"/>
                  </a:lnTo>
                  <a:lnTo>
                    <a:pt x="47" y="120"/>
                  </a:lnTo>
                  <a:lnTo>
                    <a:pt x="29" y="120"/>
                  </a:lnTo>
                  <a:lnTo>
                    <a:pt x="17" y="114"/>
                  </a:lnTo>
                  <a:lnTo>
                    <a:pt x="0" y="96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2" name="Freeform 8"/>
            <p:cNvSpPr>
              <a:spLocks/>
            </p:cNvSpPr>
            <p:nvPr userDrawn="1"/>
          </p:nvSpPr>
          <p:spPr bwMode="hidden">
            <a:xfrm>
              <a:off x="3779" y="2393"/>
              <a:ext cx="185" cy="120"/>
            </a:xfrm>
            <a:custGeom>
              <a:avLst/>
              <a:gdLst>
                <a:gd name="T0" fmla="*/ 185 w 185"/>
                <a:gd name="T1" fmla="*/ 0 h 120"/>
                <a:gd name="T2" fmla="*/ 185 w 185"/>
                <a:gd name="T3" fmla="*/ 6 h 120"/>
                <a:gd name="T4" fmla="*/ 179 w 185"/>
                <a:gd name="T5" fmla="*/ 24 h 120"/>
                <a:gd name="T6" fmla="*/ 167 w 185"/>
                <a:gd name="T7" fmla="*/ 42 h 120"/>
                <a:gd name="T8" fmla="*/ 149 w 185"/>
                <a:gd name="T9" fmla="*/ 66 h 120"/>
                <a:gd name="T10" fmla="*/ 131 w 185"/>
                <a:gd name="T11" fmla="*/ 90 h 120"/>
                <a:gd name="T12" fmla="*/ 102 w 185"/>
                <a:gd name="T13" fmla="*/ 108 h 120"/>
                <a:gd name="T14" fmla="*/ 66 w 185"/>
                <a:gd name="T15" fmla="*/ 120 h 120"/>
                <a:gd name="T16" fmla="*/ 18 w 185"/>
                <a:gd name="T17" fmla="*/ 120 h 120"/>
                <a:gd name="T18" fmla="*/ 0 w 185"/>
                <a:gd name="T19" fmla="*/ 60 h 120"/>
                <a:gd name="T20" fmla="*/ 185 w 185"/>
                <a:gd name="T21" fmla="*/ 0 h 120"/>
                <a:gd name="T22" fmla="*/ 185 w 185"/>
                <a:gd name="T2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79" y="24"/>
                  </a:lnTo>
                  <a:lnTo>
                    <a:pt x="167" y="42"/>
                  </a:lnTo>
                  <a:lnTo>
                    <a:pt x="149" y="66"/>
                  </a:lnTo>
                  <a:lnTo>
                    <a:pt x="131" y="90"/>
                  </a:lnTo>
                  <a:lnTo>
                    <a:pt x="102" y="108"/>
                  </a:lnTo>
                  <a:lnTo>
                    <a:pt x="66" y="120"/>
                  </a:lnTo>
                  <a:lnTo>
                    <a:pt x="18" y="120"/>
                  </a:lnTo>
                  <a:lnTo>
                    <a:pt x="0" y="60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3" name="Freeform 9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37 w 526"/>
                <a:gd name="T17" fmla="*/ 179 h 275"/>
                <a:gd name="T18" fmla="*/ 209 w 526"/>
                <a:gd name="T19" fmla="*/ 143 h 275"/>
                <a:gd name="T20" fmla="*/ 251 w 526"/>
                <a:gd name="T21" fmla="*/ 120 h 275"/>
                <a:gd name="T22" fmla="*/ 299 w 526"/>
                <a:gd name="T23" fmla="*/ 96 h 275"/>
                <a:gd name="T24" fmla="*/ 394 w 526"/>
                <a:gd name="T25" fmla="*/ 48 h 275"/>
                <a:gd name="T26" fmla="*/ 442 w 526"/>
                <a:gd name="T27" fmla="*/ 30 h 275"/>
                <a:gd name="T28" fmla="*/ 478 w 526"/>
                <a:gd name="T29" fmla="*/ 12 h 275"/>
                <a:gd name="T30" fmla="*/ 502 w 526"/>
                <a:gd name="T31" fmla="*/ 6 h 275"/>
                <a:gd name="T32" fmla="*/ 520 w 526"/>
                <a:gd name="T33" fmla="*/ 0 h 275"/>
                <a:gd name="T34" fmla="*/ 526 w 526"/>
                <a:gd name="T35" fmla="*/ 0 h 275"/>
                <a:gd name="T36" fmla="*/ 520 w 526"/>
                <a:gd name="T37" fmla="*/ 6 h 275"/>
                <a:gd name="T38" fmla="*/ 508 w 526"/>
                <a:gd name="T39" fmla="*/ 12 h 275"/>
                <a:gd name="T40" fmla="*/ 484 w 526"/>
                <a:gd name="T41" fmla="*/ 24 h 275"/>
                <a:gd name="T42" fmla="*/ 460 w 526"/>
                <a:gd name="T43" fmla="*/ 42 h 275"/>
                <a:gd name="T44" fmla="*/ 436 w 526"/>
                <a:gd name="T45" fmla="*/ 54 h 275"/>
                <a:gd name="T46" fmla="*/ 394 w 526"/>
                <a:gd name="T47" fmla="*/ 78 h 275"/>
                <a:gd name="T48" fmla="*/ 340 w 526"/>
                <a:gd name="T49" fmla="*/ 108 h 275"/>
                <a:gd name="T50" fmla="*/ 275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4" name="Freeform 10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20 w 718"/>
                <a:gd name="T17" fmla="*/ 228 h 306"/>
                <a:gd name="T18" fmla="*/ 126 w 718"/>
                <a:gd name="T19" fmla="*/ 228 h 306"/>
                <a:gd name="T20" fmla="*/ 144 w 718"/>
                <a:gd name="T21" fmla="*/ 222 h 306"/>
                <a:gd name="T22" fmla="*/ 168 w 718"/>
                <a:gd name="T23" fmla="*/ 216 h 306"/>
                <a:gd name="T24" fmla="*/ 198 w 718"/>
                <a:gd name="T25" fmla="*/ 204 h 306"/>
                <a:gd name="T26" fmla="*/ 275 w 718"/>
                <a:gd name="T27" fmla="*/ 180 h 306"/>
                <a:gd name="T28" fmla="*/ 371 w 718"/>
                <a:gd name="T29" fmla="*/ 156 h 306"/>
                <a:gd name="T30" fmla="*/ 461 w 718"/>
                <a:gd name="T31" fmla="*/ 126 h 306"/>
                <a:gd name="T32" fmla="*/ 544 w 718"/>
                <a:gd name="T33" fmla="*/ 102 h 306"/>
                <a:gd name="T34" fmla="*/ 574 w 718"/>
                <a:gd name="T35" fmla="*/ 90 h 306"/>
                <a:gd name="T36" fmla="*/ 604 w 718"/>
                <a:gd name="T37" fmla="*/ 84 h 306"/>
                <a:gd name="T38" fmla="*/ 622 w 718"/>
                <a:gd name="T39" fmla="*/ 78 h 306"/>
                <a:gd name="T40" fmla="*/ 628 w 718"/>
                <a:gd name="T41" fmla="*/ 72 h 306"/>
                <a:gd name="T42" fmla="*/ 634 w 718"/>
                <a:gd name="T43" fmla="*/ 66 h 306"/>
                <a:gd name="T44" fmla="*/ 652 w 718"/>
                <a:gd name="T45" fmla="*/ 60 h 306"/>
                <a:gd name="T46" fmla="*/ 694 w 718"/>
                <a:gd name="T47" fmla="*/ 30 h 306"/>
                <a:gd name="T48" fmla="*/ 712 w 718"/>
                <a:gd name="T49" fmla="*/ 18 h 306"/>
                <a:gd name="T50" fmla="*/ 718 w 718"/>
                <a:gd name="T51" fmla="*/ 6 h 306"/>
                <a:gd name="T52" fmla="*/ 712 w 718"/>
                <a:gd name="T53" fmla="*/ 0 h 306"/>
                <a:gd name="T54" fmla="*/ 688 w 718"/>
                <a:gd name="T55" fmla="*/ 0 h 306"/>
                <a:gd name="T56" fmla="*/ 628 w 718"/>
                <a:gd name="T57" fmla="*/ 0 h 306"/>
                <a:gd name="T58" fmla="*/ 580 w 718"/>
                <a:gd name="T59" fmla="*/ 0 h 306"/>
                <a:gd name="T60" fmla="*/ 544 w 718"/>
                <a:gd name="T61" fmla="*/ 0 h 306"/>
                <a:gd name="T62" fmla="*/ 514 w 718"/>
                <a:gd name="T63" fmla="*/ 18 h 306"/>
                <a:gd name="T64" fmla="*/ 485 w 718"/>
                <a:gd name="T65" fmla="*/ 42 h 306"/>
                <a:gd name="T66" fmla="*/ 467 w 718"/>
                <a:gd name="T67" fmla="*/ 54 h 306"/>
                <a:gd name="T68" fmla="*/ 449 w 718"/>
                <a:gd name="T69" fmla="*/ 60 h 306"/>
                <a:gd name="T70" fmla="*/ 425 w 718"/>
                <a:gd name="T71" fmla="*/ 60 h 306"/>
                <a:gd name="T72" fmla="*/ 389 w 718"/>
                <a:gd name="T73" fmla="*/ 66 h 306"/>
                <a:gd name="T74" fmla="*/ 347 w 718"/>
                <a:gd name="T75" fmla="*/ 84 h 306"/>
                <a:gd name="T76" fmla="*/ 311 w 718"/>
                <a:gd name="T77" fmla="*/ 108 h 306"/>
                <a:gd name="T78" fmla="*/ 287 w 718"/>
                <a:gd name="T79" fmla="*/ 126 h 306"/>
                <a:gd name="T80" fmla="*/ 275 w 718"/>
                <a:gd name="T81" fmla="*/ 132 h 306"/>
                <a:gd name="T82" fmla="*/ 257 w 718"/>
                <a:gd name="T83" fmla="*/ 138 h 306"/>
                <a:gd name="T84" fmla="*/ 221 w 718"/>
                <a:gd name="T85" fmla="*/ 138 h 306"/>
                <a:gd name="T86" fmla="*/ 186 w 718"/>
                <a:gd name="T87" fmla="*/ 138 h 306"/>
                <a:gd name="T88" fmla="*/ 180 w 718"/>
                <a:gd name="T89" fmla="*/ 138 h 306"/>
                <a:gd name="T90" fmla="*/ 174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5" name="Freeform 11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231 w 2392"/>
                <a:gd name="T1" fmla="*/ 54 h 881"/>
                <a:gd name="T2" fmla="*/ 2189 w 2392"/>
                <a:gd name="T3" fmla="*/ 54 h 881"/>
                <a:gd name="T4" fmla="*/ 2147 w 2392"/>
                <a:gd name="T5" fmla="*/ 66 h 881"/>
                <a:gd name="T6" fmla="*/ 2021 w 2392"/>
                <a:gd name="T7" fmla="*/ 101 h 881"/>
                <a:gd name="T8" fmla="*/ 1956 w 2392"/>
                <a:gd name="T9" fmla="*/ 119 h 881"/>
                <a:gd name="T10" fmla="*/ 1860 w 2392"/>
                <a:gd name="T11" fmla="*/ 167 h 881"/>
                <a:gd name="T12" fmla="*/ 1836 w 2392"/>
                <a:gd name="T13" fmla="*/ 245 h 881"/>
                <a:gd name="T14" fmla="*/ 1842 w 2392"/>
                <a:gd name="T15" fmla="*/ 305 h 881"/>
                <a:gd name="T16" fmla="*/ 1758 w 2392"/>
                <a:gd name="T17" fmla="*/ 317 h 881"/>
                <a:gd name="T18" fmla="*/ 1597 w 2392"/>
                <a:gd name="T19" fmla="*/ 263 h 881"/>
                <a:gd name="T20" fmla="*/ 1507 w 2392"/>
                <a:gd name="T21" fmla="*/ 257 h 881"/>
                <a:gd name="T22" fmla="*/ 1399 w 2392"/>
                <a:gd name="T23" fmla="*/ 311 h 881"/>
                <a:gd name="T24" fmla="*/ 1334 w 2392"/>
                <a:gd name="T25" fmla="*/ 353 h 881"/>
                <a:gd name="T26" fmla="*/ 1310 w 2392"/>
                <a:gd name="T27" fmla="*/ 359 h 881"/>
                <a:gd name="T28" fmla="*/ 1214 w 2392"/>
                <a:gd name="T29" fmla="*/ 371 h 881"/>
                <a:gd name="T30" fmla="*/ 1160 w 2392"/>
                <a:gd name="T31" fmla="*/ 365 h 881"/>
                <a:gd name="T32" fmla="*/ 1053 w 2392"/>
                <a:gd name="T33" fmla="*/ 371 h 881"/>
                <a:gd name="T34" fmla="*/ 957 w 2392"/>
                <a:gd name="T35" fmla="*/ 383 h 881"/>
                <a:gd name="T36" fmla="*/ 921 w 2392"/>
                <a:gd name="T37" fmla="*/ 401 h 881"/>
                <a:gd name="T38" fmla="*/ 819 w 2392"/>
                <a:gd name="T39" fmla="*/ 419 h 881"/>
                <a:gd name="T40" fmla="*/ 778 w 2392"/>
                <a:gd name="T41" fmla="*/ 419 h 881"/>
                <a:gd name="T42" fmla="*/ 664 w 2392"/>
                <a:gd name="T43" fmla="*/ 437 h 881"/>
                <a:gd name="T44" fmla="*/ 598 w 2392"/>
                <a:gd name="T45" fmla="*/ 473 h 881"/>
                <a:gd name="T46" fmla="*/ 503 w 2392"/>
                <a:gd name="T47" fmla="*/ 467 h 881"/>
                <a:gd name="T48" fmla="*/ 431 w 2392"/>
                <a:gd name="T49" fmla="*/ 491 h 881"/>
                <a:gd name="T50" fmla="*/ 413 w 2392"/>
                <a:gd name="T51" fmla="*/ 539 h 881"/>
                <a:gd name="T52" fmla="*/ 347 w 2392"/>
                <a:gd name="T53" fmla="*/ 569 h 881"/>
                <a:gd name="T54" fmla="*/ 222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63 w 2392"/>
                <a:gd name="T65" fmla="*/ 653 h 881"/>
                <a:gd name="T66" fmla="*/ 473 w 2392"/>
                <a:gd name="T67" fmla="*/ 569 h 881"/>
                <a:gd name="T68" fmla="*/ 568 w 2392"/>
                <a:gd name="T69" fmla="*/ 521 h 881"/>
                <a:gd name="T70" fmla="*/ 646 w 2392"/>
                <a:gd name="T71" fmla="*/ 515 h 881"/>
                <a:gd name="T72" fmla="*/ 873 w 2392"/>
                <a:gd name="T73" fmla="*/ 461 h 881"/>
                <a:gd name="T74" fmla="*/ 1148 w 2392"/>
                <a:gd name="T75" fmla="*/ 425 h 881"/>
                <a:gd name="T76" fmla="*/ 1292 w 2392"/>
                <a:gd name="T77" fmla="*/ 461 h 881"/>
                <a:gd name="T78" fmla="*/ 1417 w 2392"/>
                <a:gd name="T79" fmla="*/ 533 h 881"/>
                <a:gd name="T80" fmla="*/ 1435 w 2392"/>
                <a:gd name="T81" fmla="*/ 617 h 881"/>
                <a:gd name="T82" fmla="*/ 1376 w 2392"/>
                <a:gd name="T83" fmla="*/ 653 h 881"/>
                <a:gd name="T84" fmla="*/ 1226 w 2392"/>
                <a:gd name="T85" fmla="*/ 701 h 881"/>
                <a:gd name="T86" fmla="*/ 1112 w 2392"/>
                <a:gd name="T87" fmla="*/ 755 h 881"/>
                <a:gd name="T88" fmla="*/ 1065 w 2392"/>
                <a:gd name="T89" fmla="*/ 809 h 881"/>
                <a:gd name="T90" fmla="*/ 1077 w 2392"/>
                <a:gd name="T91" fmla="*/ 869 h 881"/>
                <a:gd name="T92" fmla="*/ 1106 w 2392"/>
                <a:gd name="T93" fmla="*/ 881 h 881"/>
                <a:gd name="T94" fmla="*/ 1208 w 2392"/>
                <a:gd name="T95" fmla="*/ 869 h 881"/>
                <a:gd name="T96" fmla="*/ 1388 w 2392"/>
                <a:gd name="T97" fmla="*/ 857 h 881"/>
                <a:gd name="T98" fmla="*/ 1441 w 2392"/>
                <a:gd name="T99" fmla="*/ 851 h 881"/>
                <a:gd name="T100" fmla="*/ 1483 w 2392"/>
                <a:gd name="T101" fmla="*/ 833 h 881"/>
                <a:gd name="T102" fmla="*/ 1675 w 2392"/>
                <a:gd name="T103" fmla="*/ 743 h 881"/>
                <a:gd name="T104" fmla="*/ 1806 w 2392"/>
                <a:gd name="T105" fmla="*/ 689 h 881"/>
                <a:gd name="T106" fmla="*/ 1884 w 2392"/>
                <a:gd name="T107" fmla="*/ 581 h 881"/>
                <a:gd name="T108" fmla="*/ 2039 w 2392"/>
                <a:gd name="T109" fmla="*/ 389 h 881"/>
                <a:gd name="T110" fmla="*/ 2207 w 2392"/>
                <a:gd name="T111" fmla="*/ 269 h 881"/>
                <a:gd name="T112" fmla="*/ 2249 w 2392"/>
                <a:gd name="T113" fmla="*/ 239 h 881"/>
                <a:gd name="T114" fmla="*/ 2392 w 2392"/>
                <a:gd name="T115" fmla="*/ 0 h 881"/>
                <a:gd name="T116" fmla="*/ 2302 w 2392"/>
                <a:gd name="T117" fmla="*/ 36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6" name="Freeform 12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7" name="Freeform 13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5 w 5"/>
                <a:gd name="T2" fmla="*/ 0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8" name="Freeform 14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9" name="Freeform 15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80" name="Freeform 16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81" name="Freeform 17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446482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46483" name="Rectangle 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46484" name="Rectangle 20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46485" name="Rectangle 2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46486" name="Rectangle 2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BA56A4B-3260-4628-93E2-0ECACD5B0345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572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1EFC5A-28E8-46F2-A6BA-0C5C2522E013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4245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CEBFE3-F321-4309-A7EB-227821607153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3006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A3691D-6006-46E6-9B09-F1B21037D6BF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8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769009-232A-48A1-8832-C7695AD3A5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2710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17E32A-2413-4A0E-8229-40D3F87D9D1F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40559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769009-232A-48A1-8832-C7695AD3A5A0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12640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97E13-FABD-4D94-8CAC-DE9E38D04DE5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9153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3B56AF-3400-45A4-8E93-2FADB437CA5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75190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5D45F-927E-4BFD-9D4F-253110CC38C0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37575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317277-C097-4521-96AC-48880510AC2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37843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AB7D4-2B73-4600-8562-B0F45C204F7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86334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466" name="Group 2"/>
          <p:cNvGrpSpPr>
            <a:grpSpLocks/>
          </p:cNvGrpSpPr>
          <p:nvPr/>
        </p:nvGrpSpPr>
        <p:grpSpPr bwMode="auto">
          <a:xfrm>
            <a:off x="0" y="2438400"/>
            <a:ext cx="9144000" cy="4046538"/>
            <a:chOff x="0" y="1536"/>
            <a:chExt cx="5760" cy="2549"/>
          </a:xfrm>
        </p:grpSpPr>
        <p:sp>
          <p:nvSpPr>
            <p:cNvPr id="446467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68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69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0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1" name="Freeform 7"/>
            <p:cNvSpPr>
              <a:spLocks/>
            </p:cNvSpPr>
            <p:nvPr userDrawn="1"/>
          </p:nvSpPr>
          <p:spPr bwMode="hidden">
            <a:xfrm>
              <a:off x="3599" y="2477"/>
              <a:ext cx="186" cy="120"/>
            </a:xfrm>
            <a:custGeom>
              <a:avLst/>
              <a:gdLst>
                <a:gd name="T0" fmla="*/ 185 w 185"/>
                <a:gd name="T1" fmla="*/ 0 h 120"/>
                <a:gd name="T2" fmla="*/ 185 w 185"/>
                <a:gd name="T3" fmla="*/ 6 h 120"/>
                <a:gd name="T4" fmla="*/ 185 w 185"/>
                <a:gd name="T5" fmla="*/ 18 h 120"/>
                <a:gd name="T6" fmla="*/ 185 w 185"/>
                <a:gd name="T7" fmla="*/ 36 h 120"/>
                <a:gd name="T8" fmla="*/ 179 w 185"/>
                <a:gd name="T9" fmla="*/ 54 h 120"/>
                <a:gd name="T10" fmla="*/ 161 w 185"/>
                <a:gd name="T11" fmla="*/ 72 h 120"/>
                <a:gd name="T12" fmla="*/ 137 w 185"/>
                <a:gd name="T13" fmla="*/ 96 h 120"/>
                <a:gd name="T14" fmla="*/ 101 w 185"/>
                <a:gd name="T15" fmla="*/ 108 h 120"/>
                <a:gd name="T16" fmla="*/ 47 w 185"/>
                <a:gd name="T17" fmla="*/ 120 h 120"/>
                <a:gd name="T18" fmla="*/ 29 w 185"/>
                <a:gd name="T19" fmla="*/ 120 h 120"/>
                <a:gd name="T20" fmla="*/ 17 w 185"/>
                <a:gd name="T21" fmla="*/ 114 h 120"/>
                <a:gd name="T22" fmla="*/ 0 w 185"/>
                <a:gd name="T23" fmla="*/ 96 h 120"/>
                <a:gd name="T24" fmla="*/ 0 w 185"/>
                <a:gd name="T25" fmla="*/ 78 h 120"/>
                <a:gd name="T26" fmla="*/ 0 w 185"/>
                <a:gd name="T27" fmla="*/ 72 h 120"/>
                <a:gd name="T28" fmla="*/ 185 w 185"/>
                <a:gd name="T29" fmla="*/ 0 h 120"/>
                <a:gd name="T30" fmla="*/ 185 w 185"/>
                <a:gd name="T3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85" y="18"/>
                  </a:lnTo>
                  <a:lnTo>
                    <a:pt x="185" y="36"/>
                  </a:lnTo>
                  <a:lnTo>
                    <a:pt x="179" y="54"/>
                  </a:lnTo>
                  <a:lnTo>
                    <a:pt x="161" y="72"/>
                  </a:lnTo>
                  <a:lnTo>
                    <a:pt x="137" y="96"/>
                  </a:lnTo>
                  <a:lnTo>
                    <a:pt x="101" y="108"/>
                  </a:lnTo>
                  <a:lnTo>
                    <a:pt x="47" y="120"/>
                  </a:lnTo>
                  <a:lnTo>
                    <a:pt x="29" y="120"/>
                  </a:lnTo>
                  <a:lnTo>
                    <a:pt x="17" y="114"/>
                  </a:lnTo>
                  <a:lnTo>
                    <a:pt x="0" y="96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2" name="Freeform 8"/>
            <p:cNvSpPr>
              <a:spLocks/>
            </p:cNvSpPr>
            <p:nvPr userDrawn="1"/>
          </p:nvSpPr>
          <p:spPr bwMode="hidden">
            <a:xfrm>
              <a:off x="3779" y="2393"/>
              <a:ext cx="185" cy="120"/>
            </a:xfrm>
            <a:custGeom>
              <a:avLst/>
              <a:gdLst>
                <a:gd name="T0" fmla="*/ 185 w 185"/>
                <a:gd name="T1" fmla="*/ 0 h 120"/>
                <a:gd name="T2" fmla="*/ 185 w 185"/>
                <a:gd name="T3" fmla="*/ 6 h 120"/>
                <a:gd name="T4" fmla="*/ 179 w 185"/>
                <a:gd name="T5" fmla="*/ 24 h 120"/>
                <a:gd name="T6" fmla="*/ 167 w 185"/>
                <a:gd name="T7" fmla="*/ 42 h 120"/>
                <a:gd name="T8" fmla="*/ 149 w 185"/>
                <a:gd name="T9" fmla="*/ 66 h 120"/>
                <a:gd name="T10" fmla="*/ 131 w 185"/>
                <a:gd name="T11" fmla="*/ 90 h 120"/>
                <a:gd name="T12" fmla="*/ 102 w 185"/>
                <a:gd name="T13" fmla="*/ 108 h 120"/>
                <a:gd name="T14" fmla="*/ 66 w 185"/>
                <a:gd name="T15" fmla="*/ 120 h 120"/>
                <a:gd name="T16" fmla="*/ 18 w 185"/>
                <a:gd name="T17" fmla="*/ 120 h 120"/>
                <a:gd name="T18" fmla="*/ 0 w 185"/>
                <a:gd name="T19" fmla="*/ 60 h 120"/>
                <a:gd name="T20" fmla="*/ 185 w 185"/>
                <a:gd name="T21" fmla="*/ 0 h 120"/>
                <a:gd name="T22" fmla="*/ 185 w 185"/>
                <a:gd name="T2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79" y="24"/>
                  </a:lnTo>
                  <a:lnTo>
                    <a:pt x="167" y="42"/>
                  </a:lnTo>
                  <a:lnTo>
                    <a:pt x="149" y="66"/>
                  </a:lnTo>
                  <a:lnTo>
                    <a:pt x="131" y="90"/>
                  </a:lnTo>
                  <a:lnTo>
                    <a:pt x="102" y="108"/>
                  </a:lnTo>
                  <a:lnTo>
                    <a:pt x="66" y="120"/>
                  </a:lnTo>
                  <a:lnTo>
                    <a:pt x="18" y="120"/>
                  </a:lnTo>
                  <a:lnTo>
                    <a:pt x="0" y="60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3" name="Freeform 9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37 w 526"/>
                <a:gd name="T17" fmla="*/ 179 h 275"/>
                <a:gd name="T18" fmla="*/ 209 w 526"/>
                <a:gd name="T19" fmla="*/ 143 h 275"/>
                <a:gd name="T20" fmla="*/ 251 w 526"/>
                <a:gd name="T21" fmla="*/ 120 h 275"/>
                <a:gd name="T22" fmla="*/ 299 w 526"/>
                <a:gd name="T23" fmla="*/ 96 h 275"/>
                <a:gd name="T24" fmla="*/ 394 w 526"/>
                <a:gd name="T25" fmla="*/ 48 h 275"/>
                <a:gd name="T26" fmla="*/ 442 w 526"/>
                <a:gd name="T27" fmla="*/ 30 h 275"/>
                <a:gd name="T28" fmla="*/ 478 w 526"/>
                <a:gd name="T29" fmla="*/ 12 h 275"/>
                <a:gd name="T30" fmla="*/ 502 w 526"/>
                <a:gd name="T31" fmla="*/ 6 h 275"/>
                <a:gd name="T32" fmla="*/ 520 w 526"/>
                <a:gd name="T33" fmla="*/ 0 h 275"/>
                <a:gd name="T34" fmla="*/ 526 w 526"/>
                <a:gd name="T35" fmla="*/ 0 h 275"/>
                <a:gd name="T36" fmla="*/ 520 w 526"/>
                <a:gd name="T37" fmla="*/ 6 h 275"/>
                <a:gd name="T38" fmla="*/ 508 w 526"/>
                <a:gd name="T39" fmla="*/ 12 h 275"/>
                <a:gd name="T40" fmla="*/ 484 w 526"/>
                <a:gd name="T41" fmla="*/ 24 h 275"/>
                <a:gd name="T42" fmla="*/ 460 w 526"/>
                <a:gd name="T43" fmla="*/ 42 h 275"/>
                <a:gd name="T44" fmla="*/ 436 w 526"/>
                <a:gd name="T45" fmla="*/ 54 h 275"/>
                <a:gd name="T46" fmla="*/ 394 w 526"/>
                <a:gd name="T47" fmla="*/ 78 h 275"/>
                <a:gd name="T48" fmla="*/ 340 w 526"/>
                <a:gd name="T49" fmla="*/ 108 h 275"/>
                <a:gd name="T50" fmla="*/ 275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4" name="Freeform 10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20 w 718"/>
                <a:gd name="T17" fmla="*/ 228 h 306"/>
                <a:gd name="T18" fmla="*/ 126 w 718"/>
                <a:gd name="T19" fmla="*/ 228 h 306"/>
                <a:gd name="T20" fmla="*/ 144 w 718"/>
                <a:gd name="T21" fmla="*/ 222 h 306"/>
                <a:gd name="T22" fmla="*/ 168 w 718"/>
                <a:gd name="T23" fmla="*/ 216 h 306"/>
                <a:gd name="T24" fmla="*/ 198 w 718"/>
                <a:gd name="T25" fmla="*/ 204 h 306"/>
                <a:gd name="T26" fmla="*/ 275 w 718"/>
                <a:gd name="T27" fmla="*/ 180 h 306"/>
                <a:gd name="T28" fmla="*/ 371 w 718"/>
                <a:gd name="T29" fmla="*/ 156 h 306"/>
                <a:gd name="T30" fmla="*/ 461 w 718"/>
                <a:gd name="T31" fmla="*/ 126 h 306"/>
                <a:gd name="T32" fmla="*/ 544 w 718"/>
                <a:gd name="T33" fmla="*/ 102 h 306"/>
                <a:gd name="T34" fmla="*/ 574 w 718"/>
                <a:gd name="T35" fmla="*/ 90 h 306"/>
                <a:gd name="T36" fmla="*/ 604 w 718"/>
                <a:gd name="T37" fmla="*/ 84 h 306"/>
                <a:gd name="T38" fmla="*/ 622 w 718"/>
                <a:gd name="T39" fmla="*/ 78 h 306"/>
                <a:gd name="T40" fmla="*/ 628 w 718"/>
                <a:gd name="T41" fmla="*/ 72 h 306"/>
                <a:gd name="T42" fmla="*/ 634 w 718"/>
                <a:gd name="T43" fmla="*/ 66 h 306"/>
                <a:gd name="T44" fmla="*/ 652 w 718"/>
                <a:gd name="T45" fmla="*/ 60 h 306"/>
                <a:gd name="T46" fmla="*/ 694 w 718"/>
                <a:gd name="T47" fmla="*/ 30 h 306"/>
                <a:gd name="T48" fmla="*/ 712 w 718"/>
                <a:gd name="T49" fmla="*/ 18 h 306"/>
                <a:gd name="T50" fmla="*/ 718 w 718"/>
                <a:gd name="T51" fmla="*/ 6 h 306"/>
                <a:gd name="T52" fmla="*/ 712 w 718"/>
                <a:gd name="T53" fmla="*/ 0 h 306"/>
                <a:gd name="T54" fmla="*/ 688 w 718"/>
                <a:gd name="T55" fmla="*/ 0 h 306"/>
                <a:gd name="T56" fmla="*/ 628 w 718"/>
                <a:gd name="T57" fmla="*/ 0 h 306"/>
                <a:gd name="T58" fmla="*/ 580 w 718"/>
                <a:gd name="T59" fmla="*/ 0 h 306"/>
                <a:gd name="T60" fmla="*/ 544 w 718"/>
                <a:gd name="T61" fmla="*/ 0 h 306"/>
                <a:gd name="T62" fmla="*/ 514 w 718"/>
                <a:gd name="T63" fmla="*/ 18 h 306"/>
                <a:gd name="T64" fmla="*/ 485 w 718"/>
                <a:gd name="T65" fmla="*/ 42 h 306"/>
                <a:gd name="T66" fmla="*/ 467 w 718"/>
                <a:gd name="T67" fmla="*/ 54 h 306"/>
                <a:gd name="T68" fmla="*/ 449 w 718"/>
                <a:gd name="T69" fmla="*/ 60 h 306"/>
                <a:gd name="T70" fmla="*/ 425 w 718"/>
                <a:gd name="T71" fmla="*/ 60 h 306"/>
                <a:gd name="T72" fmla="*/ 389 w 718"/>
                <a:gd name="T73" fmla="*/ 66 h 306"/>
                <a:gd name="T74" fmla="*/ 347 w 718"/>
                <a:gd name="T75" fmla="*/ 84 h 306"/>
                <a:gd name="T76" fmla="*/ 311 w 718"/>
                <a:gd name="T77" fmla="*/ 108 h 306"/>
                <a:gd name="T78" fmla="*/ 287 w 718"/>
                <a:gd name="T79" fmla="*/ 126 h 306"/>
                <a:gd name="T80" fmla="*/ 275 w 718"/>
                <a:gd name="T81" fmla="*/ 132 h 306"/>
                <a:gd name="T82" fmla="*/ 257 w 718"/>
                <a:gd name="T83" fmla="*/ 138 h 306"/>
                <a:gd name="T84" fmla="*/ 221 w 718"/>
                <a:gd name="T85" fmla="*/ 138 h 306"/>
                <a:gd name="T86" fmla="*/ 186 w 718"/>
                <a:gd name="T87" fmla="*/ 138 h 306"/>
                <a:gd name="T88" fmla="*/ 180 w 718"/>
                <a:gd name="T89" fmla="*/ 138 h 306"/>
                <a:gd name="T90" fmla="*/ 174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5" name="Freeform 11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231 w 2392"/>
                <a:gd name="T1" fmla="*/ 54 h 881"/>
                <a:gd name="T2" fmla="*/ 2189 w 2392"/>
                <a:gd name="T3" fmla="*/ 54 h 881"/>
                <a:gd name="T4" fmla="*/ 2147 w 2392"/>
                <a:gd name="T5" fmla="*/ 66 h 881"/>
                <a:gd name="T6" fmla="*/ 2021 w 2392"/>
                <a:gd name="T7" fmla="*/ 101 h 881"/>
                <a:gd name="T8" fmla="*/ 1956 w 2392"/>
                <a:gd name="T9" fmla="*/ 119 h 881"/>
                <a:gd name="T10" fmla="*/ 1860 w 2392"/>
                <a:gd name="T11" fmla="*/ 167 h 881"/>
                <a:gd name="T12" fmla="*/ 1836 w 2392"/>
                <a:gd name="T13" fmla="*/ 245 h 881"/>
                <a:gd name="T14" fmla="*/ 1842 w 2392"/>
                <a:gd name="T15" fmla="*/ 305 h 881"/>
                <a:gd name="T16" fmla="*/ 1758 w 2392"/>
                <a:gd name="T17" fmla="*/ 317 h 881"/>
                <a:gd name="T18" fmla="*/ 1597 w 2392"/>
                <a:gd name="T19" fmla="*/ 263 h 881"/>
                <a:gd name="T20" fmla="*/ 1507 w 2392"/>
                <a:gd name="T21" fmla="*/ 257 h 881"/>
                <a:gd name="T22" fmla="*/ 1399 w 2392"/>
                <a:gd name="T23" fmla="*/ 311 h 881"/>
                <a:gd name="T24" fmla="*/ 1334 w 2392"/>
                <a:gd name="T25" fmla="*/ 353 h 881"/>
                <a:gd name="T26" fmla="*/ 1310 w 2392"/>
                <a:gd name="T27" fmla="*/ 359 h 881"/>
                <a:gd name="T28" fmla="*/ 1214 w 2392"/>
                <a:gd name="T29" fmla="*/ 371 h 881"/>
                <a:gd name="T30" fmla="*/ 1160 w 2392"/>
                <a:gd name="T31" fmla="*/ 365 h 881"/>
                <a:gd name="T32" fmla="*/ 1053 w 2392"/>
                <a:gd name="T33" fmla="*/ 371 h 881"/>
                <a:gd name="T34" fmla="*/ 957 w 2392"/>
                <a:gd name="T35" fmla="*/ 383 h 881"/>
                <a:gd name="T36" fmla="*/ 921 w 2392"/>
                <a:gd name="T37" fmla="*/ 401 h 881"/>
                <a:gd name="T38" fmla="*/ 819 w 2392"/>
                <a:gd name="T39" fmla="*/ 419 h 881"/>
                <a:gd name="T40" fmla="*/ 778 w 2392"/>
                <a:gd name="T41" fmla="*/ 419 h 881"/>
                <a:gd name="T42" fmla="*/ 664 w 2392"/>
                <a:gd name="T43" fmla="*/ 437 h 881"/>
                <a:gd name="T44" fmla="*/ 598 w 2392"/>
                <a:gd name="T45" fmla="*/ 473 h 881"/>
                <a:gd name="T46" fmla="*/ 503 w 2392"/>
                <a:gd name="T47" fmla="*/ 467 h 881"/>
                <a:gd name="T48" fmla="*/ 431 w 2392"/>
                <a:gd name="T49" fmla="*/ 491 h 881"/>
                <a:gd name="T50" fmla="*/ 413 w 2392"/>
                <a:gd name="T51" fmla="*/ 539 h 881"/>
                <a:gd name="T52" fmla="*/ 347 w 2392"/>
                <a:gd name="T53" fmla="*/ 569 h 881"/>
                <a:gd name="T54" fmla="*/ 222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63 w 2392"/>
                <a:gd name="T65" fmla="*/ 653 h 881"/>
                <a:gd name="T66" fmla="*/ 473 w 2392"/>
                <a:gd name="T67" fmla="*/ 569 h 881"/>
                <a:gd name="T68" fmla="*/ 568 w 2392"/>
                <a:gd name="T69" fmla="*/ 521 h 881"/>
                <a:gd name="T70" fmla="*/ 646 w 2392"/>
                <a:gd name="T71" fmla="*/ 515 h 881"/>
                <a:gd name="T72" fmla="*/ 873 w 2392"/>
                <a:gd name="T73" fmla="*/ 461 h 881"/>
                <a:gd name="T74" fmla="*/ 1148 w 2392"/>
                <a:gd name="T75" fmla="*/ 425 h 881"/>
                <a:gd name="T76" fmla="*/ 1292 w 2392"/>
                <a:gd name="T77" fmla="*/ 461 h 881"/>
                <a:gd name="T78" fmla="*/ 1417 w 2392"/>
                <a:gd name="T79" fmla="*/ 533 h 881"/>
                <a:gd name="T80" fmla="*/ 1435 w 2392"/>
                <a:gd name="T81" fmla="*/ 617 h 881"/>
                <a:gd name="T82" fmla="*/ 1376 w 2392"/>
                <a:gd name="T83" fmla="*/ 653 h 881"/>
                <a:gd name="T84" fmla="*/ 1226 w 2392"/>
                <a:gd name="T85" fmla="*/ 701 h 881"/>
                <a:gd name="T86" fmla="*/ 1112 w 2392"/>
                <a:gd name="T87" fmla="*/ 755 h 881"/>
                <a:gd name="T88" fmla="*/ 1065 w 2392"/>
                <a:gd name="T89" fmla="*/ 809 h 881"/>
                <a:gd name="T90" fmla="*/ 1077 w 2392"/>
                <a:gd name="T91" fmla="*/ 869 h 881"/>
                <a:gd name="T92" fmla="*/ 1106 w 2392"/>
                <a:gd name="T93" fmla="*/ 881 h 881"/>
                <a:gd name="T94" fmla="*/ 1208 w 2392"/>
                <a:gd name="T95" fmla="*/ 869 h 881"/>
                <a:gd name="T96" fmla="*/ 1388 w 2392"/>
                <a:gd name="T97" fmla="*/ 857 h 881"/>
                <a:gd name="T98" fmla="*/ 1441 w 2392"/>
                <a:gd name="T99" fmla="*/ 851 h 881"/>
                <a:gd name="T100" fmla="*/ 1483 w 2392"/>
                <a:gd name="T101" fmla="*/ 833 h 881"/>
                <a:gd name="T102" fmla="*/ 1675 w 2392"/>
                <a:gd name="T103" fmla="*/ 743 h 881"/>
                <a:gd name="T104" fmla="*/ 1806 w 2392"/>
                <a:gd name="T105" fmla="*/ 689 h 881"/>
                <a:gd name="T106" fmla="*/ 1884 w 2392"/>
                <a:gd name="T107" fmla="*/ 581 h 881"/>
                <a:gd name="T108" fmla="*/ 2039 w 2392"/>
                <a:gd name="T109" fmla="*/ 389 h 881"/>
                <a:gd name="T110" fmla="*/ 2207 w 2392"/>
                <a:gd name="T111" fmla="*/ 269 h 881"/>
                <a:gd name="T112" fmla="*/ 2249 w 2392"/>
                <a:gd name="T113" fmla="*/ 239 h 881"/>
                <a:gd name="T114" fmla="*/ 2392 w 2392"/>
                <a:gd name="T115" fmla="*/ 0 h 881"/>
                <a:gd name="T116" fmla="*/ 2302 w 2392"/>
                <a:gd name="T117" fmla="*/ 36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6" name="Freeform 12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7" name="Freeform 13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5 w 5"/>
                <a:gd name="T2" fmla="*/ 0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8" name="Freeform 14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79" name="Freeform 15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80" name="Freeform 16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6481" name="Freeform 17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446482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46483" name="Rectangle 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46484" name="Rectangle 20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46485" name="Rectangle 2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46486" name="Rectangle 2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BA56A4B-3260-4628-93E2-0ECACD5B0345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106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1EFC5A-28E8-46F2-A6BA-0C5C2522E013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42610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CEBFE3-F321-4309-A7EB-227821607153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20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97E13-FABD-4D94-8CAC-DE9E38D04D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7488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A3691D-6006-46E6-9B09-F1B21037D6BF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09687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17E32A-2413-4A0E-8229-40D3F87D9D1F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78961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769009-232A-48A1-8832-C7695AD3A5A0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26728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97E13-FABD-4D94-8CAC-DE9E38D04DE5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27592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3B56AF-3400-45A4-8E93-2FADB437CA5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48345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5D45F-927E-4BFD-9D4F-253110CC38C0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69111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317277-C097-4521-96AC-48880510AC2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8119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AB7D4-2B73-4600-8562-B0F45C204F7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62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3B56AF-3400-45A4-8E93-2FADB437CA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9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5D45F-927E-4BFD-9D4F-253110CC38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7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442" name="Group 2"/>
          <p:cNvGrpSpPr>
            <a:grpSpLocks/>
          </p:cNvGrpSpPr>
          <p:nvPr/>
        </p:nvGrpSpPr>
        <p:grpSpPr bwMode="auto">
          <a:xfrm>
            <a:off x="0" y="2438400"/>
            <a:ext cx="9144000" cy="4046538"/>
            <a:chOff x="0" y="1536"/>
            <a:chExt cx="5760" cy="2549"/>
          </a:xfrm>
        </p:grpSpPr>
        <p:sp>
          <p:nvSpPr>
            <p:cNvPr id="44544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544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44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44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447" name="Freeform 7"/>
            <p:cNvSpPr>
              <a:spLocks/>
            </p:cNvSpPr>
            <p:nvPr userDrawn="1"/>
          </p:nvSpPr>
          <p:spPr bwMode="hidden">
            <a:xfrm>
              <a:off x="3599" y="2477"/>
              <a:ext cx="186" cy="120"/>
            </a:xfrm>
            <a:custGeom>
              <a:avLst/>
              <a:gdLst>
                <a:gd name="T0" fmla="*/ 185 w 185"/>
                <a:gd name="T1" fmla="*/ 0 h 120"/>
                <a:gd name="T2" fmla="*/ 185 w 185"/>
                <a:gd name="T3" fmla="*/ 6 h 120"/>
                <a:gd name="T4" fmla="*/ 185 w 185"/>
                <a:gd name="T5" fmla="*/ 18 h 120"/>
                <a:gd name="T6" fmla="*/ 185 w 185"/>
                <a:gd name="T7" fmla="*/ 36 h 120"/>
                <a:gd name="T8" fmla="*/ 179 w 185"/>
                <a:gd name="T9" fmla="*/ 54 h 120"/>
                <a:gd name="T10" fmla="*/ 161 w 185"/>
                <a:gd name="T11" fmla="*/ 72 h 120"/>
                <a:gd name="T12" fmla="*/ 137 w 185"/>
                <a:gd name="T13" fmla="*/ 96 h 120"/>
                <a:gd name="T14" fmla="*/ 101 w 185"/>
                <a:gd name="T15" fmla="*/ 108 h 120"/>
                <a:gd name="T16" fmla="*/ 47 w 185"/>
                <a:gd name="T17" fmla="*/ 120 h 120"/>
                <a:gd name="T18" fmla="*/ 29 w 185"/>
                <a:gd name="T19" fmla="*/ 120 h 120"/>
                <a:gd name="T20" fmla="*/ 17 w 185"/>
                <a:gd name="T21" fmla="*/ 114 h 120"/>
                <a:gd name="T22" fmla="*/ 0 w 185"/>
                <a:gd name="T23" fmla="*/ 96 h 120"/>
                <a:gd name="T24" fmla="*/ 0 w 185"/>
                <a:gd name="T25" fmla="*/ 78 h 120"/>
                <a:gd name="T26" fmla="*/ 0 w 185"/>
                <a:gd name="T27" fmla="*/ 72 h 120"/>
                <a:gd name="T28" fmla="*/ 185 w 185"/>
                <a:gd name="T29" fmla="*/ 0 h 120"/>
                <a:gd name="T30" fmla="*/ 185 w 185"/>
                <a:gd name="T3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85" y="18"/>
                  </a:lnTo>
                  <a:lnTo>
                    <a:pt x="185" y="36"/>
                  </a:lnTo>
                  <a:lnTo>
                    <a:pt x="179" y="54"/>
                  </a:lnTo>
                  <a:lnTo>
                    <a:pt x="161" y="72"/>
                  </a:lnTo>
                  <a:lnTo>
                    <a:pt x="137" y="96"/>
                  </a:lnTo>
                  <a:lnTo>
                    <a:pt x="101" y="108"/>
                  </a:lnTo>
                  <a:lnTo>
                    <a:pt x="47" y="120"/>
                  </a:lnTo>
                  <a:lnTo>
                    <a:pt x="29" y="120"/>
                  </a:lnTo>
                  <a:lnTo>
                    <a:pt x="17" y="114"/>
                  </a:lnTo>
                  <a:lnTo>
                    <a:pt x="0" y="96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448" name="Freeform 8"/>
            <p:cNvSpPr>
              <a:spLocks/>
            </p:cNvSpPr>
            <p:nvPr userDrawn="1"/>
          </p:nvSpPr>
          <p:spPr bwMode="hidden">
            <a:xfrm>
              <a:off x="3779" y="2393"/>
              <a:ext cx="185" cy="120"/>
            </a:xfrm>
            <a:custGeom>
              <a:avLst/>
              <a:gdLst>
                <a:gd name="T0" fmla="*/ 185 w 185"/>
                <a:gd name="T1" fmla="*/ 0 h 120"/>
                <a:gd name="T2" fmla="*/ 185 w 185"/>
                <a:gd name="T3" fmla="*/ 6 h 120"/>
                <a:gd name="T4" fmla="*/ 179 w 185"/>
                <a:gd name="T5" fmla="*/ 24 h 120"/>
                <a:gd name="T6" fmla="*/ 167 w 185"/>
                <a:gd name="T7" fmla="*/ 42 h 120"/>
                <a:gd name="T8" fmla="*/ 149 w 185"/>
                <a:gd name="T9" fmla="*/ 66 h 120"/>
                <a:gd name="T10" fmla="*/ 131 w 185"/>
                <a:gd name="T11" fmla="*/ 90 h 120"/>
                <a:gd name="T12" fmla="*/ 102 w 185"/>
                <a:gd name="T13" fmla="*/ 108 h 120"/>
                <a:gd name="T14" fmla="*/ 66 w 185"/>
                <a:gd name="T15" fmla="*/ 120 h 120"/>
                <a:gd name="T16" fmla="*/ 18 w 185"/>
                <a:gd name="T17" fmla="*/ 120 h 120"/>
                <a:gd name="T18" fmla="*/ 0 w 185"/>
                <a:gd name="T19" fmla="*/ 60 h 120"/>
                <a:gd name="T20" fmla="*/ 185 w 185"/>
                <a:gd name="T21" fmla="*/ 0 h 120"/>
                <a:gd name="T22" fmla="*/ 185 w 185"/>
                <a:gd name="T2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79" y="24"/>
                  </a:lnTo>
                  <a:lnTo>
                    <a:pt x="167" y="42"/>
                  </a:lnTo>
                  <a:lnTo>
                    <a:pt x="149" y="66"/>
                  </a:lnTo>
                  <a:lnTo>
                    <a:pt x="131" y="90"/>
                  </a:lnTo>
                  <a:lnTo>
                    <a:pt x="102" y="108"/>
                  </a:lnTo>
                  <a:lnTo>
                    <a:pt x="66" y="120"/>
                  </a:lnTo>
                  <a:lnTo>
                    <a:pt x="18" y="120"/>
                  </a:lnTo>
                  <a:lnTo>
                    <a:pt x="0" y="60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449" name="Freeform 9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37 w 526"/>
                <a:gd name="T17" fmla="*/ 179 h 275"/>
                <a:gd name="T18" fmla="*/ 209 w 526"/>
                <a:gd name="T19" fmla="*/ 143 h 275"/>
                <a:gd name="T20" fmla="*/ 251 w 526"/>
                <a:gd name="T21" fmla="*/ 120 h 275"/>
                <a:gd name="T22" fmla="*/ 299 w 526"/>
                <a:gd name="T23" fmla="*/ 96 h 275"/>
                <a:gd name="T24" fmla="*/ 394 w 526"/>
                <a:gd name="T25" fmla="*/ 48 h 275"/>
                <a:gd name="T26" fmla="*/ 442 w 526"/>
                <a:gd name="T27" fmla="*/ 30 h 275"/>
                <a:gd name="T28" fmla="*/ 478 w 526"/>
                <a:gd name="T29" fmla="*/ 12 h 275"/>
                <a:gd name="T30" fmla="*/ 502 w 526"/>
                <a:gd name="T31" fmla="*/ 6 h 275"/>
                <a:gd name="T32" fmla="*/ 520 w 526"/>
                <a:gd name="T33" fmla="*/ 0 h 275"/>
                <a:gd name="T34" fmla="*/ 526 w 526"/>
                <a:gd name="T35" fmla="*/ 0 h 275"/>
                <a:gd name="T36" fmla="*/ 520 w 526"/>
                <a:gd name="T37" fmla="*/ 6 h 275"/>
                <a:gd name="T38" fmla="*/ 508 w 526"/>
                <a:gd name="T39" fmla="*/ 12 h 275"/>
                <a:gd name="T40" fmla="*/ 484 w 526"/>
                <a:gd name="T41" fmla="*/ 24 h 275"/>
                <a:gd name="T42" fmla="*/ 460 w 526"/>
                <a:gd name="T43" fmla="*/ 42 h 275"/>
                <a:gd name="T44" fmla="*/ 436 w 526"/>
                <a:gd name="T45" fmla="*/ 54 h 275"/>
                <a:gd name="T46" fmla="*/ 394 w 526"/>
                <a:gd name="T47" fmla="*/ 78 h 275"/>
                <a:gd name="T48" fmla="*/ 340 w 526"/>
                <a:gd name="T49" fmla="*/ 108 h 275"/>
                <a:gd name="T50" fmla="*/ 275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450" name="Freeform 10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20 w 718"/>
                <a:gd name="T17" fmla="*/ 228 h 306"/>
                <a:gd name="T18" fmla="*/ 126 w 718"/>
                <a:gd name="T19" fmla="*/ 228 h 306"/>
                <a:gd name="T20" fmla="*/ 144 w 718"/>
                <a:gd name="T21" fmla="*/ 222 h 306"/>
                <a:gd name="T22" fmla="*/ 168 w 718"/>
                <a:gd name="T23" fmla="*/ 216 h 306"/>
                <a:gd name="T24" fmla="*/ 198 w 718"/>
                <a:gd name="T25" fmla="*/ 204 h 306"/>
                <a:gd name="T26" fmla="*/ 275 w 718"/>
                <a:gd name="T27" fmla="*/ 180 h 306"/>
                <a:gd name="T28" fmla="*/ 371 w 718"/>
                <a:gd name="T29" fmla="*/ 156 h 306"/>
                <a:gd name="T30" fmla="*/ 461 w 718"/>
                <a:gd name="T31" fmla="*/ 126 h 306"/>
                <a:gd name="T32" fmla="*/ 544 w 718"/>
                <a:gd name="T33" fmla="*/ 102 h 306"/>
                <a:gd name="T34" fmla="*/ 574 w 718"/>
                <a:gd name="T35" fmla="*/ 90 h 306"/>
                <a:gd name="T36" fmla="*/ 604 w 718"/>
                <a:gd name="T37" fmla="*/ 84 h 306"/>
                <a:gd name="T38" fmla="*/ 622 w 718"/>
                <a:gd name="T39" fmla="*/ 78 h 306"/>
                <a:gd name="T40" fmla="*/ 628 w 718"/>
                <a:gd name="T41" fmla="*/ 72 h 306"/>
                <a:gd name="T42" fmla="*/ 634 w 718"/>
                <a:gd name="T43" fmla="*/ 66 h 306"/>
                <a:gd name="T44" fmla="*/ 652 w 718"/>
                <a:gd name="T45" fmla="*/ 60 h 306"/>
                <a:gd name="T46" fmla="*/ 694 w 718"/>
                <a:gd name="T47" fmla="*/ 30 h 306"/>
                <a:gd name="T48" fmla="*/ 712 w 718"/>
                <a:gd name="T49" fmla="*/ 18 h 306"/>
                <a:gd name="T50" fmla="*/ 718 w 718"/>
                <a:gd name="T51" fmla="*/ 6 h 306"/>
                <a:gd name="T52" fmla="*/ 712 w 718"/>
                <a:gd name="T53" fmla="*/ 0 h 306"/>
                <a:gd name="T54" fmla="*/ 688 w 718"/>
                <a:gd name="T55" fmla="*/ 0 h 306"/>
                <a:gd name="T56" fmla="*/ 628 w 718"/>
                <a:gd name="T57" fmla="*/ 0 h 306"/>
                <a:gd name="T58" fmla="*/ 580 w 718"/>
                <a:gd name="T59" fmla="*/ 0 h 306"/>
                <a:gd name="T60" fmla="*/ 544 w 718"/>
                <a:gd name="T61" fmla="*/ 0 h 306"/>
                <a:gd name="T62" fmla="*/ 514 w 718"/>
                <a:gd name="T63" fmla="*/ 18 h 306"/>
                <a:gd name="T64" fmla="*/ 485 w 718"/>
                <a:gd name="T65" fmla="*/ 42 h 306"/>
                <a:gd name="T66" fmla="*/ 467 w 718"/>
                <a:gd name="T67" fmla="*/ 54 h 306"/>
                <a:gd name="T68" fmla="*/ 449 w 718"/>
                <a:gd name="T69" fmla="*/ 60 h 306"/>
                <a:gd name="T70" fmla="*/ 425 w 718"/>
                <a:gd name="T71" fmla="*/ 60 h 306"/>
                <a:gd name="T72" fmla="*/ 389 w 718"/>
                <a:gd name="T73" fmla="*/ 66 h 306"/>
                <a:gd name="T74" fmla="*/ 347 w 718"/>
                <a:gd name="T75" fmla="*/ 84 h 306"/>
                <a:gd name="T76" fmla="*/ 311 w 718"/>
                <a:gd name="T77" fmla="*/ 108 h 306"/>
                <a:gd name="T78" fmla="*/ 287 w 718"/>
                <a:gd name="T79" fmla="*/ 126 h 306"/>
                <a:gd name="T80" fmla="*/ 275 w 718"/>
                <a:gd name="T81" fmla="*/ 132 h 306"/>
                <a:gd name="T82" fmla="*/ 257 w 718"/>
                <a:gd name="T83" fmla="*/ 138 h 306"/>
                <a:gd name="T84" fmla="*/ 221 w 718"/>
                <a:gd name="T85" fmla="*/ 138 h 306"/>
                <a:gd name="T86" fmla="*/ 186 w 718"/>
                <a:gd name="T87" fmla="*/ 138 h 306"/>
                <a:gd name="T88" fmla="*/ 180 w 718"/>
                <a:gd name="T89" fmla="*/ 138 h 306"/>
                <a:gd name="T90" fmla="*/ 174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451" name="Freeform 11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231 w 2392"/>
                <a:gd name="T1" fmla="*/ 54 h 881"/>
                <a:gd name="T2" fmla="*/ 2189 w 2392"/>
                <a:gd name="T3" fmla="*/ 54 h 881"/>
                <a:gd name="T4" fmla="*/ 2147 w 2392"/>
                <a:gd name="T5" fmla="*/ 66 h 881"/>
                <a:gd name="T6" fmla="*/ 2021 w 2392"/>
                <a:gd name="T7" fmla="*/ 101 h 881"/>
                <a:gd name="T8" fmla="*/ 1956 w 2392"/>
                <a:gd name="T9" fmla="*/ 119 h 881"/>
                <a:gd name="T10" fmla="*/ 1860 w 2392"/>
                <a:gd name="T11" fmla="*/ 167 h 881"/>
                <a:gd name="T12" fmla="*/ 1836 w 2392"/>
                <a:gd name="T13" fmla="*/ 245 h 881"/>
                <a:gd name="T14" fmla="*/ 1842 w 2392"/>
                <a:gd name="T15" fmla="*/ 305 h 881"/>
                <a:gd name="T16" fmla="*/ 1758 w 2392"/>
                <a:gd name="T17" fmla="*/ 317 h 881"/>
                <a:gd name="T18" fmla="*/ 1597 w 2392"/>
                <a:gd name="T19" fmla="*/ 263 h 881"/>
                <a:gd name="T20" fmla="*/ 1507 w 2392"/>
                <a:gd name="T21" fmla="*/ 257 h 881"/>
                <a:gd name="T22" fmla="*/ 1399 w 2392"/>
                <a:gd name="T23" fmla="*/ 311 h 881"/>
                <a:gd name="T24" fmla="*/ 1334 w 2392"/>
                <a:gd name="T25" fmla="*/ 353 h 881"/>
                <a:gd name="T26" fmla="*/ 1310 w 2392"/>
                <a:gd name="T27" fmla="*/ 359 h 881"/>
                <a:gd name="T28" fmla="*/ 1214 w 2392"/>
                <a:gd name="T29" fmla="*/ 371 h 881"/>
                <a:gd name="T30" fmla="*/ 1160 w 2392"/>
                <a:gd name="T31" fmla="*/ 365 h 881"/>
                <a:gd name="T32" fmla="*/ 1053 w 2392"/>
                <a:gd name="T33" fmla="*/ 371 h 881"/>
                <a:gd name="T34" fmla="*/ 957 w 2392"/>
                <a:gd name="T35" fmla="*/ 383 h 881"/>
                <a:gd name="T36" fmla="*/ 921 w 2392"/>
                <a:gd name="T37" fmla="*/ 401 h 881"/>
                <a:gd name="T38" fmla="*/ 819 w 2392"/>
                <a:gd name="T39" fmla="*/ 419 h 881"/>
                <a:gd name="T40" fmla="*/ 778 w 2392"/>
                <a:gd name="T41" fmla="*/ 419 h 881"/>
                <a:gd name="T42" fmla="*/ 664 w 2392"/>
                <a:gd name="T43" fmla="*/ 437 h 881"/>
                <a:gd name="T44" fmla="*/ 598 w 2392"/>
                <a:gd name="T45" fmla="*/ 473 h 881"/>
                <a:gd name="T46" fmla="*/ 503 w 2392"/>
                <a:gd name="T47" fmla="*/ 467 h 881"/>
                <a:gd name="T48" fmla="*/ 431 w 2392"/>
                <a:gd name="T49" fmla="*/ 491 h 881"/>
                <a:gd name="T50" fmla="*/ 413 w 2392"/>
                <a:gd name="T51" fmla="*/ 539 h 881"/>
                <a:gd name="T52" fmla="*/ 347 w 2392"/>
                <a:gd name="T53" fmla="*/ 569 h 881"/>
                <a:gd name="T54" fmla="*/ 222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63 w 2392"/>
                <a:gd name="T65" fmla="*/ 653 h 881"/>
                <a:gd name="T66" fmla="*/ 473 w 2392"/>
                <a:gd name="T67" fmla="*/ 569 h 881"/>
                <a:gd name="T68" fmla="*/ 568 w 2392"/>
                <a:gd name="T69" fmla="*/ 521 h 881"/>
                <a:gd name="T70" fmla="*/ 646 w 2392"/>
                <a:gd name="T71" fmla="*/ 515 h 881"/>
                <a:gd name="T72" fmla="*/ 873 w 2392"/>
                <a:gd name="T73" fmla="*/ 461 h 881"/>
                <a:gd name="T74" fmla="*/ 1148 w 2392"/>
                <a:gd name="T75" fmla="*/ 425 h 881"/>
                <a:gd name="T76" fmla="*/ 1292 w 2392"/>
                <a:gd name="T77" fmla="*/ 461 h 881"/>
                <a:gd name="T78" fmla="*/ 1417 w 2392"/>
                <a:gd name="T79" fmla="*/ 533 h 881"/>
                <a:gd name="T80" fmla="*/ 1435 w 2392"/>
                <a:gd name="T81" fmla="*/ 617 h 881"/>
                <a:gd name="T82" fmla="*/ 1376 w 2392"/>
                <a:gd name="T83" fmla="*/ 653 h 881"/>
                <a:gd name="T84" fmla="*/ 1226 w 2392"/>
                <a:gd name="T85" fmla="*/ 701 h 881"/>
                <a:gd name="T86" fmla="*/ 1112 w 2392"/>
                <a:gd name="T87" fmla="*/ 755 h 881"/>
                <a:gd name="T88" fmla="*/ 1065 w 2392"/>
                <a:gd name="T89" fmla="*/ 809 h 881"/>
                <a:gd name="T90" fmla="*/ 1077 w 2392"/>
                <a:gd name="T91" fmla="*/ 869 h 881"/>
                <a:gd name="T92" fmla="*/ 1106 w 2392"/>
                <a:gd name="T93" fmla="*/ 881 h 881"/>
                <a:gd name="T94" fmla="*/ 1208 w 2392"/>
                <a:gd name="T95" fmla="*/ 869 h 881"/>
                <a:gd name="T96" fmla="*/ 1388 w 2392"/>
                <a:gd name="T97" fmla="*/ 857 h 881"/>
                <a:gd name="T98" fmla="*/ 1441 w 2392"/>
                <a:gd name="T99" fmla="*/ 851 h 881"/>
                <a:gd name="T100" fmla="*/ 1483 w 2392"/>
                <a:gd name="T101" fmla="*/ 833 h 881"/>
                <a:gd name="T102" fmla="*/ 1675 w 2392"/>
                <a:gd name="T103" fmla="*/ 743 h 881"/>
                <a:gd name="T104" fmla="*/ 1806 w 2392"/>
                <a:gd name="T105" fmla="*/ 689 h 881"/>
                <a:gd name="T106" fmla="*/ 1884 w 2392"/>
                <a:gd name="T107" fmla="*/ 581 h 881"/>
                <a:gd name="T108" fmla="*/ 2039 w 2392"/>
                <a:gd name="T109" fmla="*/ 389 h 881"/>
                <a:gd name="T110" fmla="*/ 2207 w 2392"/>
                <a:gd name="T111" fmla="*/ 269 h 881"/>
                <a:gd name="T112" fmla="*/ 2249 w 2392"/>
                <a:gd name="T113" fmla="*/ 239 h 881"/>
                <a:gd name="T114" fmla="*/ 2392 w 2392"/>
                <a:gd name="T115" fmla="*/ 0 h 881"/>
                <a:gd name="T116" fmla="*/ 2302 w 2392"/>
                <a:gd name="T117" fmla="*/ 36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452" name="Freeform 12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453" name="Freeform 13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5 w 5"/>
                <a:gd name="T2" fmla="*/ 0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454" name="Freeform 14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455" name="Freeform 15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456" name="Freeform 16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457" name="Freeform 17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5458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445459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45460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45461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205E223-77F1-404F-9EB9-EBF2864A345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45462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442" name="Group 2"/>
          <p:cNvGrpSpPr>
            <a:grpSpLocks/>
          </p:cNvGrpSpPr>
          <p:nvPr/>
        </p:nvGrpSpPr>
        <p:grpSpPr bwMode="auto">
          <a:xfrm>
            <a:off x="0" y="2438400"/>
            <a:ext cx="9144000" cy="4046538"/>
            <a:chOff x="0" y="1536"/>
            <a:chExt cx="5760" cy="2549"/>
          </a:xfrm>
        </p:grpSpPr>
        <p:sp>
          <p:nvSpPr>
            <p:cNvPr id="44544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4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4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4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47" name="Freeform 7"/>
            <p:cNvSpPr>
              <a:spLocks/>
            </p:cNvSpPr>
            <p:nvPr userDrawn="1"/>
          </p:nvSpPr>
          <p:spPr bwMode="hidden">
            <a:xfrm>
              <a:off x="3599" y="2477"/>
              <a:ext cx="186" cy="120"/>
            </a:xfrm>
            <a:custGeom>
              <a:avLst/>
              <a:gdLst>
                <a:gd name="T0" fmla="*/ 185 w 185"/>
                <a:gd name="T1" fmla="*/ 0 h 120"/>
                <a:gd name="T2" fmla="*/ 185 w 185"/>
                <a:gd name="T3" fmla="*/ 6 h 120"/>
                <a:gd name="T4" fmla="*/ 185 w 185"/>
                <a:gd name="T5" fmla="*/ 18 h 120"/>
                <a:gd name="T6" fmla="*/ 185 w 185"/>
                <a:gd name="T7" fmla="*/ 36 h 120"/>
                <a:gd name="T8" fmla="*/ 179 w 185"/>
                <a:gd name="T9" fmla="*/ 54 h 120"/>
                <a:gd name="T10" fmla="*/ 161 w 185"/>
                <a:gd name="T11" fmla="*/ 72 h 120"/>
                <a:gd name="T12" fmla="*/ 137 w 185"/>
                <a:gd name="T13" fmla="*/ 96 h 120"/>
                <a:gd name="T14" fmla="*/ 101 w 185"/>
                <a:gd name="T15" fmla="*/ 108 h 120"/>
                <a:gd name="T16" fmla="*/ 47 w 185"/>
                <a:gd name="T17" fmla="*/ 120 h 120"/>
                <a:gd name="T18" fmla="*/ 29 w 185"/>
                <a:gd name="T19" fmla="*/ 120 h 120"/>
                <a:gd name="T20" fmla="*/ 17 w 185"/>
                <a:gd name="T21" fmla="*/ 114 h 120"/>
                <a:gd name="T22" fmla="*/ 0 w 185"/>
                <a:gd name="T23" fmla="*/ 96 h 120"/>
                <a:gd name="T24" fmla="*/ 0 w 185"/>
                <a:gd name="T25" fmla="*/ 78 h 120"/>
                <a:gd name="T26" fmla="*/ 0 w 185"/>
                <a:gd name="T27" fmla="*/ 72 h 120"/>
                <a:gd name="T28" fmla="*/ 185 w 185"/>
                <a:gd name="T29" fmla="*/ 0 h 120"/>
                <a:gd name="T30" fmla="*/ 185 w 185"/>
                <a:gd name="T3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85" y="18"/>
                  </a:lnTo>
                  <a:lnTo>
                    <a:pt x="185" y="36"/>
                  </a:lnTo>
                  <a:lnTo>
                    <a:pt x="179" y="54"/>
                  </a:lnTo>
                  <a:lnTo>
                    <a:pt x="161" y="72"/>
                  </a:lnTo>
                  <a:lnTo>
                    <a:pt x="137" y="96"/>
                  </a:lnTo>
                  <a:lnTo>
                    <a:pt x="101" y="108"/>
                  </a:lnTo>
                  <a:lnTo>
                    <a:pt x="47" y="120"/>
                  </a:lnTo>
                  <a:lnTo>
                    <a:pt x="29" y="120"/>
                  </a:lnTo>
                  <a:lnTo>
                    <a:pt x="17" y="114"/>
                  </a:lnTo>
                  <a:lnTo>
                    <a:pt x="0" y="96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48" name="Freeform 8"/>
            <p:cNvSpPr>
              <a:spLocks/>
            </p:cNvSpPr>
            <p:nvPr userDrawn="1"/>
          </p:nvSpPr>
          <p:spPr bwMode="hidden">
            <a:xfrm>
              <a:off x="3779" y="2393"/>
              <a:ext cx="185" cy="120"/>
            </a:xfrm>
            <a:custGeom>
              <a:avLst/>
              <a:gdLst>
                <a:gd name="T0" fmla="*/ 185 w 185"/>
                <a:gd name="T1" fmla="*/ 0 h 120"/>
                <a:gd name="T2" fmla="*/ 185 w 185"/>
                <a:gd name="T3" fmla="*/ 6 h 120"/>
                <a:gd name="T4" fmla="*/ 179 w 185"/>
                <a:gd name="T5" fmla="*/ 24 h 120"/>
                <a:gd name="T6" fmla="*/ 167 w 185"/>
                <a:gd name="T7" fmla="*/ 42 h 120"/>
                <a:gd name="T8" fmla="*/ 149 w 185"/>
                <a:gd name="T9" fmla="*/ 66 h 120"/>
                <a:gd name="T10" fmla="*/ 131 w 185"/>
                <a:gd name="T11" fmla="*/ 90 h 120"/>
                <a:gd name="T12" fmla="*/ 102 w 185"/>
                <a:gd name="T13" fmla="*/ 108 h 120"/>
                <a:gd name="T14" fmla="*/ 66 w 185"/>
                <a:gd name="T15" fmla="*/ 120 h 120"/>
                <a:gd name="T16" fmla="*/ 18 w 185"/>
                <a:gd name="T17" fmla="*/ 120 h 120"/>
                <a:gd name="T18" fmla="*/ 0 w 185"/>
                <a:gd name="T19" fmla="*/ 60 h 120"/>
                <a:gd name="T20" fmla="*/ 185 w 185"/>
                <a:gd name="T21" fmla="*/ 0 h 120"/>
                <a:gd name="T22" fmla="*/ 185 w 185"/>
                <a:gd name="T2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79" y="24"/>
                  </a:lnTo>
                  <a:lnTo>
                    <a:pt x="167" y="42"/>
                  </a:lnTo>
                  <a:lnTo>
                    <a:pt x="149" y="66"/>
                  </a:lnTo>
                  <a:lnTo>
                    <a:pt x="131" y="90"/>
                  </a:lnTo>
                  <a:lnTo>
                    <a:pt x="102" y="108"/>
                  </a:lnTo>
                  <a:lnTo>
                    <a:pt x="66" y="120"/>
                  </a:lnTo>
                  <a:lnTo>
                    <a:pt x="18" y="120"/>
                  </a:lnTo>
                  <a:lnTo>
                    <a:pt x="0" y="60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49" name="Freeform 9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37 w 526"/>
                <a:gd name="T17" fmla="*/ 179 h 275"/>
                <a:gd name="T18" fmla="*/ 209 w 526"/>
                <a:gd name="T19" fmla="*/ 143 h 275"/>
                <a:gd name="T20" fmla="*/ 251 w 526"/>
                <a:gd name="T21" fmla="*/ 120 h 275"/>
                <a:gd name="T22" fmla="*/ 299 w 526"/>
                <a:gd name="T23" fmla="*/ 96 h 275"/>
                <a:gd name="T24" fmla="*/ 394 w 526"/>
                <a:gd name="T25" fmla="*/ 48 h 275"/>
                <a:gd name="T26" fmla="*/ 442 w 526"/>
                <a:gd name="T27" fmla="*/ 30 h 275"/>
                <a:gd name="T28" fmla="*/ 478 w 526"/>
                <a:gd name="T29" fmla="*/ 12 h 275"/>
                <a:gd name="T30" fmla="*/ 502 w 526"/>
                <a:gd name="T31" fmla="*/ 6 h 275"/>
                <a:gd name="T32" fmla="*/ 520 w 526"/>
                <a:gd name="T33" fmla="*/ 0 h 275"/>
                <a:gd name="T34" fmla="*/ 526 w 526"/>
                <a:gd name="T35" fmla="*/ 0 h 275"/>
                <a:gd name="T36" fmla="*/ 520 w 526"/>
                <a:gd name="T37" fmla="*/ 6 h 275"/>
                <a:gd name="T38" fmla="*/ 508 w 526"/>
                <a:gd name="T39" fmla="*/ 12 h 275"/>
                <a:gd name="T40" fmla="*/ 484 w 526"/>
                <a:gd name="T41" fmla="*/ 24 h 275"/>
                <a:gd name="T42" fmla="*/ 460 w 526"/>
                <a:gd name="T43" fmla="*/ 42 h 275"/>
                <a:gd name="T44" fmla="*/ 436 w 526"/>
                <a:gd name="T45" fmla="*/ 54 h 275"/>
                <a:gd name="T46" fmla="*/ 394 w 526"/>
                <a:gd name="T47" fmla="*/ 78 h 275"/>
                <a:gd name="T48" fmla="*/ 340 w 526"/>
                <a:gd name="T49" fmla="*/ 108 h 275"/>
                <a:gd name="T50" fmla="*/ 275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50" name="Freeform 10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20 w 718"/>
                <a:gd name="T17" fmla="*/ 228 h 306"/>
                <a:gd name="T18" fmla="*/ 126 w 718"/>
                <a:gd name="T19" fmla="*/ 228 h 306"/>
                <a:gd name="T20" fmla="*/ 144 w 718"/>
                <a:gd name="T21" fmla="*/ 222 h 306"/>
                <a:gd name="T22" fmla="*/ 168 w 718"/>
                <a:gd name="T23" fmla="*/ 216 h 306"/>
                <a:gd name="T24" fmla="*/ 198 w 718"/>
                <a:gd name="T25" fmla="*/ 204 h 306"/>
                <a:gd name="T26" fmla="*/ 275 w 718"/>
                <a:gd name="T27" fmla="*/ 180 h 306"/>
                <a:gd name="T28" fmla="*/ 371 w 718"/>
                <a:gd name="T29" fmla="*/ 156 h 306"/>
                <a:gd name="T30" fmla="*/ 461 w 718"/>
                <a:gd name="T31" fmla="*/ 126 h 306"/>
                <a:gd name="T32" fmla="*/ 544 w 718"/>
                <a:gd name="T33" fmla="*/ 102 h 306"/>
                <a:gd name="T34" fmla="*/ 574 w 718"/>
                <a:gd name="T35" fmla="*/ 90 h 306"/>
                <a:gd name="T36" fmla="*/ 604 w 718"/>
                <a:gd name="T37" fmla="*/ 84 h 306"/>
                <a:gd name="T38" fmla="*/ 622 w 718"/>
                <a:gd name="T39" fmla="*/ 78 h 306"/>
                <a:gd name="T40" fmla="*/ 628 w 718"/>
                <a:gd name="T41" fmla="*/ 72 h 306"/>
                <a:gd name="T42" fmla="*/ 634 w 718"/>
                <a:gd name="T43" fmla="*/ 66 h 306"/>
                <a:gd name="T44" fmla="*/ 652 w 718"/>
                <a:gd name="T45" fmla="*/ 60 h 306"/>
                <a:gd name="T46" fmla="*/ 694 w 718"/>
                <a:gd name="T47" fmla="*/ 30 h 306"/>
                <a:gd name="T48" fmla="*/ 712 w 718"/>
                <a:gd name="T49" fmla="*/ 18 h 306"/>
                <a:gd name="T50" fmla="*/ 718 w 718"/>
                <a:gd name="T51" fmla="*/ 6 h 306"/>
                <a:gd name="T52" fmla="*/ 712 w 718"/>
                <a:gd name="T53" fmla="*/ 0 h 306"/>
                <a:gd name="T54" fmla="*/ 688 w 718"/>
                <a:gd name="T55" fmla="*/ 0 h 306"/>
                <a:gd name="T56" fmla="*/ 628 w 718"/>
                <a:gd name="T57" fmla="*/ 0 h 306"/>
                <a:gd name="T58" fmla="*/ 580 w 718"/>
                <a:gd name="T59" fmla="*/ 0 h 306"/>
                <a:gd name="T60" fmla="*/ 544 w 718"/>
                <a:gd name="T61" fmla="*/ 0 h 306"/>
                <a:gd name="T62" fmla="*/ 514 w 718"/>
                <a:gd name="T63" fmla="*/ 18 h 306"/>
                <a:gd name="T64" fmla="*/ 485 w 718"/>
                <a:gd name="T65" fmla="*/ 42 h 306"/>
                <a:gd name="T66" fmla="*/ 467 w 718"/>
                <a:gd name="T67" fmla="*/ 54 h 306"/>
                <a:gd name="T68" fmla="*/ 449 w 718"/>
                <a:gd name="T69" fmla="*/ 60 h 306"/>
                <a:gd name="T70" fmla="*/ 425 w 718"/>
                <a:gd name="T71" fmla="*/ 60 h 306"/>
                <a:gd name="T72" fmla="*/ 389 w 718"/>
                <a:gd name="T73" fmla="*/ 66 h 306"/>
                <a:gd name="T74" fmla="*/ 347 w 718"/>
                <a:gd name="T75" fmla="*/ 84 h 306"/>
                <a:gd name="T76" fmla="*/ 311 w 718"/>
                <a:gd name="T77" fmla="*/ 108 h 306"/>
                <a:gd name="T78" fmla="*/ 287 w 718"/>
                <a:gd name="T79" fmla="*/ 126 h 306"/>
                <a:gd name="T80" fmla="*/ 275 w 718"/>
                <a:gd name="T81" fmla="*/ 132 h 306"/>
                <a:gd name="T82" fmla="*/ 257 w 718"/>
                <a:gd name="T83" fmla="*/ 138 h 306"/>
                <a:gd name="T84" fmla="*/ 221 w 718"/>
                <a:gd name="T85" fmla="*/ 138 h 306"/>
                <a:gd name="T86" fmla="*/ 186 w 718"/>
                <a:gd name="T87" fmla="*/ 138 h 306"/>
                <a:gd name="T88" fmla="*/ 180 w 718"/>
                <a:gd name="T89" fmla="*/ 138 h 306"/>
                <a:gd name="T90" fmla="*/ 174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51" name="Freeform 11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231 w 2392"/>
                <a:gd name="T1" fmla="*/ 54 h 881"/>
                <a:gd name="T2" fmla="*/ 2189 w 2392"/>
                <a:gd name="T3" fmla="*/ 54 h 881"/>
                <a:gd name="T4" fmla="*/ 2147 w 2392"/>
                <a:gd name="T5" fmla="*/ 66 h 881"/>
                <a:gd name="T6" fmla="*/ 2021 w 2392"/>
                <a:gd name="T7" fmla="*/ 101 h 881"/>
                <a:gd name="T8" fmla="*/ 1956 w 2392"/>
                <a:gd name="T9" fmla="*/ 119 h 881"/>
                <a:gd name="T10" fmla="*/ 1860 w 2392"/>
                <a:gd name="T11" fmla="*/ 167 h 881"/>
                <a:gd name="T12" fmla="*/ 1836 w 2392"/>
                <a:gd name="T13" fmla="*/ 245 h 881"/>
                <a:gd name="T14" fmla="*/ 1842 w 2392"/>
                <a:gd name="T15" fmla="*/ 305 h 881"/>
                <a:gd name="T16" fmla="*/ 1758 w 2392"/>
                <a:gd name="T17" fmla="*/ 317 h 881"/>
                <a:gd name="T18" fmla="*/ 1597 w 2392"/>
                <a:gd name="T19" fmla="*/ 263 h 881"/>
                <a:gd name="T20" fmla="*/ 1507 w 2392"/>
                <a:gd name="T21" fmla="*/ 257 h 881"/>
                <a:gd name="T22" fmla="*/ 1399 w 2392"/>
                <a:gd name="T23" fmla="*/ 311 h 881"/>
                <a:gd name="T24" fmla="*/ 1334 w 2392"/>
                <a:gd name="T25" fmla="*/ 353 h 881"/>
                <a:gd name="T26" fmla="*/ 1310 w 2392"/>
                <a:gd name="T27" fmla="*/ 359 h 881"/>
                <a:gd name="T28" fmla="*/ 1214 w 2392"/>
                <a:gd name="T29" fmla="*/ 371 h 881"/>
                <a:gd name="T30" fmla="*/ 1160 w 2392"/>
                <a:gd name="T31" fmla="*/ 365 h 881"/>
                <a:gd name="T32" fmla="*/ 1053 w 2392"/>
                <a:gd name="T33" fmla="*/ 371 h 881"/>
                <a:gd name="T34" fmla="*/ 957 w 2392"/>
                <a:gd name="T35" fmla="*/ 383 h 881"/>
                <a:gd name="T36" fmla="*/ 921 w 2392"/>
                <a:gd name="T37" fmla="*/ 401 h 881"/>
                <a:gd name="T38" fmla="*/ 819 w 2392"/>
                <a:gd name="T39" fmla="*/ 419 h 881"/>
                <a:gd name="T40" fmla="*/ 778 w 2392"/>
                <a:gd name="T41" fmla="*/ 419 h 881"/>
                <a:gd name="T42" fmla="*/ 664 w 2392"/>
                <a:gd name="T43" fmla="*/ 437 h 881"/>
                <a:gd name="T44" fmla="*/ 598 w 2392"/>
                <a:gd name="T45" fmla="*/ 473 h 881"/>
                <a:gd name="T46" fmla="*/ 503 w 2392"/>
                <a:gd name="T47" fmla="*/ 467 h 881"/>
                <a:gd name="T48" fmla="*/ 431 w 2392"/>
                <a:gd name="T49" fmla="*/ 491 h 881"/>
                <a:gd name="T50" fmla="*/ 413 w 2392"/>
                <a:gd name="T51" fmla="*/ 539 h 881"/>
                <a:gd name="T52" fmla="*/ 347 w 2392"/>
                <a:gd name="T53" fmla="*/ 569 h 881"/>
                <a:gd name="T54" fmla="*/ 222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63 w 2392"/>
                <a:gd name="T65" fmla="*/ 653 h 881"/>
                <a:gd name="T66" fmla="*/ 473 w 2392"/>
                <a:gd name="T67" fmla="*/ 569 h 881"/>
                <a:gd name="T68" fmla="*/ 568 w 2392"/>
                <a:gd name="T69" fmla="*/ 521 h 881"/>
                <a:gd name="T70" fmla="*/ 646 w 2392"/>
                <a:gd name="T71" fmla="*/ 515 h 881"/>
                <a:gd name="T72" fmla="*/ 873 w 2392"/>
                <a:gd name="T73" fmla="*/ 461 h 881"/>
                <a:gd name="T74" fmla="*/ 1148 w 2392"/>
                <a:gd name="T75" fmla="*/ 425 h 881"/>
                <a:gd name="T76" fmla="*/ 1292 w 2392"/>
                <a:gd name="T77" fmla="*/ 461 h 881"/>
                <a:gd name="T78" fmla="*/ 1417 w 2392"/>
                <a:gd name="T79" fmla="*/ 533 h 881"/>
                <a:gd name="T80" fmla="*/ 1435 w 2392"/>
                <a:gd name="T81" fmla="*/ 617 h 881"/>
                <a:gd name="T82" fmla="*/ 1376 w 2392"/>
                <a:gd name="T83" fmla="*/ 653 h 881"/>
                <a:gd name="T84" fmla="*/ 1226 w 2392"/>
                <a:gd name="T85" fmla="*/ 701 h 881"/>
                <a:gd name="T86" fmla="*/ 1112 w 2392"/>
                <a:gd name="T87" fmla="*/ 755 h 881"/>
                <a:gd name="T88" fmla="*/ 1065 w 2392"/>
                <a:gd name="T89" fmla="*/ 809 h 881"/>
                <a:gd name="T90" fmla="*/ 1077 w 2392"/>
                <a:gd name="T91" fmla="*/ 869 h 881"/>
                <a:gd name="T92" fmla="*/ 1106 w 2392"/>
                <a:gd name="T93" fmla="*/ 881 h 881"/>
                <a:gd name="T94" fmla="*/ 1208 w 2392"/>
                <a:gd name="T95" fmla="*/ 869 h 881"/>
                <a:gd name="T96" fmla="*/ 1388 w 2392"/>
                <a:gd name="T97" fmla="*/ 857 h 881"/>
                <a:gd name="T98" fmla="*/ 1441 w 2392"/>
                <a:gd name="T99" fmla="*/ 851 h 881"/>
                <a:gd name="T100" fmla="*/ 1483 w 2392"/>
                <a:gd name="T101" fmla="*/ 833 h 881"/>
                <a:gd name="T102" fmla="*/ 1675 w 2392"/>
                <a:gd name="T103" fmla="*/ 743 h 881"/>
                <a:gd name="T104" fmla="*/ 1806 w 2392"/>
                <a:gd name="T105" fmla="*/ 689 h 881"/>
                <a:gd name="T106" fmla="*/ 1884 w 2392"/>
                <a:gd name="T107" fmla="*/ 581 h 881"/>
                <a:gd name="T108" fmla="*/ 2039 w 2392"/>
                <a:gd name="T109" fmla="*/ 389 h 881"/>
                <a:gd name="T110" fmla="*/ 2207 w 2392"/>
                <a:gd name="T111" fmla="*/ 269 h 881"/>
                <a:gd name="T112" fmla="*/ 2249 w 2392"/>
                <a:gd name="T113" fmla="*/ 239 h 881"/>
                <a:gd name="T114" fmla="*/ 2392 w 2392"/>
                <a:gd name="T115" fmla="*/ 0 h 881"/>
                <a:gd name="T116" fmla="*/ 2302 w 2392"/>
                <a:gd name="T117" fmla="*/ 36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52" name="Freeform 12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53" name="Freeform 13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5 w 5"/>
                <a:gd name="T2" fmla="*/ 0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54" name="Freeform 14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55" name="Freeform 15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56" name="Freeform 16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57" name="Freeform 17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445458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445459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45460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45461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205E223-77F1-404F-9EB9-EBF2864A3451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45462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3583797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442" name="Group 2"/>
          <p:cNvGrpSpPr>
            <a:grpSpLocks/>
          </p:cNvGrpSpPr>
          <p:nvPr/>
        </p:nvGrpSpPr>
        <p:grpSpPr bwMode="auto">
          <a:xfrm>
            <a:off x="0" y="2438400"/>
            <a:ext cx="9144000" cy="4046538"/>
            <a:chOff x="0" y="1536"/>
            <a:chExt cx="5760" cy="2549"/>
          </a:xfrm>
        </p:grpSpPr>
        <p:sp>
          <p:nvSpPr>
            <p:cNvPr id="44544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4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4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4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47" name="Freeform 7"/>
            <p:cNvSpPr>
              <a:spLocks/>
            </p:cNvSpPr>
            <p:nvPr userDrawn="1"/>
          </p:nvSpPr>
          <p:spPr bwMode="hidden">
            <a:xfrm>
              <a:off x="3599" y="2477"/>
              <a:ext cx="186" cy="120"/>
            </a:xfrm>
            <a:custGeom>
              <a:avLst/>
              <a:gdLst>
                <a:gd name="T0" fmla="*/ 185 w 185"/>
                <a:gd name="T1" fmla="*/ 0 h 120"/>
                <a:gd name="T2" fmla="*/ 185 w 185"/>
                <a:gd name="T3" fmla="*/ 6 h 120"/>
                <a:gd name="T4" fmla="*/ 185 w 185"/>
                <a:gd name="T5" fmla="*/ 18 h 120"/>
                <a:gd name="T6" fmla="*/ 185 w 185"/>
                <a:gd name="T7" fmla="*/ 36 h 120"/>
                <a:gd name="T8" fmla="*/ 179 w 185"/>
                <a:gd name="T9" fmla="*/ 54 h 120"/>
                <a:gd name="T10" fmla="*/ 161 w 185"/>
                <a:gd name="T11" fmla="*/ 72 h 120"/>
                <a:gd name="T12" fmla="*/ 137 w 185"/>
                <a:gd name="T13" fmla="*/ 96 h 120"/>
                <a:gd name="T14" fmla="*/ 101 w 185"/>
                <a:gd name="T15" fmla="*/ 108 h 120"/>
                <a:gd name="T16" fmla="*/ 47 w 185"/>
                <a:gd name="T17" fmla="*/ 120 h 120"/>
                <a:gd name="T18" fmla="*/ 29 w 185"/>
                <a:gd name="T19" fmla="*/ 120 h 120"/>
                <a:gd name="T20" fmla="*/ 17 w 185"/>
                <a:gd name="T21" fmla="*/ 114 h 120"/>
                <a:gd name="T22" fmla="*/ 0 w 185"/>
                <a:gd name="T23" fmla="*/ 96 h 120"/>
                <a:gd name="T24" fmla="*/ 0 w 185"/>
                <a:gd name="T25" fmla="*/ 78 h 120"/>
                <a:gd name="T26" fmla="*/ 0 w 185"/>
                <a:gd name="T27" fmla="*/ 72 h 120"/>
                <a:gd name="T28" fmla="*/ 185 w 185"/>
                <a:gd name="T29" fmla="*/ 0 h 120"/>
                <a:gd name="T30" fmla="*/ 185 w 185"/>
                <a:gd name="T3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85" y="18"/>
                  </a:lnTo>
                  <a:lnTo>
                    <a:pt x="185" y="36"/>
                  </a:lnTo>
                  <a:lnTo>
                    <a:pt x="179" y="54"/>
                  </a:lnTo>
                  <a:lnTo>
                    <a:pt x="161" y="72"/>
                  </a:lnTo>
                  <a:lnTo>
                    <a:pt x="137" y="96"/>
                  </a:lnTo>
                  <a:lnTo>
                    <a:pt x="101" y="108"/>
                  </a:lnTo>
                  <a:lnTo>
                    <a:pt x="47" y="120"/>
                  </a:lnTo>
                  <a:lnTo>
                    <a:pt x="29" y="120"/>
                  </a:lnTo>
                  <a:lnTo>
                    <a:pt x="17" y="114"/>
                  </a:lnTo>
                  <a:lnTo>
                    <a:pt x="0" y="96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48" name="Freeform 8"/>
            <p:cNvSpPr>
              <a:spLocks/>
            </p:cNvSpPr>
            <p:nvPr userDrawn="1"/>
          </p:nvSpPr>
          <p:spPr bwMode="hidden">
            <a:xfrm>
              <a:off x="3779" y="2393"/>
              <a:ext cx="185" cy="120"/>
            </a:xfrm>
            <a:custGeom>
              <a:avLst/>
              <a:gdLst>
                <a:gd name="T0" fmla="*/ 185 w 185"/>
                <a:gd name="T1" fmla="*/ 0 h 120"/>
                <a:gd name="T2" fmla="*/ 185 w 185"/>
                <a:gd name="T3" fmla="*/ 6 h 120"/>
                <a:gd name="T4" fmla="*/ 179 w 185"/>
                <a:gd name="T5" fmla="*/ 24 h 120"/>
                <a:gd name="T6" fmla="*/ 167 w 185"/>
                <a:gd name="T7" fmla="*/ 42 h 120"/>
                <a:gd name="T8" fmla="*/ 149 w 185"/>
                <a:gd name="T9" fmla="*/ 66 h 120"/>
                <a:gd name="T10" fmla="*/ 131 w 185"/>
                <a:gd name="T11" fmla="*/ 90 h 120"/>
                <a:gd name="T12" fmla="*/ 102 w 185"/>
                <a:gd name="T13" fmla="*/ 108 h 120"/>
                <a:gd name="T14" fmla="*/ 66 w 185"/>
                <a:gd name="T15" fmla="*/ 120 h 120"/>
                <a:gd name="T16" fmla="*/ 18 w 185"/>
                <a:gd name="T17" fmla="*/ 120 h 120"/>
                <a:gd name="T18" fmla="*/ 0 w 185"/>
                <a:gd name="T19" fmla="*/ 60 h 120"/>
                <a:gd name="T20" fmla="*/ 185 w 185"/>
                <a:gd name="T21" fmla="*/ 0 h 120"/>
                <a:gd name="T22" fmla="*/ 185 w 185"/>
                <a:gd name="T2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79" y="24"/>
                  </a:lnTo>
                  <a:lnTo>
                    <a:pt x="167" y="42"/>
                  </a:lnTo>
                  <a:lnTo>
                    <a:pt x="149" y="66"/>
                  </a:lnTo>
                  <a:lnTo>
                    <a:pt x="131" y="90"/>
                  </a:lnTo>
                  <a:lnTo>
                    <a:pt x="102" y="108"/>
                  </a:lnTo>
                  <a:lnTo>
                    <a:pt x="66" y="120"/>
                  </a:lnTo>
                  <a:lnTo>
                    <a:pt x="18" y="120"/>
                  </a:lnTo>
                  <a:lnTo>
                    <a:pt x="0" y="60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49" name="Freeform 9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37 w 526"/>
                <a:gd name="T17" fmla="*/ 179 h 275"/>
                <a:gd name="T18" fmla="*/ 209 w 526"/>
                <a:gd name="T19" fmla="*/ 143 h 275"/>
                <a:gd name="T20" fmla="*/ 251 w 526"/>
                <a:gd name="T21" fmla="*/ 120 h 275"/>
                <a:gd name="T22" fmla="*/ 299 w 526"/>
                <a:gd name="T23" fmla="*/ 96 h 275"/>
                <a:gd name="T24" fmla="*/ 394 w 526"/>
                <a:gd name="T25" fmla="*/ 48 h 275"/>
                <a:gd name="T26" fmla="*/ 442 w 526"/>
                <a:gd name="T27" fmla="*/ 30 h 275"/>
                <a:gd name="T28" fmla="*/ 478 w 526"/>
                <a:gd name="T29" fmla="*/ 12 h 275"/>
                <a:gd name="T30" fmla="*/ 502 w 526"/>
                <a:gd name="T31" fmla="*/ 6 h 275"/>
                <a:gd name="T32" fmla="*/ 520 w 526"/>
                <a:gd name="T33" fmla="*/ 0 h 275"/>
                <a:gd name="T34" fmla="*/ 526 w 526"/>
                <a:gd name="T35" fmla="*/ 0 h 275"/>
                <a:gd name="T36" fmla="*/ 520 w 526"/>
                <a:gd name="T37" fmla="*/ 6 h 275"/>
                <a:gd name="T38" fmla="*/ 508 w 526"/>
                <a:gd name="T39" fmla="*/ 12 h 275"/>
                <a:gd name="T40" fmla="*/ 484 w 526"/>
                <a:gd name="T41" fmla="*/ 24 h 275"/>
                <a:gd name="T42" fmla="*/ 460 w 526"/>
                <a:gd name="T43" fmla="*/ 42 h 275"/>
                <a:gd name="T44" fmla="*/ 436 w 526"/>
                <a:gd name="T45" fmla="*/ 54 h 275"/>
                <a:gd name="T46" fmla="*/ 394 w 526"/>
                <a:gd name="T47" fmla="*/ 78 h 275"/>
                <a:gd name="T48" fmla="*/ 340 w 526"/>
                <a:gd name="T49" fmla="*/ 108 h 275"/>
                <a:gd name="T50" fmla="*/ 275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50" name="Freeform 10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20 w 718"/>
                <a:gd name="T17" fmla="*/ 228 h 306"/>
                <a:gd name="T18" fmla="*/ 126 w 718"/>
                <a:gd name="T19" fmla="*/ 228 h 306"/>
                <a:gd name="T20" fmla="*/ 144 w 718"/>
                <a:gd name="T21" fmla="*/ 222 h 306"/>
                <a:gd name="T22" fmla="*/ 168 w 718"/>
                <a:gd name="T23" fmla="*/ 216 h 306"/>
                <a:gd name="T24" fmla="*/ 198 w 718"/>
                <a:gd name="T25" fmla="*/ 204 h 306"/>
                <a:gd name="T26" fmla="*/ 275 w 718"/>
                <a:gd name="T27" fmla="*/ 180 h 306"/>
                <a:gd name="T28" fmla="*/ 371 w 718"/>
                <a:gd name="T29" fmla="*/ 156 h 306"/>
                <a:gd name="T30" fmla="*/ 461 w 718"/>
                <a:gd name="T31" fmla="*/ 126 h 306"/>
                <a:gd name="T32" fmla="*/ 544 w 718"/>
                <a:gd name="T33" fmla="*/ 102 h 306"/>
                <a:gd name="T34" fmla="*/ 574 w 718"/>
                <a:gd name="T35" fmla="*/ 90 h 306"/>
                <a:gd name="T36" fmla="*/ 604 w 718"/>
                <a:gd name="T37" fmla="*/ 84 h 306"/>
                <a:gd name="T38" fmla="*/ 622 w 718"/>
                <a:gd name="T39" fmla="*/ 78 h 306"/>
                <a:gd name="T40" fmla="*/ 628 w 718"/>
                <a:gd name="T41" fmla="*/ 72 h 306"/>
                <a:gd name="T42" fmla="*/ 634 w 718"/>
                <a:gd name="T43" fmla="*/ 66 h 306"/>
                <a:gd name="T44" fmla="*/ 652 w 718"/>
                <a:gd name="T45" fmla="*/ 60 h 306"/>
                <a:gd name="T46" fmla="*/ 694 w 718"/>
                <a:gd name="T47" fmla="*/ 30 h 306"/>
                <a:gd name="T48" fmla="*/ 712 w 718"/>
                <a:gd name="T49" fmla="*/ 18 h 306"/>
                <a:gd name="T50" fmla="*/ 718 w 718"/>
                <a:gd name="T51" fmla="*/ 6 h 306"/>
                <a:gd name="T52" fmla="*/ 712 w 718"/>
                <a:gd name="T53" fmla="*/ 0 h 306"/>
                <a:gd name="T54" fmla="*/ 688 w 718"/>
                <a:gd name="T55" fmla="*/ 0 h 306"/>
                <a:gd name="T56" fmla="*/ 628 w 718"/>
                <a:gd name="T57" fmla="*/ 0 h 306"/>
                <a:gd name="T58" fmla="*/ 580 w 718"/>
                <a:gd name="T59" fmla="*/ 0 h 306"/>
                <a:gd name="T60" fmla="*/ 544 w 718"/>
                <a:gd name="T61" fmla="*/ 0 h 306"/>
                <a:gd name="T62" fmla="*/ 514 w 718"/>
                <a:gd name="T63" fmla="*/ 18 h 306"/>
                <a:gd name="T64" fmla="*/ 485 w 718"/>
                <a:gd name="T65" fmla="*/ 42 h 306"/>
                <a:gd name="T66" fmla="*/ 467 w 718"/>
                <a:gd name="T67" fmla="*/ 54 h 306"/>
                <a:gd name="T68" fmla="*/ 449 w 718"/>
                <a:gd name="T69" fmla="*/ 60 h 306"/>
                <a:gd name="T70" fmla="*/ 425 w 718"/>
                <a:gd name="T71" fmla="*/ 60 h 306"/>
                <a:gd name="T72" fmla="*/ 389 w 718"/>
                <a:gd name="T73" fmla="*/ 66 h 306"/>
                <a:gd name="T74" fmla="*/ 347 w 718"/>
                <a:gd name="T75" fmla="*/ 84 h 306"/>
                <a:gd name="T76" fmla="*/ 311 w 718"/>
                <a:gd name="T77" fmla="*/ 108 h 306"/>
                <a:gd name="T78" fmla="*/ 287 w 718"/>
                <a:gd name="T79" fmla="*/ 126 h 306"/>
                <a:gd name="T80" fmla="*/ 275 w 718"/>
                <a:gd name="T81" fmla="*/ 132 h 306"/>
                <a:gd name="T82" fmla="*/ 257 w 718"/>
                <a:gd name="T83" fmla="*/ 138 h 306"/>
                <a:gd name="T84" fmla="*/ 221 w 718"/>
                <a:gd name="T85" fmla="*/ 138 h 306"/>
                <a:gd name="T86" fmla="*/ 186 w 718"/>
                <a:gd name="T87" fmla="*/ 138 h 306"/>
                <a:gd name="T88" fmla="*/ 180 w 718"/>
                <a:gd name="T89" fmla="*/ 138 h 306"/>
                <a:gd name="T90" fmla="*/ 174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51" name="Freeform 11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231 w 2392"/>
                <a:gd name="T1" fmla="*/ 54 h 881"/>
                <a:gd name="T2" fmla="*/ 2189 w 2392"/>
                <a:gd name="T3" fmla="*/ 54 h 881"/>
                <a:gd name="T4" fmla="*/ 2147 w 2392"/>
                <a:gd name="T5" fmla="*/ 66 h 881"/>
                <a:gd name="T6" fmla="*/ 2021 w 2392"/>
                <a:gd name="T7" fmla="*/ 101 h 881"/>
                <a:gd name="T8" fmla="*/ 1956 w 2392"/>
                <a:gd name="T9" fmla="*/ 119 h 881"/>
                <a:gd name="T10" fmla="*/ 1860 w 2392"/>
                <a:gd name="T11" fmla="*/ 167 h 881"/>
                <a:gd name="T12" fmla="*/ 1836 w 2392"/>
                <a:gd name="T13" fmla="*/ 245 h 881"/>
                <a:gd name="T14" fmla="*/ 1842 w 2392"/>
                <a:gd name="T15" fmla="*/ 305 h 881"/>
                <a:gd name="T16" fmla="*/ 1758 w 2392"/>
                <a:gd name="T17" fmla="*/ 317 h 881"/>
                <a:gd name="T18" fmla="*/ 1597 w 2392"/>
                <a:gd name="T19" fmla="*/ 263 h 881"/>
                <a:gd name="T20" fmla="*/ 1507 w 2392"/>
                <a:gd name="T21" fmla="*/ 257 h 881"/>
                <a:gd name="T22" fmla="*/ 1399 w 2392"/>
                <a:gd name="T23" fmla="*/ 311 h 881"/>
                <a:gd name="T24" fmla="*/ 1334 w 2392"/>
                <a:gd name="T25" fmla="*/ 353 h 881"/>
                <a:gd name="T26" fmla="*/ 1310 w 2392"/>
                <a:gd name="T27" fmla="*/ 359 h 881"/>
                <a:gd name="T28" fmla="*/ 1214 w 2392"/>
                <a:gd name="T29" fmla="*/ 371 h 881"/>
                <a:gd name="T30" fmla="*/ 1160 w 2392"/>
                <a:gd name="T31" fmla="*/ 365 h 881"/>
                <a:gd name="T32" fmla="*/ 1053 w 2392"/>
                <a:gd name="T33" fmla="*/ 371 h 881"/>
                <a:gd name="T34" fmla="*/ 957 w 2392"/>
                <a:gd name="T35" fmla="*/ 383 h 881"/>
                <a:gd name="T36" fmla="*/ 921 w 2392"/>
                <a:gd name="T37" fmla="*/ 401 h 881"/>
                <a:gd name="T38" fmla="*/ 819 w 2392"/>
                <a:gd name="T39" fmla="*/ 419 h 881"/>
                <a:gd name="T40" fmla="*/ 778 w 2392"/>
                <a:gd name="T41" fmla="*/ 419 h 881"/>
                <a:gd name="T42" fmla="*/ 664 w 2392"/>
                <a:gd name="T43" fmla="*/ 437 h 881"/>
                <a:gd name="T44" fmla="*/ 598 w 2392"/>
                <a:gd name="T45" fmla="*/ 473 h 881"/>
                <a:gd name="T46" fmla="*/ 503 w 2392"/>
                <a:gd name="T47" fmla="*/ 467 h 881"/>
                <a:gd name="T48" fmla="*/ 431 w 2392"/>
                <a:gd name="T49" fmla="*/ 491 h 881"/>
                <a:gd name="T50" fmla="*/ 413 w 2392"/>
                <a:gd name="T51" fmla="*/ 539 h 881"/>
                <a:gd name="T52" fmla="*/ 347 w 2392"/>
                <a:gd name="T53" fmla="*/ 569 h 881"/>
                <a:gd name="T54" fmla="*/ 222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63 w 2392"/>
                <a:gd name="T65" fmla="*/ 653 h 881"/>
                <a:gd name="T66" fmla="*/ 473 w 2392"/>
                <a:gd name="T67" fmla="*/ 569 h 881"/>
                <a:gd name="T68" fmla="*/ 568 w 2392"/>
                <a:gd name="T69" fmla="*/ 521 h 881"/>
                <a:gd name="T70" fmla="*/ 646 w 2392"/>
                <a:gd name="T71" fmla="*/ 515 h 881"/>
                <a:gd name="T72" fmla="*/ 873 w 2392"/>
                <a:gd name="T73" fmla="*/ 461 h 881"/>
                <a:gd name="T74" fmla="*/ 1148 w 2392"/>
                <a:gd name="T75" fmla="*/ 425 h 881"/>
                <a:gd name="T76" fmla="*/ 1292 w 2392"/>
                <a:gd name="T77" fmla="*/ 461 h 881"/>
                <a:gd name="T78" fmla="*/ 1417 w 2392"/>
                <a:gd name="T79" fmla="*/ 533 h 881"/>
                <a:gd name="T80" fmla="*/ 1435 w 2392"/>
                <a:gd name="T81" fmla="*/ 617 h 881"/>
                <a:gd name="T82" fmla="*/ 1376 w 2392"/>
                <a:gd name="T83" fmla="*/ 653 h 881"/>
                <a:gd name="T84" fmla="*/ 1226 w 2392"/>
                <a:gd name="T85" fmla="*/ 701 h 881"/>
                <a:gd name="T86" fmla="*/ 1112 w 2392"/>
                <a:gd name="T87" fmla="*/ 755 h 881"/>
                <a:gd name="T88" fmla="*/ 1065 w 2392"/>
                <a:gd name="T89" fmla="*/ 809 h 881"/>
                <a:gd name="T90" fmla="*/ 1077 w 2392"/>
                <a:gd name="T91" fmla="*/ 869 h 881"/>
                <a:gd name="T92" fmla="*/ 1106 w 2392"/>
                <a:gd name="T93" fmla="*/ 881 h 881"/>
                <a:gd name="T94" fmla="*/ 1208 w 2392"/>
                <a:gd name="T95" fmla="*/ 869 h 881"/>
                <a:gd name="T96" fmla="*/ 1388 w 2392"/>
                <a:gd name="T97" fmla="*/ 857 h 881"/>
                <a:gd name="T98" fmla="*/ 1441 w 2392"/>
                <a:gd name="T99" fmla="*/ 851 h 881"/>
                <a:gd name="T100" fmla="*/ 1483 w 2392"/>
                <a:gd name="T101" fmla="*/ 833 h 881"/>
                <a:gd name="T102" fmla="*/ 1675 w 2392"/>
                <a:gd name="T103" fmla="*/ 743 h 881"/>
                <a:gd name="T104" fmla="*/ 1806 w 2392"/>
                <a:gd name="T105" fmla="*/ 689 h 881"/>
                <a:gd name="T106" fmla="*/ 1884 w 2392"/>
                <a:gd name="T107" fmla="*/ 581 h 881"/>
                <a:gd name="T108" fmla="*/ 2039 w 2392"/>
                <a:gd name="T109" fmla="*/ 389 h 881"/>
                <a:gd name="T110" fmla="*/ 2207 w 2392"/>
                <a:gd name="T111" fmla="*/ 269 h 881"/>
                <a:gd name="T112" fmla="*/ 2249 w 2392"/>
                <a:gd name="T113" fmla="*/ 239 h 881"/>
                <a:gd name="T114" fmla="*/ 2392 w 2392"/>
                <a:gd name="T115" fmla="*/ 0 h 881"/>
                <a:gd name="T116" fmla="*/ 2302 w 2392"/>
                <a:gd name="T117" fmla="*/ 36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52" name="Freeform 12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53" name="Freeform 13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5 w 5"/>
                <a:gd name="T2" fmla="*/ 0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54" name="Freeform 14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55" name="Freeform 15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56" name="Freeform 16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57" name="Freeform 17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445458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445459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45460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45461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205E223-77F1-404F-9EB9-EBF2864A3451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45462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6475526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442" name="Group 2"/>
          <p:cNvGrpSpPr>
            <a:grpSpLocks/>
          </p:cNvGrpSpPr>
          <p:nvPr/>
        </p:nvGrpSpPr>
        <p:grpSpPr bwMode="auto">
          <a:xfrm>
            <a:off x="0" y="2438400"/>
            <a:ext cx="9144000" cy="4046538"/>
            <a:chOff x="0" y="1536"/>
            <a:chExt cx="5760" cy="2549"/>
          </a:xfrm>
        </p:grpSpPr>
        <p:sp>
          <p:nvSpPr>
            <p:cNvPr id="44544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4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4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4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47" name="Freeform 7"/>
            <p:cNvSpPr>
              <a:spLocks/>
            </p:cNvSpPr>
            <p:nvPr userDrawn="1"/>
          </p:nvSpPr>
          <p:spPr bwMode="hidden">
            <a:xfrm>
              <a:off x="3599" y="2477"/>
              <a:ext cx="186" cy="120"/>
            </a:xfrm>
            <a:custGeom>
              <a:avLst/>
              <a:gdLst>
                <a:gd name="T0" fmla="*/ 185 w 185"/>
                <a:gd name="T1" fmla="*/ 0 h 120"/>
                <a:gd name="T2" fmla="*/ 185 w 185"/>
                <a:gd name="T3" fmla="*/ 6 h 120"/>
                <a:gd name="T4" fmla="*/ 185 w 185"/>
                <a:gd name="T5" fmla="*/ 18 h 120"/>
                <a:gd name="T6" fmla="*/ 185 w 185"/>
                <a:gd name="T7" fmla="*/ 36 h 120"/>
                <a:gd name="T8" fmla="*/ 179 w 185"/>
                <a:gd name="T9" fmla="*/ 54 h 120"/>
                <a:gd name="T10" fmla="*/ 161 w 185"/>
                <a:gd name="T11" fmla="*/ 72 h 120"/>
                <a:gd name="T12" fmla="*/ 137 w 185"/>
                <a:gd name="T13" fmla="*/ 96 h 120"/>
                <a:gd name="T14" fmla="*/ 101 w 185"/>
                <a:gd name="T15" fmla="*/ 108 h 120"/>
                <a:gd name="T16" fmla="*/ 47 w 185"/>
                <a:gd name="T17" fmla="*/ 120 h 120"/>
                <a:gd name="T18" fmla="*/ 29 w 185"/>
                <a:gd name="T19" fmla="*/ 120 h 120"/>
                <a:gd name="T20" fmla="*/ 17 w 185"/>
                <a:gd name="T21" fmla="*/ 114 h 120"/>
                <a:gd name="T22" fmla="*/ 0 w 185"/>
                <a:gd name="T23" fmla="*/ 96 h 120"/>
                <a:gd name="T24" fmla="*/ 0 w 185"/>
                <a:gd name="T25" fmla="*/ 78 h 120"/>
                <a:gd name="T26" fmla="*/ 0 w 185"/>
                <a:gd name="T27" fmla="*/ 72 h 120"/>
                <a:gd name="T28" fmla="*/ 185 w 185"/>
                <a:gd name="T29" fmla="*/ 0 h 120"/>
                <a:gd name="T30" fmla="*/ 185 w 185"/>
                <a:gd name="T3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85" y="18"/>
                  </a:lnTo>
                  <a:lnTo>
                    <a:pt x="185" y="36"/>
                  </a:lnTo>
                  <a:lnTo>
                    <a:pt x="179" y="54"/>
                  </a:lnTo>
                  <a:lnTo>
                    <a:pt x="161" y="72"/>
                  </a:lnTo>
                  <a:lnTo>
                    <a:pt x="137" y="96"/>
                  </a:lnTo>
                  <a:lnTo>
                    <a:pt x="101" y="108"/>
                  </a:lnTo>
                  <a:lnTo>
                    <a:pt x="47" y="120"/>
                  </a:lnTo>
                  <a:lnTo>
                    <a:pt x="29" y="120"/>
                  </a:lnTo>
                  <a:lnTo>
                    <a:pt x="17" y="114"/>
                  </a:lnTo>
                  <a:lnTo>
                    <a:pt x="0" y="96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48" name="Freeform 8"/>
            <p:cNvSpPr>
              <a:spLocks/>
            </p:cNvSpPr>
            <p:nvPr userDrawn="1"/>
          </p:nvSpPr>
          <p:spPr bwMode="hidden">
            <a:xfrm>
              <a:off x="3779" y="2393"/>
              <a:ext cx="185" cy="120"/>
            </a:xfrm>
            <a:custGeom>
              <a:avLst/>
              <a:gdLst>
                <a:gd name="T0" fmla="*/ 185 w 185"/>
                <a:gd name="T1" fmla="*/ 0 h 120"/>
                <a:gd name="T2" fmla="*/ 185 w 185"/>
                <a:gd name="T3" fmla="*/ 6 h 120"/>
                <a:gd name="T4" fmla="*/ 179 w 185"/>
                <a:gd name="T5" fmla="*/ 24 h 120"/>
                <a:gd name="T6" fmla="*/ 167 w 185"/>
                <a:gd name="T7" fmla="*/ 42 h 120"/>
                <a:gd name="T8" fmla="*/ 149 w 185"/>
                <a:gd name="T9" fmla="*/ 66 h 120"/>
                <a:gd name="T10" fmla="*/ 131 w 185"/>
                <a:gd name="T11" fmla="*/ 90 h 120"/>
                <a:gd name="T12" fmla="*/ 102 w 185"/>
                <a:gd name="T13" fmla="*/ 108 h 120"/>
                <a:gd name="T14" fmla="*/ 66 w 185"/>
                <a:gd name="T15" fmla="*/ 120 h 120"/>
                <a:gd name="T16" fmla="*/ 18 w 185"/>
                <a:gd name="T17" fmla="*/ 120 h 120"/>
                <a:gd name="T18" fmla="*/ 0 w 185"/>
                <a:gd name="T19" fmla="*/ 60 h 120"/>
                <a:gd name="T20" fmla="*/ 185 w 185"/>
                <a:gd name="T21" fmla="*/ 0 h 120"/>
                <a:gd name="T22" fmla="*/ 185 w 185"/>
                <a:gd name="T2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79" y="24"/>
                  </a:lnTo>
                  <a:lnTo>
                    <a:pt x="167" y="42"/>
                  </a:lnTo>
                  <a:lnTo>
                    <a:pt x="149" y="66"/>
                  </a:lnTo>
                  <a:lnTo>
                    <a:pt x="131" y="90"/>
                  </a:lnTo>
                  <a:lnTo>
                    <a:pt x="102" y="108"/>
                  </a:lnTo>
                  <a:lnTo>
                    <a:pt x="66" y="120"/>
                  </a:lnTo>
                  <a:lnTo>
                    <a:pt x="18" y="120"/>
                  </a:lnTo>
                  <a:lnTo>
                    <a:pt x="0" y="60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49" name="Freeform 9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37 w 526"/>
                <a:gd name="T17" fmla="*/ 179 h 275"/>
                <a:gd name="T18" fmla="*/ 209 w 526"/>
                <a:gd name="T19" fmla="*/ 143 h 275"/>
                <a:gd name="T20" fmla="*/ 251 w 526"/>
                <a:gd name="T21" fmla="*/ 120 h 275"/>
                <a:gd name="T22" fmla="*/ 299 w 526"/>
                <a:gd name="T23" fmla="*/ 96 h 275"/>
                <a:gd name="T24" fmla="*/ 394 w 526"/>
                <a:gd name="T25" fmla="*/ 48 h 275"/>
                <a:gd name="T26" fmla="*/ 442 w 526"/>
                <a:gd name="T27" fmla="*/ 30 h 275"/>
                <a:gd name="T28" fmla="*/ 478 w 526"/>
                <a:gd name="T29" fmla="*/ 12 h 275"/>
                <a:gd name="T30" fmla="*/ 502 w 526"/>
                <a:gd name="T31" fmla="*/ 6 h 275"/>
                <a:gd name="T32" fmla="*/ 520 w 526"/>
                <a:gd name="T33" fmla="*/ 0 h 275"/>
                <a:gd name="T34" fmla="*/ 526 w 526"/>
                <a:gd name="T35" fmla="*/ 0 h 275"/>
                <a:gd name="T36" fmla="*/ 520 w 526"/>
                <a:gd name="T37" fmla="*/ 6 h 275"/>
                <a:gd name="T38" fmla="*/ 508 w 526"/>
                <a:gd name="T39" fmla="*/ 12 h 275"/>
                <a:gd name="T40" fmla="*/ 484 w 526"/>
                <a:gd name="T41" fmla="*/ 24 h 275"/>
                <a:gd name="T42" fmla="*/ 460 w 526"/>
                <a:gd name="T43" fmla="*/ 42 h 275"/>
                <a:gd name="T44" fmla="*/ 436 w 526"/>
                <a:gd name="T45" fmla="*/ 54 h 275"/>
                <a:gd name="T46" fmla="*/ 394 w 526"/>
                <a:gd name="T47" fmla="*/ 78 h 275"/>
                <a:gd name="T48" fmla="*/ 340 w 526"/>
                <a:gd name="T49" fmla="*/ 108 h 275"/>
                <a:gd name="T50" fmla="*/ 275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50" name="Freeform 10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20 w 718"/>
                <a:gd name="T17" fmla="*/ 228 h 306"/>
                <a:gd name="T18" fmla="*/ 126 w 718"/>
                <a:gd name="T19" fmla="*/ 228 h 306"/>
                <a:gd name="T20" fmla="*/ 144 w 718"/>
                <a:gd name="T21" fmla="*/ 222 h 306"/>
                <a:gd name="T22" fmla="*/ 168 w 718"/>
                <a:gd name="T23" fmla="*/ 216 h 306"/>
                <a:gd name="T24" fmla="*/ 198 w 718"/>
                <a:gd name="T25" fmla="*/ 204 h 306"/>
                <a:gd name="T26" fmla="*/ 275 w 718"/>
                <a:gd name="T27" fmla="*/ 180 h 306"/>
                <a:gd name="T28" fmla="*/ 371 w 718"/>
                <a:gd name="T29" fmla="*/ 156 h 306"/>
                <a:gd name="T30" fmla="*/ 461 w 718"/>
                <a:gd name="T31" fmla="*/ 126 h 306"/>
                <a:gd name="T32" fmla="*/ 544 w 718"/>
                <a:gd name="T33" fmla="*/ 102 h 306"/>
                <a:gd name="T34" fmla="*/ 574 w 718"/>
                <a:gd name="T35" fmla="*/ 90 h 306"/>
                <a:gd name="T36" fmla="*/ 604 w 718"/>
                <a:gd name="T37" fmla="*/ 84 h 306"/>
                <a:gd name="T38" fmla="*/ 622 w 718"/>
                <a:gd name="T39" fmla="*/ 78 h 306"/>
                <a:gd name="T40" fmla="*/ 628 w 718"/>
                <a:gd name="T41" fmla="*/ 72 h 306"/>
                <a:gd name="T42" fmla="*/ 634 w 718"/>
                <a:gd name="T43" fmla="*/ 66 h 306"/>
                <a:gd name="T44" fmla="*/ 652 w 718"/>
                <a:gd name="T45" fmla="*/ 60 h 306"/>
                <a:gd name="T46" fmla="*/ 694 w 718"/>
                <a:gd name="T47" fmla="*/ 30 h 306"/>
                <a:gd name="T48" fmla="*/ 712 w 718"/>
                <a:gd name="T49" fmla="*/ 18 h 306"/>
                <a:gd name="T50" fmla="*/ 718 w 718"/>
                <a:gd name="T51" fmla="*/ 6 h 306"/>
                <a:gd name="T52" fmla="*/ 712 w 718"/>
                <a:gd name="T53" fmla="*/ 0 h 306"/>
                <a:gd name="T54" fmla="*/ 688 w 718"/>
                <a:gd name="T55" fmla="*/ 0 h 306"/>
                <a:gd name="T56" fmla="*/ 628 w 718"/>
                <a:gd name="T57" fmla="*/ 0 h 306"/>
                <a:gd name="T58" fmla="*/ 580 w 718"/>
                <a:gd name="T59" fmla="*/ 0 h 306"/>
                <a:gd name="T60" fmla="*/ 544 w 718"/>
                <a:gd name="T61" fmla="*/ 0 h 306"/>
                <a:gd name="T62" fmla="*/ 514 w 718"/>
                <a:gd name="T63" fmla="*/ 18 h 306"/>
                <a:gd name="T64" fmla="*/ 485 w 718"/>
                <a:gd name="T65" fmla="*/ 42 h 306"/>
                <a:gd name="T66" fmla="*/ 467 w 718"/>
                <a:gd name="T67" fmla="*/ 54 h 306"/>
                <a:gd name="T68" fmla="*/ 449 w 718"/>
                <a:gd name="T69" fmla="*/ 60 h 306"/>
                <a:gd name="T70" fmla="*/ 425 w 718"/>
                <a:gd name="T71" fmla="*/ 60 h 306"/>
                <a:gd name="T72" fmla="*/ 389 w 718"/>
                <a:gd name="T73" fmla="*/ 66 h 306"/>
                <a:gd name="T74" fmla="*/ 347 w 718"/>
                <a:gd name="T75" fmla="*/ 84 h 306"/>
                <a:gd name="T76" fmla="*/ 311 w 718"/>
                <a:gd name="T77" fmla="*/ 108 h 306"/>
                <a:gd name="T78" fmla="*/ 287 w 718"/>
                <a:gd name="T79" fmla="*/ 126 h 306"/>
                <a:gd name="T80" fmla="*/ 275 w 718"/>
                <a:gd name="T81" fmla="*/ 132 h 306"/>
                <a:gd name="T82" fmla="*/ 257 w 718"/>
                <a:gd name="T83" fmla="*/ 138 h 306"/>
                <a:gd name="T84" fmla="*/ 221 w 718"/>
                <a:gd name="T85" fmla="*/ 138 h 306"/>
                <a:gd name="T86" fmla="*/ 186 w 718"/>
                <a:gd name="T87" fmla="*/ 138 h 306"/>
                <a:gd name="T88" fmla="*/ 180 w 718"/>
                <a:gd name="T89" fmla="*/ 138 h 306"/>
                <a:gd name="T90" fmla="*/ 174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51" name="Freeform 11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231 w 2392"/>
                <a:gd name="T1" fmla="*/ 54 h 881"/>
                <a:gd name="T2" fmla="*/ 2189 w 2392"/>
                <a:gd name="T3" fmla="*/ 54 h 881"/>
                <a:gd name="T4" fmla="*/ 2147 w 2392"/>
                <a:gd name="T5" fmla="*/ 66 h 881"/>
                <a:gd name="T6" fmla="*/ 2021 w 2392"/>
                <a:gd name="T7" fmla="*/ 101 h 881"/>
                <a:gd name="T8" fmla="*/ 1956 w 2392"/>
                <a:gd name="T9" fmla="*/ 119 h 881"/>
                <a:gd name="T10" fmla="*/ 1860 w 2392"/>
                <a:gd name="T11" fmla="*/ 167 h 881"/>
                <a:gd name="T12" fmla="*/ 1836 w 2392"/>
                <a:gd name="T13" fmla="*/ 245 h 881"/>
                <a:gd name="T14" fmla="*/ 1842 w 2392"/>
                <a:gd name="T15" fmla="*/ 305 h 881"/>
                <a:gd name="T16" fmla="*/ 1758 w 2392"/>
                <a:gd name="T17" fmla="*/ 317 h 881"/>
                <a:gd name="T18" fmla="*/ 1597 w 2392"/>
                <a:gd name="T19" fmla="*/ 263 h 881"/>
                <a:gd name="T20" fmla="*/ 1507 w 2392"/>
                <a:gd name="T21" fmla="*/ 257 h 881"/>
                <a:gd name="T22" fmla="*/ 1399 w 2392"/>
                <a:gd name="T23" fmla="*/ 311 h 881"/>
                <a:gd name="T24" fmla="*/ 1334 w 2392"/>
                <a:gd name="T25" fmla="*/ 353 h 881"/>
                <a:gd name="T26" fmla="*/ 1310 w 2392"/>
                <a:gd name="T27" fmla="*/ 359 h 881"/>
                <a:gd name="T28" fmla="*/ 1214 w 2392"/>
                <a:gd name="T29" fmla="*/ 371 h 881"/>
                <a:gd name="T30" fmla="*/ 1160 w 2392"/>
                <a:gd name="T31" fmla="*/ 365 h 881"/>
                <a:gd name="T32" fmla="*/ 1053 w 2392"/>
                <a:gd name="T33" fmla="*/ 371 h 881"/>
                <a:gd name="T34" fmla="*/ 957 w 2392"/>
                <a:gd name="T35" fmla="*/ 383 h 881"/>
                <a:gd name="T36" fmla="*/ 921 w 2392"/>
                <a:gd name="T37" fmla="*/ 401 h 881"/>
                <a:gd name="T38" fmla="*/ 819 w 2392"/>
                <a:gd name="T39" fmla="*/ 419 h 881"/>
                <a:gd name="T40" fmla="*/ 778 w 2392"/>
                <a:gd name="T41" fmla="*/ 419 h 881"/>
                <a:gd name="T42" fmla="*/ 664 w 2392"/>
                <a:gd name="T43" fmla="*/ 437 h 881"/>
                <a:gd name="T44" fmla="*/ 598 w 2392"/>
                <a:gd name="T45" fmla="*/ 473 h 881"/>
                <a:gd name="T46" fmla="*/ 503 w 2392"/>
                <a:gd name="T47" fmla="*/ 467 h 881"/>
                <a:gd name="T48" fmla="*/ 431 w 2392"/>
                <a:gd name="T49" fmla="*/ 491 h 881"/>
                <a:gd name="T50" fmla="*/ 413 w 2392"/>
                <a:gd name="T51" fmla="*/ 539 h 881"/>
                <a:gd name="T52" fmla="*/ 347 w 2392"/>
                <a:gd name="T53" fmla="*/ 569 h 881"/>
                <a:gd name="T54" fmla="*/ 222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63 w 2392"/>
                <a:gd name="T65" fmla="*/ 653 h 881"/>
                <a:gd name="T66" fmla="*/ 473 w 2392"/>
                <a:gd name="T67" fmla="*/ 569 h 881"/>
                <a:gd name="T68" fmla="*/ 568 w 2392"/>
                <a:gd name="T69" fmla="*/ 521 h 881"/>
                <a:gd name="T70" fmla="*/ 646 w 2392"/>
                <a:gd name="T71" fmla="*/ 515 h 881"/>
                <a:gd name="T72" fmla="*/ 873 w 2392"/>
                <a:gd name="T73" fmla="*/ 461 h 881"/>
                <a:gd name="T74" fmla="*/ 1148 w 2392"/>
                <a:gd name="T75" fmla="*/ 425 h 881"/>
                <a:gd name="T76" fmla="*/ 1292 w 2392"/>
                <a:gd name="T77" fmla="*/ 461 h 881"/>
                <a:gd name="T78" fmla="*/ 1417 w 2392"/>
                <a:gd name="T79" fmla="*/ 533 h 881"/>
                <a:gd name="T80" fmla="*/ 1435 w 2392"/>
                <a:gd name="T81" fmla="*/ 617 h 881"/>
                <a:gd name="T82" fmla="*/ 1376 w 2392"/>
                <a:gd name="T83" fmla="*/ 653 h 881"/>
                <a:gd name="T84" fmla="*/ 1226 w 2392"/>
                <a:gd name="T85" fmla="*/ 701 h 881"/>
                <a:gd name="T86" fmla="*/ 1112 w 2392"/>
                <a:gd name="T87" fmla="*/ 755 h 881"/>
                <a:gd name="T88" fmla="*/ 1065 w 2392"/>
                <a:gd name="T89" fmla="*/ 809 h 881"/>
                <a:gd name="T90" fmla="*/ 1077 w 2392"/>
                <a:gd name="T91" fmla="*/ 869 h 881"/>
                <a:gd name="T92" fmla="*/ 1106 w 2392"/>
                <a:gd name="T93" fmla="*/ 881 h 881"/>
                <a:gd name="T94" fmla="*/ 1208 w 2392"/>
                <a:gd name="T95" fmla="*/ 869 h 881"/>
                <a:gd name="T96" fmla="*/ 1388 w 2392"/>
                <a:gd name="T97" fmla="*/ 857 h 881"/>
                <a:gd name="T98" fmla="*/ 1441 w 2392"/>
                <a:gd name="T99" fmla="*/ 851 h 881"/>
                <a:gd name="T100" fmla="*/ 1483 w 2392"/>
                <a:gd name="T101" fmla="*/ 833 h 881"/>
                <a:gd name="T102" fmla="*/ 1675 w 2392"/>
                <a:gd name="T103" fmla="*/ 743 h 881"/>
                <a:gd name="T104" fmla="*/ 1806 w 2392"/>
                <a:gd name="T105" fmla="*/ 689 h 881"/>
                <a:gd name="T106" fmla="*/ 1884 w 2392"/>
                <a:gd name="T107" fmla="*/ 581 h 881"/>
                <a:gd name="T108" fmla="*/ 2039 w 2392"/>
                <a:gd name="T109" fmla="*/ 389 h 881"/>
                <a:gd name="T110" fmla="*/ 2207 w 2392"/>
                <a:gd name="T111" fmla="*/ 269 h 881"/>
                <a:gd name="T112" fmla="*/ 2249 w 2392"/>
                <a:gd name="T113" fmla="*/ 239 h 881"/>
                <a:gd name="T114" fmla="*/ 2392 w 2392"/>
                <a:gd name="T115" fmla="*/ 0 h 881"/>
                <a:gd name="T116" fmla="*/ 2302 w 2392"/>
                <a:gd name="T117" fmla="*/ 36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52" name="Freeform 12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53" name="Freeform 13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5 w 5"/>
                <a:gd name="T2" fmla="*/ 0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54" name="Freeform 14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55" name="Freeform 15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56" name="Freeform 16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57" name="Freeform 17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445458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445459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45460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45461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205E223-77F1-404F-9EB9-EBF2864A3451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45462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7499914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442" name="Group 2"/>
          <p:cNvGrpSpPr>
            <a:grpSpLocks/>
          </p:cNvGrpSpPr>
          <p:nvPr/>
        </p:nvGrpSpPr>
        <p:grpSpPr bwMode="auto">
          <a:xfrm>
            <a:off x="0" y="2438400"/>
            <a:ext cx="9144000" cy="4046538"/>
            <a:chOff x="0" y="1536"/>
            <a:chExt cx="5760" cy="2549"/>
          </a:xfrm>
        </p:grpSpPr>
        <p:sp>
          <p:nvSpPr>
            <p:cNvPr id="44544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4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4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4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47" name="Freeform 7"/>
            <p:cNvSpPr>
              <a:spLocks/>
            </p:cNvSpPr>
            <p:nvPr userDrawn="1"/>
          </p:nvSpPr>
          <p:spPr bwMode="hidden">
            <a:xfrm>
              <a:off x="3599" y="2477"/>
              <a:ext cx="186" cy="120"/>
            </a:xfrm>
            <a:custGeom>
              <a:avLst/>
              <a:gdLst>
                <a:gd name="T0" fmla="*/ 185 w 185"/>
                <a:gd name="T1" fmla="*/ 0 h 120"/>
                <a:gd name="T2" fmla="*/ 185 w 185"/>
                <a:gd name="T3" fmla="*/ 6 h 120"/>
                <a:gd name="T4" fmla="*/ 185 w 185"/>
                <a:gd name="T5" fmla="*/ 18 h 120"/>
                <a:gd name="T6" fmla="*/ 185 w 185"/>
                <a:gd name="T7" fmla="*/ 36 h 120"/>
                <a:gd name="T8" fmla="*/ 179 w 185"/>
                <a:gd name="T9" fmla="*/ 54 h 120"/>
                <a:gd name="T10" fmla="*/ 161 w 185"/>
                <a:gd name="T11" fmla="*/ 72 h 120"/>
                <a:gd name="T12" fmla="*/ 137 w 185"/>
                <a:gd name="T13" fmla="*/ 96 h 120"/>
                <a:gd name="T14" fmla="*/ 101 w 185"/>
                <a:gd name="T15" fmla="*/ 108 h 120"/>
                <a:gd name="T16" fmla="*/ 47 w 185"/>
                <a:gd name="T17" fmla="*/ 120 h 120"/>
                <a:gd name="T18" fmla="*/ 29 w 185"/>
                <a:gd name="T19" fmla="*/ 120 h 120"/>
                <a:gd name="T20" fmla="*/ 17 w 185"/>
                <a:gd name="T21" fmla="*/ 114 h 120"/>
                <a:gd name="T22" fmla="*/ 0 w 185"/>
                <a:gd name="T23" fmla="*/ 96 h 120"/>
                <a:gd name="T24" fmla="*/ 0 w 185"/>
                <a:gd name="T25" fmla="*/ 78 h 120"/>
                <a:gd name="T26" fmla="*/ 0 w 185"/>
                <a:gd name="T27" fmla="*/ 72 h 120"/>
                <a:gd name="T28" fmla="*/ 185 w 185"/>
                <a:gd name="T29" fmla="*/ 0 h 120"/>
                <a:gd name="T30" fmla="*/ 185 w 185"/>
                <a:gd name="T3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85" y="18"/>
                  </a:lnTo>
                  <a:lnTo>
                    <a:pt x="185" y="36"/>
                  </a:lnTo>
                  <a:lnTo>
                    <a:pt x="179" y="54"/>
                  </a:lnTo>
                  <a:lnTo>
                    <a:pt x="161" y="72"/>
                  </a:lnTo>
                  <a:lnTo>
                    <a:pt x="137" y="96"/>
                  </a:lnTo>
                  <a:lnTo>
                    <a:pt x="101" y="108"/>
                  </a:lnTo>
                  <a:lnTo>
                    <a:pt x="47" y="120"/>
                  </a:lnTo>
                  <a:lnTo>
                    <a:pt x="29" y="120"/>
                  </a:lnTo>
                  <a:lnTo>
                    <a:pt x="17" y="114"/>
                  </a:lnTo>
                  <a:lnTo>
                    <a:pt x="0" y="96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48" name="Freeform 8"/>
            <p:cNvSpPr>
              <a:spLocks/>
            </p:cNvSpPr>
            <p:nvPr userDrawn="1"/>
          </p:nvSpPr>
          <p:spPr bwMode="hidden">
            <a:xfrm>
              <a:off x="3779" y="2393"/>
              <a:ext cx="185" cy="120"/>
            </a:xfrm>
            <a:custGeom>
              <a:avLst/>
              <a:gdLst>
                <a:gd name="T0" fmla="*/ 185 w 185"/>
                <a:gd name="T1" fmla="*/ 0 h 120"/>
                <a:gd name="T2" fmla="*/ 185 w 185"/>
                <a:gd name="T3" fmla="*/ 6 h 120"/>
                <a:gd name="T4" fmla="*/ 179 w 185"/>
                <a:gd name="T5" fmla="*/ 24 h 120"/>
                <a:gd name="T6" fmla="*/ 167 w 185"/>
                <a:gd name="T7" fmla="*/ 42 h 120"/>
                <a:gd name="T8" fmla="*/ 149 w 185"/>
                <a:gd name="T9" fmla="*/ 66 h 120"/>
                <a:gd name="T10" fmla="*/ 131 w 185"/>
                <a:gd name="T11" fmla="*/ 90 h 120"/>
                <a:gd name="T12" fmla="*/ 102 w 185"/>
                <a:gd name="T13" fmla="*/ 108 h 120"/>
                <a:gd name="T14" fmla="*/ 66 w 185"/>
                <a:gd name="T15" fmla="*/ 120 h 120"/>
                <a:gd name="T16" fmla="*/ 18 w 185"/>
                <a:gd name="T17" fmla="*/ 120 h 120"/>
                <a:gd name="T18" fmla="*/ 0 w 185"/>
                <a:gd name="T19" fmla="*/ 60 h 120"/>
                <a:gd name="T20" fmla="*/ 185 w 185"/>
                <a:gd name="T21" fmla="*/ 0 h 120"/>
                <a:gd name="T22" fmla="*/ 185 w 185"/>
                <a:gd name="T2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79" y="24"/>
                  </a:lnTo>
                  <a:lnTo>
                    <a:pt x="167" y="42"/>
                  </a:lnTo>
                  <a:lnTo>
                    <a:pt x="149" y="66"/>
                  </a:lnTo>
                  <a:lnTo>
                    <a:pt x="131" y="90"/>
                  </a:lnTo>
                  <a:lnTo>
                    <a:pt x="102" y="108"/>
                  </a:lnTo>
                  <a:lnTo>
                    <a:pt x="66" y="120"/>
                  </a:lnTo>
                  <a:lnTo>
                    <a:pt x="18" y="120"/>
                  </a:lnTo>
                  <a:lnTo>
                    <a:pt x="0" y="60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49" name="Freeform 9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37 w 526"/>
                <a:gd name="T17" fmla="*/ 179 h 275"/>
                <a:gd name="T18" fmla="*/ 209 w 526"/>
                <a:gd name="T19" fmla="*/ 143 h 275"/>
                <a:gd name="T20" fmla="*/ 251 w 526"/>
                <a:gd name="T21" fmla="*/ 120 h 275"/>
                <a:gd name="T22" fmla="*/ 299 w 526"/>
                <a:gd name="T23" fmla="*/ 96 h 275"/>
                <a:gd name="T24" fmla="*/ 394 w 526"/>
                <a:gd name="T25" fmla="*/ 48 h 275"/>
                <a:gd name="T26" fmla="*/ 442 w 526"/>
                <a:gd name="T27" fmla="*/ 30 h 275"/>
                <a:gd name="T28" fmla="*/ 478 w 526"/>
                <a:gd name="T29" fmla="*/ 12 h 275"/>
                <a:gd name="T30" fmla="*/ 502 w 526"/>
                <a:gd name="T31" fmla="*/ 6 h 275"/>
                <a:gd name="T32" fmla="*/ 520 w 526"/>
                <a:gd name="T33" fmla="*/ 0 h 275"/>
                <a:gd name="T34" fmla="*/ 526 w 526"/>
                <a:gd name="T35" fmla="*/ 0 h 275"/>
                <a:gd name="T36" fmla="*/ 520 w 526"/>
                <a:gd name="T37" fmla="*/ 6 h 275"/>
                <a:gd name="T38" fmla="*/ 508 w 526"/>
                <a:gd name="T39" fmla="*/ 12 h 275"/>
                <a:gd name="T40" fmla="*/ 484 w 526"/>
                <a:gd name="T41" fmla="*/ 24 h 275"/>
                <a:gd name="T42" fmla="*/ 460 w 526"/>
                <a:gd name="T43" fmla="*/ 42 h 275"/>
                <a:gd name="T44" fmla="*/ 436 w 526"/>
                <a:gd name="T45" fmla="*/ 54 h 275"/>
                <a:gd name="T46" fmla="*/ 394 w 526"/>
                <a:gd name="T47" fmla="*/ 78 h 275"/>
                <a:gd name="T48" fmla="*/ 340 w 526"/>
                <a:gd name="T49" fmla="*/ 108 h 275"/>
                <a:gd name="T50" fmla="*/ 275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50" name="Freeform 10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20 w 718"/>
                <a:gd name="T17" fmla="*/ 228 h 306"/>
                <a:gd name="T18" fmla="*/ 126 w 718"/>
                <a:gd name="T19" fmla="*/ 228 h 306"/>
                <a:gd name="T20" fmla="*/ 144 w 718"/>
                <a:gd name="T21" fmla="*/ 222 h 306"/>
                <a:gd name="T22" fmla="*/ 168 w 718"/>
                <a:gd name="T23" fmla="*/ 216 h 306"/>
                <a:gd name="T24" fmla="*/ 198 w 718"/>
                <a:gd name="T25" fmla="*/ 204 h 306"/>
                <a:gd name="T26" fmla="*/ 275 w 718"/>
                <a:gd name="T27" fmla="*/ 180 h 306"/>
                <a:gd name="T28" fmla="*/ 371 w 718"/>
                <a:gd name="T29" fmla="*/ 156 h 306"/>
                <a:gd name="T30" fmla="*/ 461 w 718"/>
                <a:gd name="T31" fmla="*/ 126 h 306"/>
                <a:gd name="T32" fmla="*/ 544 w 718"/>
                <a:gd name="T33" fmla="*/ 102 h 306"/>
                <a:gd name="T34" fmla="*/ 574 w 718"/>
                <a:gd name="T35" fmla="*/ 90 h 306"/>
                <a:gd name="T36" fmla="*/ 604 w 718"/>
                <a:gd name="T37" fmla="*/ 84 h 306"/>
                <a:gd name="T38" fmla="*/ 622 w 718"/>
                <a:gd name="T39" fmla="*/ 78 h 306"/>
                <a:gd name="T40" fmla="*/ 628 w 718"/>
                <a:gd name="T41" fmla="*/ 72 h 306"/>
                <a:gd name="T42" fmla="*/ 634 w 718"/>
                <a:gd name="T43" fmla="*/ 66 h 306"/>
                <a:gd name="T44" fmla="*/ 652 w 718"/>
                <a:gd name="T45" fmla="*/ 60 h 306"/>
                <a:gd name="T46" fmla="*/ 694 w 718"/>
                <a:gd name="T47" fmla="*/ 30 h 306"/>
                <a:gd name="T48" fmla="*/ 712 w 718"/>
                <a:gd name="T49" fmla="*/ 18 h 306"/>
                <a:gd name="T50" fmla="*/ 718 w 718"/>
                <a:gd name="T51" fmla="*/ 6 h 306"/>
                <a:gd name="T52" fmla="*/ 712 w 718"/>
                <a:gd name="T53" fmla="*/ 0 h 306"/>
                <a:gd name="T54" fmla="*/ 688 w 718"/>
                <a:gd name="T55" fmla="*/ 0 h 306"/>
                <a:gd name="T56" fmla="*/ 628 w 718"/>
                <a:gd name="T57" fmla="*/ 0 h 306"/>
                <a:gd name="T58" fmla="*/ 580 w 718"/>
                <a:gd name="T59" fmla="*/ 0 h 306"/>
                <a:gd name="T60" fmla="*/ 544 w 718"/>
                <a:gd name="T61" fmla="*/ 0 h 306"/>
                <a:gd name="T62" fmla="*/ 514 w 718"/>
                <a:gd name="T63" fmla="*/ 18 h 306"/>
                <a:gd name="T64" fmla="*/ 485 w 718"/>
                <a:gd name="T65" fmla="*/ 42 h 306"/>
                <a:gd name="T66" fmla="*/ 467 w 718"/>
                <a:gd name="T67" fmla="*/ 54 h 306"/>
                <a:gd name="T68" fmla="*/ 449 w 718"/>
                <a:gd name="T69" fmla="*/ 60 h 306"/>
                <a:gd name="T70" fmla="*/ 425 w 718"/>
                <a:gd name="T71" fmla="*/ 60 h 306"/>
                <a:gd name="T72" fmla="*/ 389 w 718"/>
                <a:gd name="T73" fmla="*/ 66 h 306"/>
                <a:gd name="T74" fmla="*/ 347 w 718"/>
                <a:gd name="T75" fmla="*/ 84 h 306"/>
                <a:gd name="T76" fmla="*/ 311 w 718"/>
                <a:gd name="T77" fmla="*/ 108 h 306"/>
                <a:gd name="T78" fmla="*/ 287 w 718"/>
                <a:gd name="T79" fmla="*/ 126 h 306"/>
                <a:gd name="T80" fmla="*/ 275 w 718"/>
                <a:gd name="T81" fmla="*/ 132 h 306"/>
                <a:gd name="T82" fmla="*/ 257 w 718"/>
                <a:gd name="T83" fmla="*/ 138 h 306"/>
                <a:gd name="T84" fmla="*/ 221 w 718"/>
                <a:gd name="T85" fmla="*/ 138 h 306"/>
                <a:gd name="T86" fmla="*/ 186 w 718"/>
                <a:gd name="T87" fmla="*/ 138 h 306"/>
                <a:gd name="T88" fmla="*/ 180 w 718"/>
                <a:gd name="T89" fmla="*/ 138 h 306"/>
                <a:gd name="T90" fmla="*/ 174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51" name="Freeform 11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231 w 2392"/>
                <a:gd name="T1" fmla="*/ 54 h 881"/>
                <a:gd name="T2" fmla="*/ 2189 w 2392"/>
                <a:gd name="T3" fmla="*/ 54 h 881"/>
                <a:gd name="T4" fmla="*/ 2147 w 2392"/>
                <a:gd name="T5" fmla="*/ 66 h 881"/>
                <a:gd name="T6" fmla="*/ 2021 w 2392"/>
                <a:gd name="T7" fmla="*/ 101 h 881"/>
                <a:gd name="T8" fmla="*/ 1956 w 2392"/>
                <a:gd name="T9" fmla="*/ 119 h 881"/>
                <a:gd name="T10" fmla="*/ 1860 w 2392"/>
                <a:gd name="T11" fmla="*/ 167 h 881"/>
                <a:gd name="T12" fmla="*/ 1836 w 2392"/>
                <a:gd name="T13" fmla="*/ 245 h 881"/>
                <a:gd name="T14" fmla="*/ 1842 w 2392"/>
                <a:gd name="T15" fmla="*/ 305 h 881"/>
                <a:gd name="T16" fmla="*/ 1758 w 2392"/>
                <a:gd name="T17" fmla="*/ 317 h 881"/>
                <a:gd name="T18" fmla="*/ 1597 w 2392"/>
                <a:gd name="T19" fmla="*/ 263 h 881"/>
                <a:gd name="T20" fmla="*/ 1507 w 2392"/>
                <a:gd name="T21" fmla="*/ 257 h 881"/>
                <a:gd name="T22" fmla="*/ 1399 w 2392"/>
                <a:gd name="T23" fmla="*/ 311 h 881"/>
                <a:gd name="T24" fmla="*/ 1334 w 2392"/>
                <a:gd name="T25" fmla="*/ 353 h 881"/>
                <a:gd name="T26" fmla="*/ 1310 w 2392"/>
                <a:gd name="T27" fmla="*/ 359 h 881"/>
                <a:gd name="T28" fmla="*/ 1214 w 2392"/>
                <a:gd name="T29" fmla="*/ 371 h 881"/>
                <a:gd name="T30" fmla="*/ 1160 w 2392"/>
                <a:gd name="T31" fmla="*/ 365 h 881"/>
                <a:gd name="T32" fmla="*/ 1053 w 2392"/>
                <a:gd name="T33" fmla="*/ 371 h 881"/>
                <a:gd name="T34" fmla="*/ 957 w 2392"/>
                <a:gd name="T35" fmla="*/ 383 h 881"/>
                <a:gd name="T36" fmla="*/ 921 w 2392"/>
                <a:gd name="T37" fmla="*/ 401 h 881"/>
                <a:gd name="T38" fmla="*/ 819 w 2392"/>
                <a:gd name="T39" fmla="*/ 419 h 881"/>
                <a:gd name="T40" fmla="*/ 778 w 2392"/>
                <a:gd name="T41" fmla="*/ 419 h 881"/>
                <a:gd name="T42" fmla="*/ 664 w 2392"/>
                <a:gd name="T43" fmla="*/ 437 h 881"/>
                <a:gd name="T44" fmla="*/ 598 w 2392"/>
                <a:gd name="T45" fmla="*/ 473 h 881"/>
                <a:gd name="T46" fmla="*/ 503 w 2392"/>
                <a:gd name="T47" fmla="*/ 467 h 881"/>
                <a:gd name="T48" fmla="*/ 431 w 2392"/>
                <a:gd name="T49" fmla="*/ 491 h 881"/>
                <a:gd name="T50" fmla="*/ 413 w 2392"/>
                <a:gd name="T51" fmla="*/ 539 h 881"/>
                <a:gd name="T52" fmla="*/ 347 w 2392"/>
                <a:gd name="T53" fmla="*/ 569 h 881"/>
                <a:gd name="T54" fmla="*/ 222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63 w 2392"/>
                <a:gd name="T65" fmla="*/ 653 h 881"/>
                <a:gd name="T66" fmla="*/ 473 w 2392"/>
                <a:gd name="T67" fmla="*/ 569 h 881"/>
                <a:gd name="T68" fmla="*/ 568 w 2392"/>
                <a:gd name="T69" fmla="*/ 521 h 881"/>
                <a:gd name="T70" fmla="*/ 646 w 2392"/>
                <a:gd name="T71" fmla="*/ 515 h 881"/>
                <a:gd name="T72" fmla="*/ 873 w 2392"/>
                <a:gd name="T73" fmla="*/ 461 h 881"/>
                <a:gd name="T74" fmla="*/ 1148 w 2392"/>
                <a:gd name="T75" fmla="*/ 425 h 881"/>
                <a:gd name="T76" fmla="*/ 1292 w 2392"/>
                <a:gd name="T77" fmla="*/ 461 h 881"/>
                <a:gd name="T78" fmla="*/ 1417 w 2392"/>
                <a:gd name="T79" fmla="*/ 533 h 881"/>
                <a:gd name="T80" fmla="*/ 1435 w 2392"/>
                <a:gd name="T81" fmla="*/ 617 h 881"/>
                <a:gd name="T82" fmla="*/ 1376 w 2392"/>
                <a:gd name="T83" fmla="*/ 653 h 881"/>
                <a:gd name="T84" fmla="*/ 1226 w 2392"/>
                <a:gd name="T85" fmla="*/ 701 h 881"/>
                <a:gd name="T86" fmla="*/ 1112 w 2392"/>
                <a:gd name="T87" fmla="*/ 755 h 881"/>
                <a:gd name="T88" fmla="*/ 1065 w 2392"/>
                <a:gd name="T89" fmla="*/ 809 h 881"/>
                <a:gd name="T90" fmla="*/ 1077 w 2392"/>
                <a:gd name="T91" fmla="*/ 869 h 881"/>
                <a:gd name="T92" fmla="*/ 1106 w 2392"/>
                <a:gd name="T93" fmla="*/ 881 h 881"/>
                <a:gd name="T94" fmla="*/ 1208 w 2392"/>
                <a:gd name="T95" fmla="*/ 869 h 881"/>
                <a:gd name="T96" fmla="*/ 1388 w 2392"/>
                <a:gd name="T97" fmla="*/ 857 h 881"/>
                <a:gd name="T98" fmla="*/ 1441 w 2392"/>
                <a:gd name="T99" fmla="*/ 851 h 881"/>
                <a:gd name="T100" fmla="*/ 1483 w 2392"/>
                <a:gd name="T101" fmla="*/ 833 h 881"/>
                <a:gd name="T102" fmla="*/ 1675 w 2392"/>
                <a:gd name="T103" fmla="*/ 743 h 881"/>
                <a:gd name="T104" fmla="*/ 1806 w 2392"/>
                <a:gd name="T105" fmla="*/ 689 h 881"/>
                <a:gd name="T106" fmla="*/ 1884 w 2392"/>
                <a:gd name="T107" fmla="*/ 581 h 881"/>
                <a:gd name="T108" fmla="*/ 2039 w 2392"/>
                <a:gd name="T109" fmla="*/ 389 h 881"/>
                <a:gd name="T110" fmla="*/ 2207 w 2392"/>
                <a:gd name="T111" fmla="*/ 269 h 881"/>
                <a:gd name="T112" fmla="*/ 2249 w 2392"/>
                <a:gd name="T113" fmla="*/ 239 h 881"/>
                <a:gd name="T114" fmla="*/ 2392 w 2392"/>
                <a:gd name="T115" fmla="*/ 0 h 881"/>
                <a:gd name="T116" fmla="*/ 2302 w 2392"/>
                <a:gd name="T117" fmla="*/ 36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52" name="Freeform 12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53" name="Freeform 13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5 w 5"/>
                <a:gd name="T2" fmla="*/ 0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54" name="Freeform 14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55" name="Freeform 15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56" name="Freeform 16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57" name="Freeform 17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445458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445459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45460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45461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205E223-77F1-404F-9EB9-EBF2864A3451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45462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2040724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442" name="Group 2"/>
          <p:cNvGrpSpPr>
            <a:grpSpLocks/>
          </p:cNvGrpSpPr>
          <p:nvPr/>
        </p:nvGrpSpPr>
        <p:grpSpPr bwMode="auto">
          <a:xfrm>
            <a:off x="0" y="2438400"/>
            <a:ext cx="9144000" cy="4046538"/>
            <a:chOff x="0" y="1536"/>
            <a:chExt cx="5760" cy="2549"/>
          </a:xfrm>
        </p:grpSpPr>
        <p:sp>
          <p:nvSpPr>
            <p:cNvPr id="44544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4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4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4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47" name="Freeform 7"/>
            <p:cNvSpPr>
              <a:spLocks/>
            </p:cNvSpPr>
            <p:nvPr userDrawn="1"/>
          </p:nvSpPr>
          <p:spPr bwMode="hidden">
            <a:xfrm>
              <a:off x="3599" y="2477"/>
              <a:ext cx="186" cy="120"/>
            </a:xfrm>
            <a:custGeom>
              <a:avLst/>
              <a:gdLst>
                <a:gd name="T0" fmla="*/ 185 w 185"/>
                <a:gd name="T1" fmla="*/ 0 h 120"/>
                <a:gd name="T2" fmla="*/ 185 w 185"/>
                <a:gd name="T3" fmla="*/ 6 h 120"/>
                <a:gd name="T4" fmla="*/ 185 w 185"/>
                <a:gd name="T5" fmla="*/ 18 h 120"/>
                <a:gd name="T6" fmla="*/ 185 w 185"/>
                <a:gd name="T7" fmla="*/ 36 h 120"/>
                <a:gd name="T8" fmla="*/ 179 w 185"/>
                <a:gd name="T9" fmla="*/ 54 h 120"/>
                <a:gd name="T10" fmla="*/ 161 w 185"/>
                <a:gd name="T11" fmla="*/ 72 h 120"/>
                <a:gd name="T12" fmla="*/ 137 w 185"/>
                <a:gd name="T13" fmla="*/ 96 h 120"/>
                <a:gd name="T14" fmla="*/ 101 w 185"/>
                <a:gd name="T15" fmla="*/ 108 h 120"/>
                <a:gd name="T16" fmla="*/ 47 w 185"/>
                <a:gd name="T17" fmla="*/ 120 h 120"/>
                <a:gd name="T18" fmla="*/ 29 w 185"/>
                <a:gd name="T19" fmla="*/ 120 h 120"/>
                <a:gd name="T20" fmla="*/ 17 w 185"/>
                <a:gd name="T21" fmla="*/ 114 h 120"/>
                <a:gd name="T22" fmla="*/ 0 w 185"/>
                <a:gd name="T23" fmla="*/ 96 h 120"/>
                <a:gd name="T24" fmla="*/ 0 w 185"/>
                <a:gd name="T25" fmla="*/ 78 h 120"/>
                <a:gd name="T26" fmla="*/ 0 w 185"/>
                <a:gd name="T27" fmla="*/ 72 h 120"/>
                <a:gd name="T28" fmla="*/ 185 w 185"/>
                <a:gd name="T29" fmla="*/ 0 h 120"/>
                <a:gd name="T30" fmla="*/ 185 w 185"/>
                <a:gd name="T3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85" y="18"/>
                  </a:lnTo>
                  <a:lnTo>
                    <a:pt x="185" y="36"/>
                  </a:lnTo>
                  <a:lnTo>
                    <a:pt x="179" y="54"/>
                  </a:lnTo>
                  <a:lnTo>
                    <a:pt x="161" y="72"/>
                  </a:lnTo>
                  <a:lnTo>
                    <a:pt x="137" y="96"/>
                  </a:lnTo>
                  <a:lnTo>
                    <a:pt x="101" y="108"/>
                  </a:lnTo>
                  <a:lnTo>
                    <a:pt x="47" y="120"/>
                  </a:lnTo>
                  <a:lnTo>
                    <a:pt x="29" y="120"/>
                  </a:lnTo>
                  <a:lnTo>
                    <a:pt x="17" y="114"/>
                  </a:lnTo>
                  <a:lnTo>
                    <a:pt x="0" y="96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48" name="Freeform 8"/>
            <p:cNvSpPr>
              <a:spLocks/>
            </p:cNvSpPr>
            <p:nvPr userDrawn="1"/>
          </p:nvSpPr>
          <p:spPr bwMode="hidden">
            <a:xfrm>
              <a:off x="3779" y="2393"/>
              <a:ext cx="185" cy="120"/>
            </a:xfrm>
            <a:custGeom>
              <a:avLst/>
              <a:gdLst>
                <a:gd name="T0" fmla="*/ 185 w 185"/>
                <a:gd name="T1" fmla="*/ 0 h 120"/>
                <a:gd name="T2" fmla="*/ 185 w 185"/>
                <a:gd name="T3" fmla="*/ 6 h 120"/>
                <a:gd name="T4" fmla="*/ 179 w 185"/>
                <a:gd name="T5" fmla="*/ 24 h 120"/>
                <a:gd name="T6" fmla="*/ 167 w 185"/>
                <a:gd name="T7" fmla="*/ 42 h 120"/>
                <a:gd name="T8" fmla="*/ 149 w 185"/>
                <a:gd name="T9" fmla="*/ 66 h 120"/>
                <a:gd name="T10" fmla="*/ 131 w 185"/>
                <a:gd name="T11" fmla="*/ 90 h 120"/>
                <a:gd name="T12" fmla="*/ 102 w 185"/>
                <a:gd name="T13" fmla="*/ 108 h 120"/>
                <a:gd name="T14" fmla="*/ 66 w 185"/>
                <a:gd name="T15" fmla="*/ 120 h 120"/>
                <a:gd name="T16" fmla="*/ 18 w 185"/>
                <a:gd name="T17" fmla="*/ 120 h 120"/>
                <a:gd name="T18" fmla="*/ 0 w 185"/>
                <a:gd name="T19" fmla="*/ 60 h 120"/>
                <a:gd name="T20" fmla="*/ 185 w 185"/>
                <a:gd name="T21" fmla="*/ 0 h 120"/>
                <a:gd name="T22" fmla="*/ 185 w 185"/>
                <a:gd name="T2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79" y="24"/>
                  </a:lnTo>
                  <a:lnTo>
                    <a:pt x="167" y="42"/>
                  </a:lnTo>
                  <a:lnTo>
                    <a:pt x="149" y="66"/>
                  </a:lnTo>
                  <a:lnTo>
                    <a:pt x="131" y="90"/>
                  </a:lnTo>
                  <a:lnTo>
                    <a:pt x="102" y="108"/>
                  </a:lnTo>
                  <a:lnTo>
                    <a:pt x="66" y="120"/>
                  </a:lnTo>
                  <a:lnTo>
                    <a:pt x="18" y="120"/>
                  </a:lnTo>
                  <a:lnTo>
                    <a:pt x="0" y="60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49" name="Freeform 9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37 w 526"/>
                <a:gd name="T17" fmla="*/ 179 h 275"/>
                <a:gd name="T18" fmla="*/ 209 w 526"/>
                <a:gd name="T19" fmla="*/ 143 h 275"/>
                <a:gd name="T20" fmla="*/ 251 w 526"/>
                <a:gd name="T21" fmla="*/ 120 h 275"/>
                <a:gd name="T22" fmla="*/ 299 w 526"/>
                <a:gd name="T23" fmla="*/ 96 h 275"/>
                <a:gd name="T24" fmla="*/ 394 w 526"/>
                <a:gd name="T25" fmla="*/ 48 h 275"/>
                <a:gd name="T26" fmla="*/ 442 w 526"/>
                <a:gd name="T27" fmla="*/ 30 h 275"/>
                <a:gd name="T28" fmla="*/ 478 w 526"/>
                <a:gd name="T29" fmla="*/ 12 h 275"/>
                <a:gd name="T30" fmla="*/ 502 w 526"/>
                <a:gd name="T31" fmla="*/ 6 h 275"/>
                <a:gd name="T32" fmla="*/ 520 w 526"/>
                <a:gd name="T33" fmla="*/ 0 h 275"/>
                <a:gd name="T34" fmla="*/ 526 w 526"/>
                <a:gd name="T35" fmla="*/ 0 h 275"/>
                <a:gd name="T36" fmla="*/ 520 w 526"/>
                <a:gd name="T37" fmla="*/ 6 h 275"/>
                <a:gd name="T38" fmla="*/ 508 w 526"/>
                <a:gd name="T39" fmla="*/ 12 h 275"/>
                <a:gd name="T40" fmla="*/ 484 w 526"/>
                <a:gd name="T41" fmla="*/ 24 h 275"/>
                <a:gd name="T42" fmla="*/ 460 w 526"/>
                <a:gd name="T43" fmla="*/ 42 h 275"/>
                <a:gd name="T44" fmla="*/ 436 w 526"/>
                <a:gd name="T45" fmla="*/ 54 h 275"/>
                <a:gd name="T46" fmla="*/ 394 w 526"/>
                <a:gd name="T47" fmla="*/ 78 h 275"/>
                <a:gd name="T48" fmla="*/ 340 w 526"/>
                <a:gd name="T49" fmla="*/ 108 h 275"/>
                <a:gd name="T50" fmla="*/ 275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50" name="Freeform 10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20 w 718"/>
                <a:gd name="T17" fmla="*/ 228 h 306"/>
                <a:gd name="T18" fmla="*/ 126 w 718"/>
                <a:gd name="T19" fmla="*/ 228 h 306"/>
                <a:gd name="T20" fmla="*/ 144 w 718"/>
                <a:gd name="T21" fmla="*/ 222 h 306"/>
                <a:gd name="T22" fmla="*/ 168 w 718"/>
                <a:gd name="T23" fmla="*/ 216 h 306"/>
                <a:gd name="T24" fmla="*/ 198 w 718"/>
                <a:gd name="T25" fmla="*/ 204 h 306"/>
                <a:gd name="T26" fmla="*/ 275 w 718"/>
                <a:gd name="T27" fmla="*/ 180 h 306"/>
                <a:gd name="T28" fmla="*/ 371 w 718"/>
                <a:gd name="T29" fmla="*/ 156 h 306"/>
                <a:gd name="T30" fmla="*/ 461 w 718"/>
                <a:gd name="T31" fmla="*/ 126 h 306"/>
                <a:gd name="T32" fmla="*/ 544 w 718"/>
                <a:gd name="T33" fmla="*/ 102 h 306"/>
                <a:gd name="T34" fmla="*/ 574 w 718"/>
                <a:gd name="T35" fmla="*/ 90 h 306"/>
                <a:gd name="T36" fmla="*/ 604 w 718"/>
                <a:gd name="T37" fmla="*/ 84 h 306"/>
                <a:gd name="T38" fmla="*/ 622 w 718"/>
                <a:gd name="T39" fmla="*/ 78 h 306"/>
                <a:gd name="T40" fmla="*/ 628 w 718"/>
                <a:gd name="T41" fmla="*/ 72 h 306"/>
                <a:gd name="T42" fmla="*/ 634 w 718"/>
                <a:gd name="T43" fmla="*/ 66 h 306"/>
                <a:gd name="T44" fmla="*/ 652 w 718"/>
                <a:gd name="T45" fmla="*/ 60 h 306"/>
                <a:gd name="T46" fmla="*/ 694 w 718"/>
                <a:gd name="T47" fmla="*/ 30 h 306"/>
                <a:gd name="T48" fmla="*/ 712 w 718"/>
                <a:gd name="T49" fmla="*/ 18 h 306"/>
                <a:gd name="T50" fmla="*/ 718 w 718"/>
                <a:gd name="T51" fmla="*/ 6 h 306"/>
                <a:gd name="T52" fmla="*/ 712 w 718"/>
                <a:gd name="T53" fmla="*/ 0 h 306"/>
                <a:gd name="T54" fmla="*/ 688 w 718"/>
                <a:gd name="T55" fmla="*/ 0 h 306"/>
                <a:gd name="T56" fmla="*/ 628 w 718"/>
                <a:gd name="T57" fmla="*/ 0 h 306"/>
                <a:gd name="T58" fmla="*/ 580 w 718"/>
                <a:gd name="T59" fmla="*/ 0 h 306"/>
                <a:gd name="T60" fmla="*/ 544 w 718"/>
                <a:gd name="T61" fmla="*/ 0 h 306"/>
                <a:gd name="T62" fmla="*/ 514 w 718"/>
                <a:gd name="T63" fmla="*/ 18 h 306"/>
                <a:gd name="T64" fmla="*/ 485 w 718"/>
                <a:gd name="T65" fmla="*/ 42 h 306"/>
                <a:gd name="T66" fmla="*/ 467 w 718"/>
                <a:gd name="T67" fmla="*/ 54 h 306"/>
                <a:gd name="T68" fmla="*/ 449 w 718"/>
                <a:gd name="T69" fmla="*/ 60 h 306"/>
                <a:gd name="T70" fmla="*/ 425 w 718"/>
                <a:gd name="T71" fmla="*/ 60 h 306"/>
                <a:gd name="T72" fmla="*/ 389 w 718"/>
                <a:gd name="T73" fmla="*/ 66 h 306"/>
                <a:gd name="T74" fmla="*/ 347 w 718"/>
                <a:gd name="T75" fmla="*/ 84 h 306"/>
                <a:gd name="T76" fmla="*/ 311 w 718"/>
                <a:gd name="T77" fmla="*/ 108 h 306"/>
                <a:gd name="T78" fmla="*/ 287 w 718"/>
                <a:gd name="T79" fmla="*/ 126 h 306"/>
                <a:gd name="T80" fmla="*/ 275 w 718"/>
                <a:gd name="T81" fmla="*/ 132 h 306"/>
                <a:gd name="T82" fmla="*/ 257 w 718"/>
                <a:gd name="T83" fmla="*/ 138 h 306"/>
                <a:gd name="T84" fmla="*/ 221 w 718"/>
                <a:gd name="T85" fmla="*/ 138 h 306"/>
                <a:gd name="T86" fmla="*/ 186 w 718"/>
                <a:gd name="T87" fmla="*/ 138 h 306"/>
                <a:gd name="T88" fmla="*/ 180 w 718"/>
                <a:gd name="T89" fmla="*/ 138 h 306"/>
                <a:gd name="T90" fmla="*/ 174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51" name="Freeform 11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231 w 2392"/>
                <a:gd name="T1" fmla="*/ 54 h 881"/>
                <a:gd name="T2" fmla="*/ 2189 w 2392"/>
                <a:gd name="T3" fmla="*/ 54 h 881"/>
                <a:gd name="T4" fmla="*/ 2147 w 2392"/>
                <a:gd name="T5" fmla="*/ 66 h 881"/>
                <a:gd name="T6" fmla="*/ 2021 w 2392"/>
                <a:gd name="T7" fmla="*/ 101 h 881"/>
                <a:gd name="T8" fmla="*/ 1956 w 2392"/>
                <a:gd name="T9" fmla="*/ 119 h 881"/>
                <a:gd name="T10" fmla="*/ 1860 w 2392"/>
                <a:gd name="T11" fmla="*/ 167 h 881"/>
                <a:gd name="T12" fmla="*/ 1836 w 2392"/>
                <a:gd name="T13" fmla="*/ 245 h 881"/>
                <a:gd name="T14" fmla="*/ 1842 w 2392"/>
                <a:gd name="T15" fmla="*/ 305 h 881"/>
                <a:gd name="T16" fmla="*/ 1758 w 2392"/>
                <a:gd name="T17" fmla="*/ 317 h 881"/>
                <a:gd name="T18" fmla="*/ 1597 w 2392"/>
                <a:gd name="T19" fmla="*/ 263 h 881"/>
                <a:gd name="T20" fmla="*/ 1507 w 2392"/>
                <a:gd name="T21" fmla="*/ 257 h 881"/>
                <a:gd name="T22" fmla="*/ 1399 w 2392"/>
                <a:gd name="T23" fmla="*/ 311 h 881"/>
                <a:gd name="T24" fmla="*/ 1334 w 2392"/>
                <a:gd name="T25" fmla="*/ 353 h 881"/>
                <a:gd name="T26" fmla="*/ 1310 w 2392"/>
                <a:gd name="T27" fmla="*/ 359 h 881"/>
                <a:gd name="T28" fmla="*/ 1214 w 2392"/>
                <a:gd name="T29" fmla="*/ 371 h 881"/>
                <a:gd name="T30" fmla="*/ 1160 w 2392"/>
                <a:gd name="T31" fmla="*/ 365 h 881"/>
                <a:gd name="T32" fmla="*/ 1053 w 2392"/>
                <a:gd name="T33" fmla="*/ 371 h 881"/>
                <a:gd name="T34" fmla="*/ 957 w 2392"/>
                <a:gd name="T35" fmla="*/ 383 h 881"/>
                <a:gd name="T36" fmla="*/ 921 w 2392"/>
                <a:gd name="T37" fmla="*/ 401 h 881"/>
                <a:gd name="T38" fmla="*/ 819 w 2392"/>
                <a:gd name="T39" fmla="*/ 419 h 881"/>
                <a:gd name="T40" fmla="*/ 778 w 2392"/>
                <a:gd name="T41" fmla="*/ 419 h 881"/>
                <a:gd name="T42" fmla="*/ 664 w 2392"/>
                <a:gd name="T43" fmla="*/ 437 h 881"/>
                <a:gd name="T44" fmla="*/ 598 w 2392"/>
                <a:gd name="T45" fmla="*/ 473 h 881"/>
                <a:gd name="T46" fmla="*/ 503 w 2392"/>
                <a:gd name="T47" fmla="*/ 467 h 881"/>
                <a:gd name="T48" fmla="*/ 431 w 2392"/>
                <a:gd name="T49" fmla="*/ 491 h 881"/>
                <a:gd name="T50" fmla="*/ 413 w 2392"/>
                <a:gd name="T51" fmla="*/ 539 h 881"/>
                <a:gd name="T52" fmla="*/ 347 w 2392"/>
                <a:gd name="T53" fmla="*/ 569 h 881"/>
                <a:gd name="T54" fmla="*/ 222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63 w 2392"/>
                <a:gd name="T65" fmla="*/ 653 h 881"/>
                <a:gd name="T66" fmla="*/ 473 w 2392"/>
                <a:gd name="T67" fmla="*/ 569 h 881"/>
                <a:gd name="T68" fmla="*/ 568 w 2392"/>
                <a:gd name="T69" fmla="*/ 521 h 881"/>
                <a:gd name="T70" fmla="*/ 646 w 2392"/>
                <a:gd name="T71" fmla="*/ 515 h 881"/>
                <a:gd name="T72" fmla="*/ 873 w 2392"/>
                <a:gd name="T73" fmla="*/ 461 h 881"/>
                <a:gd name="T74" fmla="*/ 1148 w 2392"/>
                <a:gd name="T75" fmla="*/ 425 h 881"/>
                <a:gd name="T76" fmla="*/ 1292 w 2392"/>
                <a:gd name="T77" fmla="*/ 461 h 881"/>
                <a:gd name="T78" fmla="*/ 1417 w 2392"/>
                <a:gd name="T79" fmla="*/ 533 h 881"/>
                <a:gd name="T80" fmla="*/ 1435 w 2392"/>
                <a:gd name="T81" fmla="*/ 617 h 881"/>
                <a:gd name="T82" fmla="*/ 1376 w 2392"/>
                <a:gd name="T83" fmla="*/ 653 h 881"/>
                <a:gd name="T84" fmla="*/ 1226 w 2392"/>
                <a:gd name="T85" fmla="*/ 701 h 881"/>
                <a:gd name="T86" fmla="*/ 1112 w 2392"/>
                <a:gd name="T87" fmla="*/ 755 h 881"/>
                <a:gd name="T88" fmla="*/ 1065 w 2392"/>
                <a:gd name="T89" fmla="*/ 809 h 881"/>
                <a:gd name="T90" fmla="*/ 1077 w 2392"/>
                <a:gd name="T91" fmla="*/ 869 h 881"/>
                <a:gd name="T92" fmla="*/ 1106 w 2392"/>
                <a:gd name="T93" fmla="*/ 881 h 881"/>
                <a:gd name="T94" fmla="*/ 1208 w 2392"/>
                <a:gd name="T95" fmla="*/ 869 h 881"/>
                <a:gd name="T96" fmla="*/ 1388 w 2392"/>
                <a:gd name="T97" fmla="*/ 857 h 881"/>
                <a:gd name="T98" fmla="*/ 1441 w 2392"/>
                <a:gd name="T99" fmla="*/ 851 h 881"/>
                <a:gd name="T100" fmla="*/ 1483 w 2392"/>
                <a:gd name="T101" fmla="*/ 833 h 881"/>
                <a:gd name="T102" fmla="*/ 1675 w 2392"/>
                <a:gd name="T103" fmla="*/ 743 h 881"/>
                <a:gd name="T104" fmla="*/ 1806 w 2392"/>
                <a:gd name="T105" fmla="*/ 689 h 881"/>
                <a:gd name="T106" fmla="*/ 1884 w 2392"/>
                <a:gd name="T107" fmla="*/ 581 h 881"/>
                <a:gd name="T108" fmla="*/ 2039 w 2392"/>
                <a:gd name="T109" fmla="*/ 389 h 881"/>
                <a:gd name="T110" fmla="*/ 2207 w 2392"/>
                <a:gd name="T111" fmla="*/ 269 h 881"/>
                <a:gd name="T112" fmla="*/ 2249 w 2392"/>
                <a:gd name="T113" fmla="*/ 239 h 881"/>
                <a:gd name="T114" fmla="*/ 2392 w 2392"/>
                <a:gd name="T115" fmla="*/ 0 h 881"/>
                <a:gd name="T116" fmla="*/ 2302 w 2392"/>
                <a:gd name="T117" fmla="*/ 36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52" name="Freeform 12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53" name="Freeform 13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5 w 5"/>
                <a:gd name="T2" fmla="*/ 0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54" name="Freeform 14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55" name="Freeform 15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56" name="Freeform 16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57" name="Freeform 17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445458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445459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45460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45461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205E223-77F1-404F-9EB9-EBF2864A3451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45462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0110084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442" name="Group 2"/>
          <p:cNvGrpSpPr>
            <a:grpSpLocks/>
          </p:cNvGrpSpPr>
          <p:nvPr/>
        </p:nvGrpSpPr>
        <p:grpSpPr bwMode="auto">
          <a:xfrm>
            <a:off x="0" y="2438400"/>
            <a:ext cx="9144000" cy="4046538"/>
            <a:chOff x="0" y="1536"/>
            <a:chExt cx="5760" cy="2549"/>
          </a:xfrm>
        </p:grpSpPr>
        <p:sp>
          <p:nvSpPr>
            <p:cNvPr id="44544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4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4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4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47" name="Freeform 7"/>
            <p:cNvSpPr>
              <a:spLocks/>
            </p:cNvSpPr>
            <p:nvPr userDrawn="1"/>
          </p:nvSpPr>
          <p:spPr bwMode="hidden">
            <a:xfrm>
              <a:off x="3599" y="2477"/>
              <a:ext cx="186" cy="120"/>
            </a:xfrm>
            <a:custGeom>
              <a:avLst/>
              <a:gdLst>
                <a:gd name="T0" fmla="*/ 185 w 185"/>
                <a:gd name="T1" fmla="*/ 0 h 120"/>
                <a:gd name="T2" fmla="*/ 185 w 185"/>
                <a:gd name="T3" fmla="*/ 6 h 120"/>
                <a:gd name="T4" fmla="*/ 185 w 185"/>
                <a:gd name="T5" fmla="*/ 18 h 120"/>
                <a:gd name="T6" fmla="*/ 185 w 185"/>
                <a:gd name="T7" fmla="*/ 36 h 120"/>
                <a:gd name="T8" fmla="*/ 179 w 185"/>
                <a:gd name="T9" fmla="*/ 54 h 120"/>
                <a:gd name="T10" fmla="*/ 161 w 185"/>
                <a:gd name="T11" fmla="*/ 72 h 120"/>
                <a:gd name="T12" fmla="*/ 137 w 185"/>
                <a:gd name="T13" fmla="*/ 96 h 120"/>
                <a:gd name="T14" fmla="*/ 101 w 185"/>
                <a:gd name="T15" fmla="*/ 108 h 120"/>
                <a:gd name="T16" fmla="*/ 47 w 185"/>
                <a:gd name="T17" fmla="*/ 120 h 120"/>
                <a:gd name="T18" fmla="*/ 29 w 185"/>
                <a:gd name="T19" fmla="*/ 120 h 120"/>
                <a:gd name="T20" fmla="*/ 17 w 185"/>
                <a:gd name="T21" fmla="*/ 114 h 120"/>
                <a:gd name="T22" fmla="*/ 0 w 185"/>
                <a:gd name="T23" fmla="*/ 96 h 120"/>
                <a:gd name="T24" fmla="*/ 0 w 185"/>
                <a:gd name="T25" fmla="*/ 78 h 120"/>
                <a:gd name="T26" fmla="*/ 0 w 185"/>
                <a:gd name="T27" fmla="*/ 72 h 120"/>
                <a:gd name="T28" fmla="*/ 185 w 185"/>
                <a:gd name="T29" fmla="*/ 0 h 120"/>
                <a:gd name="T30" fmla="*/ 185 w 185"/>
                <a:gd name="T3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85" y="18"/>
                  </a:lnTo>
                  <a:lnTo>
                    <a:pt x="185" y="36"/>
                  </a:lnTo>
                  <a:lnTo>
                    <a:pt x="179" y="54"/>
                  </a:lnTo>
                  <a:lnTo>
                    <a:pt x="161" y="72"/>
                  </a:lnTo>
                  <a:lnTo>
                    <a:pt x="137" y="96"/>
                  </a:lnTo>
                  <a:lnTo>
                    <a:pt x="101" y="108"/>
                  </a:lnTo>
                  <a:lnTo>
                    <a:pt x="47" y="120"/>
                  </a:lnTo>
                  <a:lnTo>
                    <a:pt x="29" y="120"/>
                  </a:lnTo>
                  <a:lnTo>
                    <a:pt x="17" y="114"/>
                  </a:lnTo>
                  <a:lnTo>
                    <a:pt x="0" y="96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48" name="Freeform 8"/>
            <p:cNvSpPr>
              <a:spLocks/>
            </p:cNvSpPr>
            <p:nvPr userDrawn="1"/>
          </p:nvSpPr>
          <p:spPr bwMode="hidden">
            <a:xfrm>
              <a:off x="3779" y="2393"/>
              <a:ext cx="185" cy="120"/>
            </a:xfrm>
            <a:custGeom>
              <a:avLst/>
              <a:gdLst>
                <a:gd name="T0" fmla="*/ 185 w 185"/>
                <a:gd name="T1" fmla="*/ 0 h 120"/>
                <a:gd name="T2" fmla="*/ 185 w 185"/>
                <a:gd name="T3" fmla="*/ 6 h 120"/>
                <a:gd name="T4" fmla="*/ 179 w 185"/>
                <a:gd name="T5" fmla="*/ 24 h 120"/>
                <a:gd name="T6" fmla="*/ 167 w 185"/>
                <a:gd name="T7" fmla="*/ 42 h 120"/>
                <a:gd name="T8" fmla="*/ 149 w 185"/>
                <a:gd name="T9" fmla="*/ 66 h 120"/>
                <a:gd name="T10" fmla="*/ 131 w 185"/>
                <a:gd name="T11" fmla="*/ 90 h 120"/>
                <a:gd name="T12" fmla="*/ 102 w 185"/>
                <a:gd name="T13" fmla="*/ 108 h 120"/>
                <a:gd name="T14" fmla="*/ 66 w 185"/>
                <a:gd name="T15" fmla="*/ 120 h 120"/>
                <a:gd name="T16" fmla="*/ 18 w 185"/>
                <a:gd name="T17" fmla="*/ 120 h 120"/>
                <a:gd name="T18" fmla="*/ 0 w 185"/>
                <a:gd name="T19" fmla="*/ 60 h 120"/>
                <a:gd name="T20" fmla="*/ 185 w 185"/>
                <a:gd name="T21" fmla="*/ 0 h 120"/>
                <a:gd name="T22" fmla="*/ 185 w 185"/>
                <a:gd name="T2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79" y="24"/>
                  </a:lnTo>
                  <a:lnTo>
                    <a:pt x="167" y="42"/>
                  </a:lnTo>
                  <a:lnTo>
                    <a:pt x="149" y="66"/>
                  </a:lnTo>
                  <a:lnTo>
                    <a:pt x="131" y="90"/>
                  </a:lnTo>
                  <a:lnTo>
                    <a:pt x="102" y="108"/>
                  </a:lnTo>
                  <a:lnTo>
                    <a:pt x="66" y="120"/>
                  </a:lnTo>
                  <a:lnTo>
                    <a:pt x="18" y="120"/>
                  </a:lnTo>
                  <a:lnTo>
                    <a:pt x="0" y="60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49" name="Freeform 9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37 w 526"/>
                <a:gd name="T17" fmla="*/ 179 h 275"/>
                <a:gd name="T18" fmla="*/ 209 w 526"/>
                <a:gd name="T19" fmla="*/ 143 h 275"/>
                <a:gd name="T20" fmla="*/ 251 w 526"/>
                <a:gd name="T21" fmla="*/ 120 h 275"/>
                <a:gd name="T22" fmla="*/ 299 w 526"/>
                <a:gd name="T23" fmla="*/ 96 h 275"/>
                <a:gd name="T24" fmla="*/ 394 w 526"/>
                <a:gd name="T25" fmla="*/ 48 h 275"/>
                <a:gd name="T26" fmla="*/ 442 w 526"/>
                <a:gd name="T27" fmla="*/ 30 h 275"/>
                <a:gd name="T28" fmla="*/ 478 w 526"/>
                <a:gd name="T29" fmla="*/ 12 h 275"/>
                <a:gd name="T30" fmla="*/ 502 w 526"/>
                <a:gd name="T31" fmla="*/ 6 h 275"/>
                <a:gd name="T32" fmla="*/ 520 w 526"/>
                <a:gd name="T33" fmla="*/ 0 h 275"/>
                <a:gd name="T34" fmla="*/ 526 w 526"/>
                <a:gd name="T35" fmla="*/ 0 h 275"/>
                <a:gd name="T36" fmla="*/ 520 w 526"/>
                <a:gd name="T37" fmla="*/ 6 h 275"/>
                <a:gd name="T38" fmla="*/ 508 w 526"/>
                <a:gd name="T39" fmla="*/ 12 h 275"/>
                <a:gd name="T40" fmla="*/ 484 w 526"/>
                <a:gd name="T41" fmla="*/ 24 h 275"/>
                <a:gd name="T42" fmla="*/ 460 w 526"/>
                <a:gd name="T43" fmla="*/ 42 h 275"/>
                <a:gd name="T44" fmla="*/ 436 w 526"/>
                <a:gd name="T45" fmla="*/ 54 h 275"/>
                <a:gd name="T46" fmla="*/ 394 w 526"/>
                <a:gd name="T47" fmla="*/ 78 h 275"/>
                <a:gd name="T48" fmla="*/ 340 w 526"/>
                <a:gd name="T49" fmla="*/ 108 h 275"/>
                <a:gd name="T50" fmla="*/ 275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50" name="Freeform 10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20 w 718"/>
                <a:gd name="T17" fmla="*/ 228 h 306"/>
                <a:gd name="T18" fmla="*/ 126 w 718"/>
                <a:gd name="T19" fmla="*/ 228 h 306"/>
                <a:gd name="T20" fmla="*/ 144 w 718"/>
                <a:gd name="T21" fmla="*/ 222 h 306"/>
                <a:gd name="T22" fmla="*/ 168 w 718"/>
                <a:gd name="T23" fmla="*/ 216 h 306"/>
                <a:gd name="T24" fmla="*/ 198 w 718"/>
                <a:gd name="T25" fmla="*/ 204 h 306"/>
                <a:gd name="T26" fmla="*/ 275 w 718"/>
                <a:gd name="T27" fmla="*/ 180 h 306"/>
                <a:gd name="T28" fmla="*/ 371 w 718"/>
                <a:gd name="T29" fmla="*/ 156 h 306"/>
                <a:gd name="T30" fmla="*/ 461 w 718"/>
                <a:gd name="T31" fmla="*/ 126 h 306"/>
                <a:gd name="T32" fmla="*/ 544 w 718"/>
                <a:gd name="T33" fmla="*/ 102 h 306"/>
                <a:gd name="T34" fmla="*/ 574 w 718"/>
                <a:gd name="T35" fmla="*/ 90 h 306"/>
                <a:gd name="T36" fmla="*/ 604 w 718"/>
                <a:gd name="T37" fmla="*/ 84 h 306"/>
                <a:gd name="T38" fmla="*/ 622 w 718"/>
                <a:gd name="T39" fmla="*/ 78 h 306"/>
                <a:gd name="T40" fmla="*/ 628 w 718"/>
                <a:gd name="T41" fmla="*/ 72 h 306"/>
                <a:gd name="T42" fmla="*/ 634 w 718"/>
                <a:gd name="T43" fmla="*/ 66 h 306"/>
                <a:gd name="T44" fmla="*/ 652 w 718"/>
                <a:gd name="T45" fmla="*/ 60 h 306"/>
                <a:gd name="T46" fmla="*/ 694 w 718"/>
                <a:gd name="T47" fmla="*/ 30 h 306"/>
                <a:gd name="T48" fmla="*/ 712 w 718"/>
                <a:gd name="T49" fmla="*/ 18 h 306"/>
                <a:gd name="T50" fmla="*/ 718 w 718"/>
                <a:gd name="T51" fmla="*/ 6 h 306"/>
                <a:gd name="T52" fmla="*/ 712 w 718"/>
                <a:gd name="T53" fmla="*/ 0 h 306"/>
                <a:gd name="T54" fmla="*/ 688 w 718"/>
                <a:gd name="T55" fmla="*/ 0 h 306"/>
                <a:gd name="T56" fmla="*/ 628 w 718"/>
                <a:gd name="T57" fmla="*/ 0 h 306"/>
                <a:gd name="T58" fmla="*/ 580 w 718"/>
                <a:gd name="T59" fmla="*/ 0 h 306"/>
                <a:gd name="T60" fmla="*/ 544 w 718"/>
                <a:gd name="T61" fmla="*/ 0 h 306"/>
                <a:gd name="T62" fmla="*/ 514 w 718"/>
                <a:gd name="T63" fmla="*/ 18 h 306"/>
                <a:gd name="T64" fmla="*/ 485 w 718"/>
                <a:gd name="T65" fmla="*/ 42 h 306"/>
                <a:gd name="T66" fmla="*/ 467 w 718"/>
                <a:gd name="T67" fmla="*/ 54 h 306"/>
                <a:gd name="T68" fmla="*/ 449 w 718"/>
                <a:gd name="T69" fmla="*/ 60 h 306"/>
                <a:gd name="T70" fmla="*/ 425 w 718"/>
                <a:gd name="T71" fmla="*/ 60 h 306"/>
                <a:gd name="T72" fmla="*/ 389 w 718"/>
                <a:gd name="T73" fmla="*/ 66 h 306"/>
                <a:gd name="T74" fmla="*/ 347 w 718"/>
                <a:gd name="T75" fmla="*/ 84 h 306"/>
                <a:gd name="T76" fmla="*/ 311 w 718"/>
                <a:gd name="T77" fmla="*/ 108 h 306"/>
                <a:gd name="T78" fmla="*/ 287 w 718"/>
                <a:gd name="T79" fmla="*/ 126 h 306"/>
                <a:gd name="T80" fmla="*/ 275 w 718"/>
                <a:gd name="T81" fmla="*/ 132 h 306"/>
                <a:gd name="T82" fmla="*/ 257 w 718"/>
                <a:gd name="T83" fmla="*/ 138 h 306"/>
                <a:gd name="T84" fmla="*/ 221 w 718"/>
                <a:gd name="T85" fmla="*/ 138 h 306"/>
                <a:gd name="T86" fmla="*/ 186 w 718"/>
                <a:gd name="T87" fmla="*/ 138 h 306"/>
                <a:gd name="T88" fmla="*/ 180 w 718"/>
                <a:gd name="T89" fmla="*/ 138 h 306"/>
                <a:gd name="T90" fmla="*/ 174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51" name="Freeform 11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231 w 2392"/>
                <a:gd name="T1" fmla="*/ 54 h 881"/>
                <a:gd name="T2" fmla="*/ 2189 w 2392"/>
                <a:gd name="T3" fmla="*/ 54 h 881"/>
                <a:gd name="T4" fmla="*/ 2147 w 2392"/>
                <a:gd name="T5" fmla="*/ 66 h 881"/>
                <a:gd name="T6" fmla="*/ 2021 w 2392"/>
                <a:gd name="T7" fmla="*/ 101 h 881"/>
                <a:gd name="T8" fmla="*/ 1956 w 2392"/>
                <a:gd name="T9" fmla="*/ 119 h 881"/>
                <a:gd name="T10" fmla="*/ 1860 w 2392"/>
                <a:gd name="T11" fmla="*/ 167 h 881"/>
                <a:gd name="T12" fmla="*/ 1836 w 2392"/>
                <a:gd name="T13" fmla="*/ 245 h 881"/>
                <a:gd name="T14" fmla="*/ 1842 w 2392"/>
                <a:gd name="T15" fmla="*/ 305 h 881"/>
                <a:gd name="T16" fmla="*/ 1758 w 2392"/>
                <a:gd name="T17" fmla="*/ 317 h 881"/>
                <a:gd name="T18" fmla="*/ 1597 w 2392"/>
                <a:gd name="T19" fmla="*/ 263 h 881"/>
                <a:gd name="T20" fmla="*/ 1507 w 2392"/>
                <a:gd name="T21" fmla="*/ 257 h 881"/>
                <a:gd name="T22" fmla="*/ 1399 w 2392"/>
                <a:gd name="T23" fmla="*/ 311 h 881"/>
                <a:gd name="T24" fmla="*/ 1334 w 2392"/>
                <a:gd name="T25" fmla="*/ 353 h 881"/>
                <a:gd name="T26" fmla="*/ 1310 w 2392"/>
                <a:gd name="T27" fmla="*/ 359 h 881"/>
                <a:gd name="T28" fmla="*/ 1214 w 2392"/>
                <a:gd name="T29" fmla="*/ 371 h 881"/>
                <a:gd name="T30" fmla="*/ 1160 w 2392"/>
                <a:gd name="T31" fmla="*/ 365 h 881"/>
                <a:gd name="T32" fmla="*/ 1053 w 2392"/>
                <a:gd name="T33" fmla="*/ 371 h 881"/>
                <a:gd name="T34" fmla="*/ 957 w 2392"/>
                <a:gd name="T35" fmla="*/ 383 h 881"/>
                <a:gd name="T36" fmla="*/ 921 w 2392"/>
                <a:gd name="T37" fmla="*/ 401 h 881"/>
                <a:gd name="T38" fmla="*/ 819 w 2392"/>
                <a:gd name="T39" fmla="*/ 419 h 881"/>
                <a:gd name="T40" fmla="*/ 778 w 2392"/>
                <a:gd name="T41" fmla="*/ 419 h 881"/>
                <a:gd name="T42" fmla="*/ 664 w 2392"/>
                <a:gd name="T43" fmla="*/ 437 h 881"/>
                <a:gd name="T44" fmla="*/ 598 w 2392"/>
                <a:gd name="T45" fmla="*/ 473 h 881"/>
                <a:gd name="T46" fmla="*/ 503 w 2392"/>
                <a:gd name="T47" fmla="*/ 467 h 881"/>
                <a:gd name="T48" fmla="*/ 431 w 2392"/>
                <a:gd name="T49" fmla="*/ 491 h 881"/>
                <a:gd name="T50" fmla="*/ 413 w 2392"/>
                <a:gd name="T51" fmla="*/ 539 h 881"/>
                <a:gd name="T52" fmla="*/ 347 w 2392"/>
                <a:gd name="T53" fmla="*/ 569 h 881"/>
                <a:gd name="T54" fmla="*/ 222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63 w 2392"/>
                <a:gd name="T65" fmla="*/ 653 h 881"/>
                <a:gd name="T66" fmla="*/ 473 w 2392"/>
                <a:gd name="T67" fmla="*/ 569 h 881"/>
                <a:gd name="T68" fmla="*/ 568 w 2392"/>
                <a:gd name="T69" fmla="*/ 521 h 881"/>
                <a:gd name="T70" fmla="*/ 646 w 2392"/>
                <a:gd name="T71" fmla="*/ 515 h 881"/>
                <a:gd name="T72" fmla="*/ 873 w 2392"/>
                <a:gd name="T73" fmla="*/ 461 h 881"/>
                <a:gd name="T74" fmla="*/ 1148 w 2392"/>
                <a:gd name="T75" fmla="*/ 425 h 881"/>
                <a:gd name="T76" fmla="*/ 1292 w 2392"/>
                <a:gd name="T77" fmla="*/ 461 h 881"/>
                <a:gd name="T78" fmla="*/ 1417 w 2392"/>
                <a:gd name="T79" fmla="*/ 533 h 881"/>
                <a:gd name="T80" fmla="*/ 1435 w 2392"/>
                <a:gd name="T81" fmla="*/ 617 h 881"/>
                <a:gd name="T82" fmla="*/ 1376 w 2392"/>
                <a:gd name="T83" fmla="*/ 653 h 881"/>
                <a:gd name="T84" fmla="*/ 1226 w 2392"/>
                <a:gd name="T85" fmla="*/ 701 h 881"/>
                <a:gd name="T86" fmla="*/ 1112 w 2392"/>
                <a:gd name="T87" fmla="*/ 755 h 881"/>
                <a:gd name="T88" fmla="*/ 1065 w 2392"/>
                <a:gd name="T89" fmla="*/ 809 h 881"/>
                <a:gd name="T90" fmla="*/ 1077 w 2392"/>
                <a:gd name="T91" fmla="*/ 869 h 881"/>
                <a:gd name="T92" fmla="*/ 1106 w 2392"/>
                <a:gd name="T93" fmla="*/ 881 h 881"/>
                <a:gd name="T94" fmla="*/ 1208 w 2392"/>
                <a:gd name="T95" fmla="*/ 869 h 881"/>
                <a:gd name="T96" fmla="*/ 1388 w 2392"/>
                <a:gd name="T97" fmla="*/ 857 h 881"/>
                <a:gd name="T98" fmla="*/ 1441 w 2392"/>
                <a:gd name="T99" fmla="*/ 851 h 881"/>
                <a:gd name="T100" fmla="*/ 1483 w 2392"/>
                <a:gd name="T101" fmla="*/ 833 h 881"/>
                <a:gd name="T102" fmla="*/ 1675 w 2392"/>
                <a:gd name="T103" fmla="*/ 743 h 881"/>
                <a:gd name="T104" fmla="*/ 1806 w 2392"/>
                <a:gd name="T105" fmla="*/ 689 h 881"/>
                <a:gd name="T106" fmla="*/ 1884 w 2392"/>
                <a:gd name="T107" fmla="*/ 581 h 881"/>
                <a:gd name="T108" fmla="*/ 2039 w 2392"/>
                <a:gd name="T109" fmla="*/ 389 h 881"/>
                <a:gd name="T110" fmla="*/ 2207 w 2392"/>
                <a:gd name="T111" fmla="*/ 269 h 881"/>
                <a:gd name="T112" fmla="*/ 2249 w 2392"/>
                <a:gd name="T113" fmla="*/ 239 h 881"/>
                <a:gd name="T114" fmla="*/ 2392 w 2392"/>
                <a:gd name="T115" fmla="*/ 0 h 881"/>
                <a:gd name="T116" fmla="*/ 2302 w 2392"/>
                <a:gd name="T117" fmla="*/ 36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52" name="Freeform 12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53" name="Freeform 13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5 w 5"/>
                <a:gd name="T2" fmla="*/ 0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54" name="Freeform 14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55" name="Freeform 15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56" name="Freeform 16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5457" name="Freeform 17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445458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445459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45460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45461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205E223-77F1-404F-9EB9-EBF2864A3451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45462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9499635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2059" y="1"/>
            <a:ext cx="7008341" cy="914399"/>
          </a:xfrm>
        </p:spPr>
        <p:txBody>
          <a:bodyPr/>
          <a:lstStyle/>
          <a:p>
            <a:r>
              <a:rPr lang="en-US" dirty="0" smtClean="0"/>
              <a:t>Big Mountain Resort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0" y="1143000"/>
            <a:ext cx="5410200" cy="762000"/>
          </a:xfrm>
        </p:spPr>
        <p:txBody>
          <a:bodyPr/>
          <a:lstStyle/>
          <a:p>
            <a:r>
              <a:rPr lang="en-US" dirty="0" smtClean="0"/>
              <a:t>Data Report 2020</a:t>
            </a:r>
            <a:endParaRPr lang="en-US" dirty="0"/>
          </a:p>
        </p:txBody>
      </p:sp>
      <p:pic>
        <p:nvPicPr>
          <p:cNvPr id="470018" name="Picture 2" descr="F:\Springboard Google Drive\Springboard-Brian\Springboard Curriculum\Unit 6 - Guided Capstone\Big Mountain Reso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199072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097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2060"/>
            </a:gs>
            <a:gs pos="7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Calculations</a:t>
            </a:r>
            <a:endParaRPr lang="en-US" dirty="0"/>
          </a:p>
        </p:txBody>
      </p:sp>
      <p:pic>
        <p:nvPicPr>
          <p:cNvPr id="471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513" y="1219200"/>
            <a:ext cx="5395487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1507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2060"/>
            </a:gs>
            <a:gs pos="7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200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The pricing model in this report suggests a fair price of $86 for a Big Mountain Resort ticket. </a:t>
            </a:r>
          </a:p>
          <a:p>
            <a:pPr marL="0" indent="0">
              <a:buNone/>
            </a:pPr>
            <a:r>
              <a:rPr lang="en-US" b="1" dirty="0" smtClean="0"/>
              <a:t>At </a:t>
            </a:r>
            <a:r>
              <a:rPr lang="en-US" b="1" dirty="0"/>
              <a:t>this price point, the resort will generate $1.75 mil in additional yearly revenue and have a 9.3% profit margin.</a:t>
            </a:r>
          </a:p>
        </p:txBody>
      </p:sp>
    </p:spTree>
    <p:extLst>
      <p:ext uri="{BB962C8B-B14F-4D97-AF65-F5344CB8AC3E}">
        <p14:creationId xmlns:p14="http://schemas.microsoft.com/office/powerpoint/2010/main" val="198965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F285B"/>
            </a:gs>
            <a:gs pos="7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2133600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What does Big Mountain Resort need to do to recoup the expense of the new chair lift and also to maintain </a:t>
            </a:r>
            <a:r>
              <a:rPr lang="en-US" b="1" dirty="0" smtClean="0"/>
              <a:t>its historical profit margin of 9.2%?</a:t>
            </a:r>
            <a:endParaRPr lang="en-US" b="1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86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2060"/>
            </a:gs>
            <a:gs pos="10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810000"/>
          </a:xfrm>
        </p:spPr>
        <p:txBody>
          <a:bodyPr/>
          <a:lstStyle/>
          <a:p>
            <a:r>
              <a:rPr lang="en-US" dirty="0" smtClean="0"/>
              <a:t>Modeling suggests a fair price of $86</a:t>
            </a:r>
          </a:p>
          <a:p>
            <a:r>
              <a:rPr lang="en-US" dirty="0" smtClean="0"/>
              <a:t>Increase ticket price from $81 to $86</a:t>
            </a:r>
          </a:p>
          <a:p>
            <a:r>
              <a:rPr lang="en-US" dirty="0" smtClean="0"/>
              <a:t>This generates an additional $1.75 mil/year</a:t>
            </a:r>
          </a:p>
          <a:p>
            <a:r>
              <a:rPr lang="en-US" dirty="0" smtClean="0"/>
              <a:t>Covers the $1.54 mil/year of additional operating expenses from the new chair lift</a:t>
            </a:r>
          </a:p>
          <a:p>
            <a:r>
              <a:rPr lang="en-US" dirty="0" smtClean="0"/>
              <a:t>New profit margin of 9.3%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816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2060"/>
            </a:gs>
            <a:gs pos="7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1 Price 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676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rPr>
              <a:t>The model price prediction suggests a fair price of $86 for a Big Mountain Resort ticket.</a:t>
            </a:r>
            <a:endParaRPr lang="en-US" dirty="0">
              <a:solidFill>
                <a:srgbClr val="002060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09800" y="1752600"/>
            <a:ext cx="4572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9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2060"/>
            </a:gs>
            <a:gs pos="7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Elevation 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676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rPr>
              <a:t>Big Mountain Resort (magenta data point) is in the middle of the pack when it comes to elevation ranking</a:t>
            </a:r>
            <a:r>
              <a:rPr lang="en-US" dirty="0" smtClean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>
              <a:solidFill>
                <a:srgbClr val="002060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471484"/>
            <a:ext cx="412299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21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2060"/>
            </a:gs>
            <a:gs pos="7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2209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effectLst/>
              </a:rPr>
              <a:t>Big Mountain Resort (magenta data point) is in the </a:t>
            </a:r>
            <a:r>
              <a:rPr lang="en-US" sz="2800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rPr>
              <a:t>84th percentile in price ranking and will move up to the 87th percentile after the price is increased to $86. The resorts range in price from $17 to $179. The average price is approximately $64.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71599"/>
            <a:ext cx="4123944" cy="29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80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2060"/>
            </a:gs>
            <a:gs pos="7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Night Skiing 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2209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rPr>
              <a:t>Big Mountain Resort (magenta data point) is classified as an outlier in this category and it could very well explain why the ticket prices at the resort command an above-average price.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256" y="1233210"/>
            <a:ext cx="4123944" cy="295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39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2060"/>
            </a:gs>
            <a:gs pos="7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Numbers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350,000 annual visitors</a:t>
            </a:r>
          </a:p>
          <a:p>
            <a:r>
              <a:rPr lang="en-US" dirty="0" smtClean="0"/>
              <a:t>$28.35 mil in annual revenues ($81/ticket)</a:t>
            </a:r>
          </a:p>
          <a:p>
            <a:r>
              <a:rPr lang="en-US" dirty="0" smtClean="0"/>
              <a:t>$25.74 mil in annual expenses</a:t>
            </a:r>
          </a:p>
          <a:p>
            <a:r>
              <a:rPr lang="en-US" dirty="0" smtClean="0"/>
              <a:t>9.2% profit margin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176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2060"/>
            </a:gs>
            <a:gs pos="7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Numbers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350,000 annual visitors</a:t>
            </a:r>
          </a:p>
          <a:p>
            <a:r>
              <a:rPr lang="en-US" dirty="0" smtClean="0"/>
              <a:t>$1.75 mil in additional revenues (+$5/ticket)</a:t>
            </a:r>
          </a:p>
          <a:p>
            <a:r>
              <a:rPr lang="en-US" dirty="0" smtClean="0"/>
              <a:t>$1.54 mil in additional expenses</a:t>
            </a:r>
          </a:p>
          <a:p>
            <a:r>
              <a:rPr lang="en-US" dirty="0" smtClean="0"/>
              <a:t>9.3% profit margin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07406"/>
      </p:ext>
    </p:extLst>
  </p:cSld>
  <p:clrMapOvr>
    <a:masterClrMapping/>
  </p:clrMapOvr>
</p:sld>
</file>

<file path=ppt/theme/theme1.xml><?xml version="1.0" encoding="utf-8"?>
<a:theme xmlns:a="http://schemas.openxmlformats.org/drawingml/2006/main" name="Teamwork design template">
  <a:themeElements>
    <a:clrScheme name="Office Theme 4">
      <a:dk1>
        <a:srgbClr val="006E6B"/>
      </a:dk1>
      <a:lt1>
        <a:srgbClr val="FFFFFF"/>
      </a:lt1>
      <a:dk2>
        <a:srgbClr val="006666"/>
      </a:dk2>
      <a:lt2>
        <a:srgbClr val="B9EFEE"/>
      </a:lt2>
      <a:accent1>
        <a:srgbClr val="33CCCC"/>
      </a:accent1>
      <a:accent2>
        <a:srgbClr val="6AB475"/>
      </a:accent2>
      <a:accent3>
        <a:srgbClr val="AAB8B8"/>
      </a:accent3>
      <a:accent4>
        <a:srgbClr val="DADADA"/>
      </a:accent4>
      <a:accent5>
        <a:srgbClr val="ADE2E2"/>
      </a:accent5>
      <a:accent6>
        <a:srgbClr val="5FA369"/>
      </a:accent6>
      <a:hlink>
        <a:srgbClr val="00FF99"/>
      </a:hlink>
      <a:folHlink>
        <a:srgbClr val="CCFF66"/>
      </a:folHlink>
    </a:clrScheme>
    <a:fontScheme name="Office Theme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Office Theme 1">
        <a:dk1>
          <a:srgbClr val="000078"/>
        </a:dk1>
        <a:lt1>
          <a:srgbClr val="FFFFFF"/>
        </a:lt1>
        <a:dk2>
          <a:srgbClr val="000066"/>
        </a:dk2>
        <a:lt2>
          <a:srgbClr val="CCECFF"/>
        </a:lt2>
        <a:accent1>
          <a:srgbClr val="0099CC"/>
        </a:accent1>
        <a:accent2>
          <a:srgbClr val="008080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007373"/>
        </a:accent6>
        <a:hlink>
          <a:srgbClr val="00FF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A6"/>
        </a:dk1>
        <a:lt1>
          <a:srgbClr val="FFFFFF"/>
        </a:lt1>
        <a:dk2>
          <a:srgbClr val="000099"/>
        </a:dk2>
        <a:lt2>
          <a:srgbClr val="CCFFFF"/>
        </a:lt2>
        <a:accent1>
          <a:srgbClr val="00CCFF"/>
        </a:accent1>
        <a:accent2>
          <a:srgbClr val="FFE701"/>
        </a:accent2>
        <a:accent3>
          <a:srgbClr val="AAAACA"/>
        </a:accent3>
        <a:accent4>
          <a:srgbClr val="DADADA"/>
        </a:accent4>
        <a:accent5>
          <a:srgbClr val="AAE2FF"/>
        </a:accent5>
        <a:accent6>
          <a:srgbClr val="E7D101"/>
        </a:accent6>
        <a:hlink>
          <a:srgbClr val="FFCC66"/>
        </a:hlink>
        <a:folHlink>
          <a:srgbClr val="00CA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E0EBF6"/>
        </a:lt1>
        <a:dk2>
          <a:srgbClr val="77A4AF"/>
        </a:dk2>
        <a:lt2>
          <a:srgbClr val="F3F7FB"/>
        </a:lt2>
        <a:accent1>
          <a:srgbClr val="B9C4D7"/>
        </a:accent1>
        <a:accent2>
          <a:srgbClr val="B1A1C5"/>
        </a:accent2>
        <a:accent3>
          <a:srgbClr val="EDF3FA"/>
        </a:accent3>
        <a:accent4>
          <a:srgbClr val="000000"/>
        </a:accent4>
        <a:accent5>
          <a:srgbClr val="D9DEE8"/>
        </a:accent5>
        <a:accent6>
          <a:srgbClr val="A091B2"/>
        </a:accent6>
        <a:hlink>
          <a:srgbClr val="3F2FB5"/>
        </a:hlink>
        <a:folHlink>
          <a:srgbClr val="3189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6E6B"/>
        </a:dk1>
        <a:lt1>
          <a:srgbClr val="FFFFFF"/>
        </a:lt1>
        <a:dk2>
          <a:srgbClr val="006666"/>
        </a:dk2>
        <a:lt2>
          <a:srgbClr val="B9EFEE"/>
        </a:lt2>
        <a:accent1>
          <a:srgbClr val="33CCCC"/>
        </a:accent1>
        <a:accent2>
          <a:srgbClr val="6AB475"/>
        </a:accent2>
        <a:accent3>
          <a:srgbClr val="AAB8B8"/>
        </a:accent3>
        <a:accent4>
          <a:srgbClr val="DADADA"/>
        </a:accent4>
        <a:accent5>
          <a:srgbClr val="ADE2E2"/>
        </a:accent5>
        <a:accent6>
          <a:srgbClr val="5FA369"/>
        </a:accent6>
        <a:hlink>
          <a:srgbClr val="00FF99"/>
        </a:hlink>
        <a:folHlink>
          <a:srgbClr val="CC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ABA8D"/>
        </a:dk1>
        <a:lt1>
          <a:srgbClr val="FFFFFF"/>
        </a:lt1>
        <a:dk2>
          <a:srgbClr val="6FB56D"/>
        </a:dk2>
        <a:lt2>
          <a:srgbClr val="DCF1F4"/>
        </a:lt2>
        <a:accent1>
          <a:srgbClr val="2E7E2E"/>
        </a:accent1>
        <a:accent2>
          <a:srgbClr val="25735D"/>
        </a:accent2>
        <a:accent3>
          <a:srgbClr val="BBD7BA"/>
        </a:accent3>
        <a:accent4>
          <a:srgbClr val="DADADA"/>
        </a:accent4>
        <a:accent5>
          <a:srgbClr val="ADC0AD"/>
        </a:accent5>
        <a:accent6>
          <a:srgbClr val="206853"/>
        </a:accent6>
        <a:hlink>
          <a:srgbClr val="FFFF00"/>
        </a:hlink>
        <a:folHlink>
          <a:srgbClr val="FFF4B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400"/>
        </a:dk1>
        <a:lt1>
          <a:srgbClr val="FFFFFF"/>
        </a:lt1>
        <a:dk2>
          <a:srgbClr val="004800"/>
        </a:dk2>
        <a:lt2>
          <a:srgbClr val="D6D8C0"/>
        </a:lt2>
        <a:accent1>
          <a:srgbClr val="339933"/>
        </a:accent1>
        <a:accent2>
          <a:srgbClr val="7D8C70"/>
        </a:accent2>
        <a:accent3>
          <a:srgbClr val="AAB1AA"/>
        </a:accent3>
        <a:accent4>
          <a:srgbClr val="DADADA"/>
        </a:accent4>
        <a:accent5>
          <a:srgbClr val="ADCAAD"/>
        </a:accent5>
        <a:accent6>
          <a:srgbClr val="717E65"/>
        </a:accent6>
        <a:hlink>
          <a:srgbClr val="CCCC00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5F0BD"/>
        </a:lt1>
        <a:dk2>
          <a:srgbClr val="BD9D69"/>
        </a:dk2>
        <a:lt2>
          <a:srgbClr val="FFFFCC"/>
        </a:lt2>
        <a:accent1>
          <a:srgbClr val="CDBB77"/>
        </a:accent1>
        <a:accent2>
          <a:srgbClr val="F8EBD0"/>
        </a:accent2>
        <a:accent3>
          <a:srgbClr val="F9F6DB"/>
        </a:accent3>
        <a:accent4>
          <a:srgbClr val="000000"/>
        </a:accent4>
        <a:accent5>
          <a:srgbClr val="E3DABD"/>
        </a:accent5>
        <a:accent6>
          <a:srgbClr val="E1D5BC"/>
        </a:accent6>
        <a:hlink>
          <a:srgbClr val="FF9900"/>
        </a:hlink>
        <a:folHlink>
          <a:srgbClr val="C64B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E2DDD4"/>
        </a:lt1>
        <a:dk2>
          <a:srgbClr val="000000"/>
        </a:dk2>
        <a:lt2>
          <a:srgbClr val="EFEBE3"/>
        </a:lt2>
        <a:accent1>
          <a:srgbClr val="F2F2F2"/>
        </a:accent1>
        <a:accent2>
          <a:srgbClr val="C4AD74"/>
        </a:accent2>
        <a:accent3>
          <a:srgbClr val="EEEBE6"/>
        </a:accent3>
        <a:accent4>
          <a:srgbClr val="000000"/>
        </a:accent4>
        <a:accent5>
          <a:srgbClr val="F7F7F7"/>
        </a:accent5>
        <a:accent6>
          <a:srgbClr val="B19C68"/>
        </a:accent6>
        <a:hlink>
          <a:srgbClr val="A46032"/>
        </a:hlink>
        <a:folHlink>
          <a:srgbClr val="8F8E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8A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5831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4AD"/>
        </a:accent5>
        <a:accent6>
          <a:srgbClr val="B24B36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amwork design template">
  <a:themeElements>
    <a:clrScheme name="Office Theme 4">
      <a:dk1>
        <a:srgbClr val="006E6B"/>
      </a:dk1>
      <a:lt1>
        <a:srgbClr val="FFFFFF"/>
      </a:lt1>
      <a:dk2>
        <a:srgbClr val="006666"/>
      </a:dk2>
      <a:lt2>
        <a:srgbClr val="B9EFEE"/>
      </a:lt2>
      <a:accent1>
        <a:srgbClr val="33CCCC"/>
      </a:accent1>
      <a:accent2>
        <a:srgbClr val="6AB475"/>
      </a:accent2>
      <a:accent3>
        <a:srgbClr val="AAB8B8"/>
      </a:accent3>
      <a:accent4>
        <a:srgbClr val="DADADA"/>
      </a:accent4>
      <a:accent5>
        <a:srgbClr val="ADE2E2"/>
      </a:accent5>
      <a:accent6>
        <a:srgbClr val="5FA369"/>
      </a:accent6>
      <a:hlink>
        <a:srgbClr val="00FF99"/>
      </a:hlink>
      <a:folHlink>
        <a:srgbClr val="CCFF66"/>
      </a:folHlink>
    </a:clrScheme>
    <a:fontScheme name="Office Theme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Office Theme 1">
        <a:dk1>
          <a:srgbClr val="000078"/>
        </a:dk1>
        <a:lt1>
          <a:srgbClr val="FFFFFF"/>
        </a:lt1>
        <a:dk2>
          <a:srgbClr val="000066"/>
        </a:dk2>
        <a:lt2>
          <a:srgbClr val="CCECFF"/>
        </a:lt2>
        <a:accent1>
          <a:srgbClr val="0099CC"/>
        </a:accent1>
        <a:accent2>
          <a:srgbClr val="008080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007373"/>
        </a:accent6>
        <a:hlink>
          <a:srgbClr val="00FF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A6"/>
        </a:dk1>
        <a:lt1>
          <a:srgbClr val="FFFFFF"/>
        </a:lt1>
        <a:dk2>
          <a:srgbClr val="000099"/>
        </a:dk2>
        <a:lt2>
          <a:srgbClr val="CCFFFF"/>
        </a:lt2>
        <a:accent1>
          <a:srgbClr val="00CCFF"/>
        </a:accent1>
        <a:accent2>
          <a:srgbClr val="FFE701"/>
        </a:accent2>
        <a:accent3>
          <a:srgbClr val="AAAACA"/>
        </a:accent3>
        <a:accent4>
          <a:srgbClr val="DADADA"/>
        </a:accent4>
        <a:accent5>
          <a:srgbClr val="AAE2FF"/>
        </a:accent5>
        <a:accent6>
          <a:srgbClr val="E7D101"/>
        </a:accent6>
        <a:hlink>
          <a:srgbClr val="FFCC66"/>
        </a:hlink>
        <a:folHlink>
          <a:srgbClr val="00CA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E0EBF6"/>
        </a:lt1>
        <a:dk2>
          <a:srgbClr val="77A4AF"/>
        </a:dk2>
        <a:lt2>
          <a:srgbClr val="F3F7FB"/>
        </a:lt2>
        <a:accent1>
          <a:srgbClr val="B9C4D7"/>
        </a:accent1>
        <a:accent2>
          <a:srgbClr val="B1A1C5"/>
        </a:accent2>
        <a:accent3>
          <a:srgbClr val="EDF3FA"/>
        </a:accent3>
        <a:accent4>
          <a:srgbClr val="000000"/>
        </a:accent4>
        <a:accent5>
          <a:srgbClr val="D9DEE8"/>
        </a:accent5>
        <a:accent6>
          <a:srgbClr val="A091B2"/>
        </a:accent6>
        <a:hlink>
          <a:srgbClr val="3F2FB5"/>
        </a:hlink>
        <a:folHlink>
          <a:srgbClr val="3189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6E6B"/>
        </a:dk1>
        <a:lt1>
          <a:srgbClr val="FFFFFF"/>
        </a:lt1>
        <a:dk2>
          <a:srgbClr val="006666"/>
        </a:dk2>
        <a:lt2>
          <a:srgbClr val="B9EFEE"/>
        </a:lt2>
        <a:accent1>
          <a:srgbClr val="33CCCC"/>
        </a:accent1>
        <a:accent2>
          <a:srgbClr val="6AB475"/>
        </a:accent2>
        <a:accent3>
          <a:srgbClr val="AAB8B8"/>
        </a:accent3>
        <a:accent4>
          <a:srgbClr val="DADADA"/>
        </a:accent4>
        <a:accent5>
          <a:srgbClr val="ADE2E2"/>
        </a:accent5>
        <a:accent6>
          <a:srgbClr val="5FA369"/>
        </a:accent6>
        <a:hlink>
          <a:srgbClr val="00FF99"/>
        </a:hlink>
        <a:folHlink>
          <a:srgbClr val="CC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ABA8D"/>
        </a:dk1>
        <a:lt1>
          <a:srgbClr val="FFFFFF"/>
        </a:lt1>
        <a:dk2>
          <a:srgbClr val="6FB56D"/>
        </a:dk2>
        <a:lt2>
          <a:srgbClr val="DCF1F4"/>
        </a:lt2>
        <a:accent1>
          <a:srgbClr val="2E7E2E"/>
        </a:accent1>
        <a:accent2>
          <a:srgbClr val="25735D"/>
        </a:accent2>
        <a:accent3>
          <a:srgbClr val="BBD7BA"/>
        </a:accent3>
        <a:accent4>
          <a:srgbClr val="DADADA"/>
        </a:accent4>
        <a:accent5>
          <a:srgbClr val="ADC0AD"/>
        </a:accent5>
        <a:accent6>
          <a:srgbClr val="206853"/>
        </a:accent6>
        <a:hlink>
          <a:srgbClr val="FFFF00"/>
        </a:hlink>
        <a:folHlink>
          <a:srgbClr val="FFF4B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400"/>
        </a:dk1>
        <a:lt1>
          <a:srgbClr val="FFFFFF"/>
        </a:lt1>
        <a:dk2>
          <a:srgbClr val="004800"/>
        </a:dk2>
        <a:lt2>
          <a:srgbClr val="D6D8C0"/>
        </a:lt2>
        <a:accent1>
          <a:srgbClr val="339933"/>
        </a:accent1>
        <a:accent2>
          <a:srgbClr val="7D8C70"/>
        </a:accent2>
        <a:accent3>
          <a:srgbClr val="AAB1AA"/>
        </a:accent3>
        <a:accent4>
          <a:srgbClr val="DADADA"/>
        </a:accent4>
        <a:accent5>
          <a:srgbClr val="ADCAAD"/>
        </a:accent5>
        <a:accent6>
          <a:srgbClr val="717E65"/>
        </a:accent6>
        <a:hlink>
          <a:srgbClr val="CCCC00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5F0BD"/>
        </a:lt1>
        <a:dk2>
          <a:srgbClr val="BD9D69"/>
        </a:dk2>
        <a:lt2>
          <a:srgbClr val="FFFFCC"/>
        </a:lt2>
        <a:accent1>
          <a:srgbClr val="CDBB77"/>
        </a:accent1>
        <a:accent2>
          <a:srgbClr val="F8EBD0"/>
        </a:accent2>
        <a:accent3>
          <a:srgbClr val="F9F6DB"/>
        </a:accent3>
        <a:accent4>
          <a:srgbClr val="000000"/>
        </a:accent4>
        <a:accent5>
          <a:srgbClr val="E3DABD"/>
        </a:accent5>
        <a:accent6>
          <a:srgbClr val="E1D5BC"/>
        </a:accent6>
        <a:hlink>
          <a:srgbClr val="FF9900"/>
        </a:hlink>
        <a:folHlink>
          <a:srgbClr val="C64B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E2DDD4"/>
        </a:lt1>
        <a:dk2>
          <a:srgbClr val="000000"/>
        </a:dk2>
        <a:lt2>
          <a:srgbClr val="EFEBE3"/>
        </a:lt2>
        <a:accent1>
          <a:srgbClr val="F2F2F2"/>
        </a:accent1>
        <a:accent2>
          <a:srgbClr val="C4AD74"/>
        </a:accent2>
        <a:accent3>
          <a:srgbClr val="EEEBE6"/>
        </a:accent3>
        <a:accent4>
          <a:srgbClr val="000000"/>
        </a:accent4>
        <a:accent5>
          <a:srgbClr val="F7F7F7"/>
        </a:accent5>
        <a:accent6>
          <a:srgbClr val="B19C68"/>
        </a:accent6>
        <a:hlink>
          <a:srgbClr val="A46032"/>
        </a:hlink>
        <a:folHlink>
          <a:srgbClr val="8F8E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8A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5831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4AD"/>
        </a:accent5>
        <a:accent6>
          <a:srgbClr val="B24B36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Teamwork design template">
  <a:themeElements>
    <a:clrScheme name="Office Theme 4">
      <a:dk1>
        <a:srgbClr val="006E6B"/>
      </a:dk1>
      <a:lt1>
        <a:srgbClr val="FFFFFF"/>
      </a:lt1>
      <a:dk2>
        <a:srgbClr val="006666"/>
      </a:dk2>
      <a:lt2>
        <a:srgbClr val="B9EFEE"/>
      </a:lt2>
      <a:accent1>
        <a:srgbClr val="33CCCC"/>
      </a:accent1>
      <a:accent2>
        <a:srgbClr val="6AB475"/>
      </a:accent2>
      <a:accent3>
        <a:srgbClr val="AAB8B8"/>
      </a:accent3>
      <a:accent4>
        <a:srgbClr val="DADADA"/>
      </a:accent4>
      <a:accent5>
        <a:srgbClr val="ADE2E2"/>
      </a:accent5>
      <a:accent6>
        <a:srgbClr val="5FA369"/>
      </a:accent6>
      <a:hlink>
        <a:srgbClr val="00FF99"/>
      </a:hlink>
      <a:folHlink>
        <a:srgbClr val="CCFF66"/>
      </a:folHlink>
    </a:clrScheme>
    <a:fontScheme name="Office Theme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Office Theme 1">
        <a:dk1>
          <a:srgbClr val="000078"/>
        </a:dk1>
        <a:lt1>
          <a:srgbClr val="FFFFFF"/>
        </a:lt1>
        <a:dk2>
          <a:srgbClr val="000066"/>
        </a:dk2>
        <a:lt2>
          <a:srgbClr val="CCECFF"/>
        </a:lt2>
        <a:accent1>
          <a:srgbClr val="0099CC"/>
        </a:accent1>
        <a:accent2>
          <a:srgbClr val="008080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007373"/>
        </a:accent6>
        <a:hlink>
          <a:srgbClr val="00FF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A6"/>
        </a:dk1>
        <a:lt1>
          <a:srgbClr val="FFFFFF"/>
        </a:lt1>
        <a:dk2>
          <a:srgbClr val="000099"/>
        </a:dk2>
        <a:lt2>
          <a:srgbClr val="CCFFFF"/>
        </a:lt2>
        <a:accent1>
          <a:srgbClr val="00CCFF"/>
        </a:accent1>
        <a:accent2>
          <a:srgbClr val="FFE701"/>
        </a:accent2>
        <a:accent3>
          <a:srgbClr val="AAAACA"/>
        </a:accent3>
        <a:accent4>
          <a:srgbClr val="DADADA"/>
        </a:accent4>
        <a:accent5>
          <a:srgbClr val="AAE2FF"/>
        </a:accent5>
        <a:accent6>
          <a:srgbClr val="E7D101"/>
        </a:accent6>
        <a:hlink>
          <a:srgbClr val="FFCC66"/>
        </a:hlink>
        <a:folHlink>
          <a:srgbClr val="00CA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E0EBF6"/>
        </a:lt1>
        <a:dk2>
          <a:srgbClr val="77A4AF"/>
        </a:dk2>
        <a:lt2>
          <a:srgbClr val="F3F7FB"/>
        </a:lt2>
        <a:accent1>
          <a:srgbClr val="B9C4D7"/>
        </a:accent1>
        <a:accent2>
          <a:srgbClr val="B1A1C5"/>
        </a:accent2>
        <a:accent3>
          <a:srgbClr val="EDF3FA"/>
        </a:accent3>
        <a:accent4>
          <a:srgbClr val="000000"/>
        </a:accent4>
        <a:accent5>
          <a:srgbClr val="D9DEE8"/>
        </a:accent5>
        <a:accent6>
          <a:srgbClr val="A091B2"/>
        </a:accent6>
        <a:hlink>
          <a:srgbClr val="3F2FB5"/>
        </a:hlink>
        <a:folHlink>
          <a:srgbClr val="3189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6E6B"/>
        </a:dk1>
        <a:lt1>
          <a:srgbClr val="FFFFFF"/>
        </a:lt1>
        <a:dk2>
          <a:srgbClr val="006666"/>
        </a:dk2>
        <a:lt2>
          <a:srgbClr val="B9EFEE"/>
        </a:lt2>
        <a:accent1>
          <a:srgbClr val="33CCCC"/>
        </a:accent1>
        <a:accent2>
          <a:srgbClr val="6AB475"/>
        </a:accent2>
        <a:accent3>
          <a:srgbClr val="AAB8B8"/>
        </a:accent3>
        <a:accent4>
          <a:srgbClr val="DADADA"/>
        </a:accent4>
        <a:accent5>
          <a:srgbClr val="ADE2E2"/>
        </a:accent5>
        <a:accent6>
          <a:srgbClr val="5FA369"/>
        </a:accent6>
        <a:hlink>
          <a:srgbClr val="00FF99"/>
        </a:hlink>
        <a:folHlink>
          <a:srgbClr val="CC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ABA8D"/>
        </a:dk1>
        <a:lt1>
          <a:srgbClr val="FFFFFF"/>
        </a:lt1>
        <a:dk2>
          <a:srgbClr val="6FB56D"/>
        </a:dk2>
        <a:lt2>
          <a:srgbClr val="DCF1F4"/>
        </a:lt2>
        <a:accent1>
          <a:srgbClr val="2E7E2E"/>
        </a:accent1>
        <a:accent2>
          <a:srgbClr val="25735D"/>
        </a:accent2>
        <a:accent3>
          <a:srgbClr val="BBD7BA"/>
        </a:accent3>
        <a:accent4>
          <a:srgbClr val="DADADA"/>
        </a:accent4>
        <a:accent5>
          <a:srgbClr val="ADC0AD"/>
        </a:accent5>
        <a:accent6>
          <a:srgbClr val="206853"/>
        </a:accent6>
        <a:hlink>
          <a:srgbClr val="FFFF00"/>
        </a:hlink>
        <a:folHlink>
          <a:srgbClr val="FFF4B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400"/>
        </a:dk1>
        <a:lt1>
          <a:srgbClr val="FFFFFF"/>
        </a:lt1>
        <a:dk2>
          <a:srgbClr val="004800"/>
        </a:dk2>
        <a:lt2>
          <a:srgbClr val="D6D8C0"/>
        </a:lt2>
        <a:accent1>
          <a:srgbClr val="339933"/>
        </a:accent1>
        <a:accent2>
          <a:srgbClr val="7D8C70"/>
        </a:accent2>
        <a:accent3>
          <a:srgbClr val="AAB1AA"/>
        </a:accent3>
        <a:accent4>
          <a:srgbClr val="DADADA"/>
        </a:accent4>
        <a:accent5>
          <a:srgbClr val="ADCAAD"/>
        </a:accent5>
        <a:accent6>
          <a:srgbClr val="717E65"/>
        </a:accent6>
        <a:hlink>
          <a:srgbClr val="CCCC00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5F0BD"/>
        </a:lt1>
        <a:dk2>
          <a:srgbClr val="BD9D69"/>
        </a:dk2>
        <a:lt2>
          <a:srgbClr val="FFFFCC"/>
        </a:lt2>
        <a:accent1>
          <a:srgbClr val="CDBB77"/>
        </a:accent1>
        <a:accent2>
          <a:srgbClr val="F8EBD0"/>
        </a:accent2>
        <a:accent3>
          <a:srgbClr val="F9F6DB"/>
        </a:accent3>
        <a:accent4>
          <a:srgbClr val="000000"/>
        </a:accent4>
        <a:accent5>
          <a:srgbClr val="E3DABD"/>
        </a:accent5>
        <a:accent6>
          <a:srgbClr val="E1D5BC"/>
        </a:accent6>
        <a:hlink>
          <a:srgbClr val="FF9900"/>
        </a:hlink>
        <a:folHlink>
          <a:srgbClr val="C64B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E2DDD4"/>
        </a:lt1>
        <a:dk2>
          <a:srgbClr val="000000"/>
        </a:dk2>
        <a:lt2>
          <a:srgbClr val="EFEBE3"/>
        </a:lt2>
        <a:accent1>
          <a:srgbClr val="F2F2F2"/>
        </a:accent1>
        <a:accent2>
          <a:srgbClr val="C4AD74"/>
        </a:accent2>
        <a:accent3>
          <a:srgbClr val="EEEBE6"/>
        </a:accent3>
        <a:accent4>
          <a:srgbClr val="000000"/>
        </a:accent4>
        <a:accent5>
          <a:srgbClr val="F7F7F7"/>
        </a:accent5>
        <a:accent6>
          <a:srgbClr val="B19C68"/>
        </a:accent6>
        <a:hlink>
          <a:srgbClr val="A46032"/>
        </a:hlink>
        <a:folHlink>
          <a:srgbClr val="8F8E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8A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5831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4AD"/>
        </a:accent5>
        <a:accent6>
          <a:srgbClr val="B24B36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Teamwork design template">
  <a:themeElements>
    <a:clrScheme name="Office Theme 4">
      <a:dk1>
        <a:srgbClr val="006E6B"/>
      </a:dk1>
      <a:lt1>
        <a:srgbClr val="FFFFFF"/>
      </a:lt1>
      <a:dk2>
        <a:srgbClr val="006666"/>
      </a:dk2>
      <a:lt2>
        <a:srgbClr val="B9EFEE"/>
      </a:lt2>
      <a:accent1>
        <a:srgbClr val="33CCCC"/>
      </a:accent1>
      <a:accent2>
        <a:srgbClr val="6AB475"/>
      </a:accent2>
      <a:accent3>
        <a:srgbClr val="AAB8B8"/>
      </a:accent3>
      <a:accent4>
        <a:srgbClr val="DADADA"/>
      </a:accent4>
      <a:accent5>
        <a:srgbClr val="ADE2E2"/>
      </a:accent5>
      <a:accent6>
        <a:srgbClr val="5FA369"/>
      </a:accent6>
      <a:hlink>
        <a:srgbClr val="00FF99"/>
      </a:hlink>
      <a:folHlink>
        <a:srgbClr val="CCFF66"/>
      </a:folHlink>
    </a:clrScheme>
    <a:fontScheme name="Office Theme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Office Theme 1">
        <a:dk1>
          <a:srgbClr val="000078"/>
        </a:dk1>
        <a:lt1>
          <a:srgbClr val="FFFFFF"/>
        </a:lt1>
        <a:dk2>
          <a:srgbClr val="000066"/>
        </a:dk2>
        <a:lt2>
          <a:srgbClr val="CCECFF"/>
        </a:lt2>
        <a:accent1>
          <a:srgbClr val="0099CC"/>
        </a:accent1>
        <a:accent2>
          <a:srgbClr val="008080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007373"/>
        </a:accent6>
        <a:hlink>
          <a:srgbClr val="00FF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A6"/>
        </a:dk1>
        <a:lt1>
          <a:srgbClr val="FFFFFF"/>
        </a:lt1>
        <a:dk2>
          <a:srgbClr val="000099"/>
        </a:dk2>
        <a:lt2>
          <a:srgbClr val="CCFFFF"/>
        </a:lt2>
        <a:accent1>
          <a:srgbClr val="00CCFF"/>
        </a:accent1>
        <a:accent2>
          <a:srgbClr val="FFE701"/>
        </a:accent2>
        <a:accent3>
          <a:srgbClr val="AAAACA"/>
        </a:accent3>
        <a:accent4>
          <a:srgbClr val="DADADA"/>
        </a:accent4>
        <a:accent5>
          <a:srgbClr val="AAE2FF"/>
        </a:accent5>
        <a:accent6>
          <a:srgbClr val="E7D101"/>
        </a:accent6>
        <a:hlink>
          <a:srgbClr val="FFCC66"/>
        </a:hlink>
        <a:folHlink>
          <a:srgbClr val="00CA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E0EBF6"/>
        </a:lt1>
        <a:dk2>
          <a:srgbClr val="77A4AF"/>
        </a:dk2>
        <a:lt2>
          <a:srgbClr val="F3F7FB"/>
        </a:lt2>
        <a:accent1>
          <a:srgbClr val="B9C4D7"/>
        </a:accent1>
        <a:accent2>
          <a:srgbClr val="B1A1C5"/>
        </a:accent2>
        <a:accent3>
          <a:srgbClr val="EDF3FA"/>
        </a:accent3>
        <a:accent4>
          <a:srgbClr val="000000"/>
        </a:accent4>
        <a:accent5>
          <a:srgbClr val="D9DEE8"/>
        </a:accent5>
        <a:accent6>
          <a:srgbClr val="A091B2"/>
        </a:accent6>
        <a:hlink>
          <a:srgbClr val="3F2FB5"/>
        </a:hlink>
        <a:folHlink>
          <a:srgbClr val="3189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6E6B"/>
        </a:dk1>
        <a:lt1>
          <a:srgbClr val="FFFFFF"/>
        </a:lt1>
        <a:dk2>
          <a:srgbClr val="006666"/>
        </a:dk2>
        <a:lt2>
          <a:srgbClr val="B9EFEE"/>
        </a:lt2>
        <a:accent1>
          <a:srgbClr val="33CCCC"/>
        </a:accent1>
        <a:accent2>
          <a:srgbClr val="6AB475"/>
        </a:accent2>
        <a:accent3>
          <a:srgbClr val="AAB8B8"/>
        </a:accent3>
        <a:accent4>
          <a:srgbClr val="DADADA"/>
        </a:accent4>
        <a:accent5>
          <a:srgbClr val="ADE2E2"/>
        </a:accent5>
        <a:accent6>
          <a:srgbClr val="5FA369"/>
        </a:accent6>
        <a:hlink>
          <a:srgbClr val="00FF99"/>
        </a:hlink>
        <a:folHlink>
          <a:srgbClr val="CC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ABA8D"/>
        </a:dk1>
        <a:lt1>
          <a:srgbClr val="FFFFFF"/>
        </a:lt1>
        <a:dk2>
          <a:srgbClr val="6FB56D"/>
        </a:dk2>
        <a:lt2>
          <a:srgbClr val="DCF1F4"/>
        </a:lt2>
        <a:accent1>
          <a:srgbClr val="2E7E2E"/>
        </a:accent1>
        <a:accent2>
          <a:srgbClr val="25735D"/>
        </a:accent2>
        <a:accent3>
          <a:srgbClr val="BBD7BA"/>
        </a:accent3>
        <a:accent4>
          <a:srgbClr val="DADADA"/>
        </a:accent4>
        <a:accent5>
          <a:srgbClr val="ADC0AD"/>
        </a:accent5>
        <a:accent6>
          <a:srgbClr val="206853"/>
        </a:accent6>
        <a:hlink>
          <a:srgbClr val="FFFF00"/>
        </a:hlink>
        <a:folHlink>
          <a:srgbClr val="FFF4B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400"/>
        </a:dk1>
        <a:lt1>
          <a:srgbClr val="FFFFFF"/>
        </a:lt1>
        <a:dk2>
          <a:srgbClr val="004800"/>
        </a:dk2>
        <a:lt2>
          <a:srgbClr val="D6D8C0"/>
        </a:lt2>
        <a:accent1>
          <a:srgbClr val="339933"/>
        </a:accent1>
        <a:accent2>
          <a:srgbClr val="7D8C70"/>
        </a:accent2>
        <a:accent3>
          <a:srgbClr val="AAB1AA"/>
        </a:accent3>
        <a:accent4>
          <a:srgbClr val="DADADA"/>
        </a:accent4>
        <a:accent5>
          <a:srgbClr val="ADCAAD"/>
        </a:accent5>
        <a:accent6>
          <a:srgbClr val="717E65"/>
        </a:accent6>
        <a:hlink>
          <a:srgbClr val="CCCC00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5F0BD"/>
        </a:lt1>
        <a:dk2>
          <a:srgbClr val="BD9D69"/>
        </a:dk2>
        <a:lt2>
          <a:srgbClr val="FFFFCC"/>
        </a:lt2>
        <a:accent1>
          <a:srgbClr val="CDBB77"/>
        </a:accent1>
        <a:accent2>
          <a:srgbClr val="F8EBD0"/>
        </a:accent2>
        <a:accent3>
          <a:srgbClr val="F9F6DB"/>
        </a:accent3>
        <a:accent4>
          <a:srgbClr val="000000"/>
        </a:accent4>
        <a:accent5>
          <a:srgbClr val="E3DABD"/>
        </a:accent5>
        <a:accent6>
          <a:srgbClr val="E1D5BC"/>
        </a:accent6>
        <a:hlink>
          <a:srgbClr val="FF9900"/>
        </a:hlink>
        <a:folHlink>
          <a:srgbClr val="C64B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E2DDD4"/>
        </a:lt1>
        <a:dk2>
          <a:srgbClr val="000000"/>
        </a:dk2>
        <a:lt2>
          <a:srgbClr val="EFEBE3"/>
        </a:lt2>
        <a:accent1>
          <a:srgbClr val="F2F2F2"/>
        </a:accent1>
        <a:accent2>
          <a:srgbClr val="C4AD74"/>
        </a:accent2>
        <a:accent3>
          <a:srgbClr val="EEEBE6"/>
        </a:accent3>
        <a:accent4>
          <a:srgbClr val="000000"/>
        </a:accent4>
        <a:accent5>
          <a:srgbClr val="F7F7F7"/>
        </a:accent5>
        <a:accent6>
          <a:srgbClr val="B19C68"/>
        </a:accent6>
        <a:hlink>
          <a:srgbClr val="A46032"/>
        </a:hlink>
        <a:folHlink>
          <a:srgbClr val="8F8E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8A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5831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4AD"/>
        </a:accent5>
        <a:accent6>
          <a:srgbClr val="B24B36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Teamwork design template">
  <a:themeElements>
    <a:clrScheme name="Office Theme 4">
      <a:dk1>
        <a:srgbClr val="006E6B"/>
      </a:dk1>
      <a:lt1>
        <a:srgbClr val="FFFFFF"/>
      </a:lt1>
      <a:dk2>
        <a:srgbClr val="006666"/>
      </a:dk2>
      <a:lt2>
        <a:srgbClr val="B9EFEE"/>
      </a:lt2>
      <a:accent1>
        <a:srgbClr val="33CCCC"/>
      </a:accent1>
      <a:accent2>
        <a:srgbClr val="6AB475"/>
      </a:accent2>
      <a:accent3>
        <a:srgbClr val="AAB8B8"/>
      </a:accent3>
      <a:accent4>
        <a:srgbClr val="DADADA"/>
      </a:accent4>
      <a:accent5>
        <a:srgbClr val="ADE2E2"/>
      </a:accent5>
      <a:accent6>
        <a:srgbClr val="5FA369"/>
      </a:accent6>
      <a:hlink>
        <a:srgbClr val="00FF99"/>
      </a:hlink>
      <a:folHlink>
        <a:srgbClr val="CCFF66"/>
      </a:folHlink>
    </a:clrScheme>
    <a:fontScheme name="Office Theme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Office Theme 1">
        <a:dk1>
          <a:srgbClr val="000078"/>
        </a:dk1>
        <a:lt1>
          <a:srgbClr val="FFFFFF"/>
        </a:lt1>
        <a:dk2>
          <a:srgbClr val="000066"/>
        </a:dk2>
        <a:lt2>
          <a:srgbClr val="CCECFF"/>
        </a:lt2>
        <a:accent1>
          <a:srgbClr val="0099CC"/>
        </a:accent1>
        <a:accent2>
          <a:srgbClr val="008080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007373"/>
        </a:accent6>
        <a:hlink>
          <a:srgbClr val="00FF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A6"/>
        </a:dk1>
        <a:lt1>
          <a:srgbClr val="FFFFFF"/>
        </a:lt1>
        <a:dk2>
          <a:srgbClr val="000099"/>
        </a:dk2>
        <a:lt2>
          <a:srgbClr val="CCFFFF"/>
        </a:lt2>
        <a:accent1>
          <a:srgbClr val="00CCFF"/>
        </a:accent1>
        <a:accent2>
          <a:srgbClr val="FFE701"/>
        </a:accent2>
        <a:accent3>
          <a:srgbClr val="AAAACA"/>
        </a:accent3>
        <a:accent4>
          <a:srgbClr val="DADADA"/>
        </a:accent4>
        <a:accent5>
          <a:srgbClr val="AAE2FF"/>
        </a:accent5>
        <a:accent6>
          <a:srgbClr val="E7D101"/>
        </a:accent6>
        <a:hlink>
          <a:srgbClr val="FFCC66"/>
        </a:hlink>
        <a:folHlink>
          <a:srgbClr val="00CA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E0EBF6"/>
        </a:lt1>
        <a:dk2>
          <a:srgbClr val="77A4AF"/>
        </a:dk2>
        <a:lt2>
          <a:srgbClr val="F3F7FB"/>
        </a:lt2>
        <a:accent1>
          <a:srgbClr val="B9C4D7"/>
        </a:accent1>
        <a:accent2>
          <a:srgbClr val="B1A1C5"/>
        </a:accent2>
        <a:accent3>
          <a:srgbClr val="EDF3FA"/>
        </a:accent3>
        <a:accent4>
          <a:srgbClr val="000000"/>
        </a:accent4>
        <a:accent5>
          <a:srgbClr val="D9DEE8"/>
        </a:accent5>
        <a:accent6>
          <a:srgbClr val="A091B2"/>
        </a:accent6>
        <a:hlink>
          <a:srgbClr val="3F2FB5"/>
        </a:hlink>
        <a:folHlink>
          <a:srgbClr val="3189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6E6B"/>
        </a:dk1>
        <a:lt1>
          <a:srgbClr val="FFFFFF"/>
        </a:lt1>
        <a:dk2>
          <a:srgbClr val="006666"/>
        </a:dk2>
        <a:lt2>
          <a:srgbClr val="B9EFEE"/>
        </a:lt2>
        <a:accent1>
          <a:srgbClr val="33CCCC"/>
        </a:accent1>
        <a:accent2>
          <a:srgbClr val="6AB475"/>
        </a:accent2>
        <a:accent3>
          <a:srgbClr val="AAB8B8"/>
        </a:accent3>
        <a:accent4>
          <a:srgbClr val="DADADA"/>
        </a:accent4>
        <a:accent5>
          <a:srgbClr val="ADE2E2"/>
        </a:accent5>
        <a:accent6>
          <a:srgbClr val="5FA369"/>
        </a:accent6>
        <a:hlink>
          <a:srgbClr val="00FF99"/>
        </a:hlink>
        <a:folHlink>
          <a:srgbClr val="CC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ABA8D"/>
        </a:dk1>
        <a:lt1>
          <a:srgbClr val="FFFFFF"/>
        </a:lt1>
        <a:dk2>
          <a:srgbClr val="6FB56D"/>
        </a:dk2>
        <a:lt2>
          <a:srgbClr val="DCF1F4"/>
        </a:lt2>
        <a:accent1>
          <a:srgbClr val="2E7E2E"/>
        </a:accent1>
        <a:accent2>
          <a:srgbClr val="25735D"/>
        </a:accent2>
        <a:accent3>
          <a:srgbClr val="BBD7BA"/>
        </a:accent3>
        <a:accent4>
          <a:srgbClr val="DADADA"/>
        </a:accent4>
        <a:accent5>
          <a:srgbClr val="ADC0AD"/>
        </a:accent5>
        <a:accent6>
          <a:srgbClr val="206853"/>
        </a:accent6>
        <a:hlink>
          <a:srgbClr val="FFFF00"/>
        </a:hlink>
        <a:folHlink>
          <a:srgbClr val="FFF4B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400"/>
        </a:dk1>
        <a:lt1>
          <a:srgbClr val="FFFFFF"/>
        </a:lt1>
        <a:dk2>
          <a:srgbClr val="004800"/>
        </a:dk2>
        <a:lt2>
          <a:srgbClr val="D6D8C0"/>
        </a:lt2>
        <a:accent1>
          <a:srgbClr val="339933"/>
        </a:accent1>
        <a:accent2>
          <a:srgbClr val="7D8C70"/>
        </a:accent2>
        <a:accent3>
          <a:srgbClr val="AAB1AA"/>
        </a:accent3>
        <a:accent4>
          <a:srgbClr val="DADADA"/>
        </a:accent4>
        <a:accent5>
          <a:srgbClr val="ADCAAD"/>
        </a:accent5>
        <a:accent6>
          <a:srgbClr val="717E65"/>
        </a:accent6>
        <a:hlink>
          <a:srgbClr val="CCCC00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5F0BD"/>
        </a:lt1>
        <a:dk2>
          <a:srgbClr val="BD9D69"/>
        </a:dk2>
        <a:lt2>
          <a:srgbClr val="FFFFCC"/>
        </a:lt2>
        <a:accent1>
          <a:srgbClr val="CDBB77"/>
        </a:accent1>
        <a:accent2>
          <a:srgbClr val="F8EBD0"/>
        </a:accent2>
        <a:accent3>
          <a:srgbClr val="F9F6DB"/>
        </a:accent3>
        <a:accent4>
          <a:srgbClr val="000000"/>
        </a:accent4>
        <a:accent5>
          <a:srgbClr val="E3DABD"/>
        </a:accent5>
        <a:accent6>
          <a:srgbClr val="E1D5BC"/>
        </a:accent6>
        <a:hlink>
          <a:srgbClr val="FF9900"/>
        </a:hlink>
        <a:folHlink>
          <a:srgbClr val="C64B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E2DDD4"/>
        </a:lt1>
        <a:dk2>
          <a:srgbClr val="000000"/>
        </a:dk2>
        <a:lt2>
          <a:srgbClr val="EFEBE3"/>
        </a:lt2>
        <a:accent1>
          <a:srgbClr val="F2F2F2"/>
        </a:accent1>
        <a:accent2>
          <a:srgbClr val="C4AD74"/>
        </a:accent2>
        <a:accent3>
          <a:srgbClr val="EEEBE6"/>
        </a:accent3>
        <a:accent4>
          <a:srgbClr val="000000"/>
        </a:accent4>
        <a:accent5>
          <a:srgbClr val="F7F7F7"/>
        </a:accent5>
        <a:accent6>
          <a:srgbClr val="B19C68"/>
        </a:accent6>
        <a:hlink>
          <a:srgbClr val="A46032"/>
        </a:hlink>
        <a:folHlink>
          <a:srgbClr val="8F8E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8A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5831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4AD"/>
        </a:accent5>
        <a:accent6>
          <a:srgbClr val="B24B36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Teamwork design template">
  <a:themeElements>
    <a:clrScheme name="Office Theme 4">
      <a:dk1>
        <a:srgbClr val="006E6B"/>
      </a:dk1>
      <a:lt1>
        <a:srgbClr val="FFFFFF"/>
      </a:lt1>
      <a:dk2>
        <a:srgbClr val="006666"/>
      </a:dk2>
      <a:lt2>
        <a:srgbClr val="B9EFEE"/>
      </a:lt2>
      <a:accent1>
        <a:srgbClr val="33CCCC"/>
      </a:accent1>
      <a:accent2>
        <a:srgbClr val="6AB475"/>
      </a:accent2>
      <a:accent3>
        <a:srgbClr val="AAB8B8"/>
      </a:accent3>
      <a:accent4>
        <a:srgbClr val="DADADA"/>
      </a:accent4>
      <a:accent5>
        <a:srgbClr val="ADE2E2"/>
      </a:accent5>
      <a:accent6>
        <a:srgbClr val="5FA369"/>
      </a:accent6>
      <a:hlink>
        <a:srgbClr val="00FF99"/>
      </a:hlink>
      <a:folHlink>
        <a:srgbClr val="CCFF66"/>
      </a:folHlink>
    </a:clrScheme>
    <a:fontScheme name="Office Theme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Office Theme 1">
        <a:dk1>
          <a:srgbClr val="000078"/>
        </a:dk1>
        <a:lt1>
          <a:srgbClr val="FFFFFF"/>
        </a:lt1>
        <a:dk2>
          <a:srgbClr val="000066"/>
        </a:dk2>
        <a:lt2>
          <a:srgbClr val="CCECFF"/>
        </a:lt2>
        <a:accent1>
          <a:srgbClr val="0099CC"/>
        </a:accent1>
        <a:accent2>
          <a:srgbClr val="008080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007373"/>
        </a:accent6>
        <a:hlink>
          <a:srgbClr val="00FF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A6"/>
        </a:dk1>
        <a:lt1>
          <a:srgbClr val="FFFFFF"/>
        </a:lt1>
        <a:dk2>
          <a:srgbClr val="000099"/>
        </a:dk2>
        <a:lt2>
          <a:srgbClr val="CCFFFF"/>
        </a:lt2>
        <a:accent1>
          <a:srgbClr val="00CCFF"/>
        </a:accent1>
        <a:accent2>
          <a:srgbClr val="FFE701"/>
        </a:accent2>
        <a:accent3>
          <a:srgbClr val="AAAACA"/>
        </a:accent3>
        <a:accent4>
          <a:srgbClr val="DADADA"/>
        </a:accent4>
        <a:accent5>
          <a:srgbClr val="AAE2FF"/>
        </a:accent5>
        <a:accent6>
          <a:srgbClr val="E7D101"/>
        </a:accent6>
        <a:hlink>
          <a:srgbClr val="FFCC66"/>
        </a:hlink>
        <a:folHlink>
          <a:srgbClr val="00CA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E0EBF6"/>
        </a:lt1>
        <a:dk2>
          <a:srgbClr val="77A4AF"/>
        </a:dk2>
        <a:lt2>
          <a:srgbClr val="F3F7FB"/>
        </a:lt2>
        <a:accent1>
          <a:srgbClr val="B9C4D7"/>
        </a:accent1>
        <a:accent2>
          <a:srgbClr val="B1A1C5"/>
        </a:accent2>
        <a:accent3>
          <a:srgbClr val="EDF3FA"/>
        </a:accent3>
        <a:accent4>
          <a:srgbClr val="000000"/>
        </a:accent4>
        <a:accent5>
          <a:srgbClr val="D9DEE8"/>
        </a:accent5>
        <a:accent6>
          <a:srgbClr val="A091B2"/>
        </a:accent6>
        <a:hlink>
          <a:srgbClr val="3F2FB5"/>
        </a:hlink>
        <a:folHlink>
          <a:srgbClr val="3189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6E6B"/>
        </a:dk1>
        <a:lt1>
          <a:srgbClr val="FFFFFF"/>
        </a:lt1>
        <a:dk2>
          <a:srgbClr val="006666"/>
        </a:dk2>
        <a:lt2>
          <a:srgbClr val="B9EFEE"/>
        </a:lt2>
        <a:accent1>
          <a:srgbClr val="33CCCC"/>
        </a:accent1>
        <a:accent2>
          <a:srgbClr val="6AB475"/>
        </a:accent2>
        <a:accent3>
          <a:srgbClr val="AAB8B8"/>
        </a:accent3>
        <a:accent4>
          <a:srgbClr val="DADADA"/>
        </a:accent4>
        <a:accent5>
          <a:srgbClr val="ADE2E2"/>
        </a:accent5>
        <a:accent6>
          <a:srgbClr val="5FA369"/>
        </a:accent6>
        <a:hlink>
          <a:srgbClr val="00FF99"/>
        </a:hlink>
        <a:folHlink>
          <a:srgbClr val="CC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ABA8D"/>
        </a:dk1>
        <a:lt1>
          <a:srgbClr val="FFFFFF"/>
        </a:lt1>
        <a:dk2>
          <a:srgbClr val="6FB56D"/>
        </a:dk2>
        <a:lt2>
          <a:srgbClr val="DCF1F4"/>
        </a:lt2>
        <a:accent1>
          <a:srgbClr val="2E7E2E"/>
        </a:accent1>
        <a:accent2>
          <a:srgbClr val="25735D"/>
        </a:accent2>
        <a:accent3>
          <a:srgbClr val="BBD7BA"/>
        </a:accent3>
        <a:accent4>
          <a:srgbClr val="DADADA"/>
        </a:accent4>
        <a:accent5>
          <a:srgbClr val="ADC0AD"/>
        </a:accent5>
        <a:accent6>
          <a:srgbClr val="206853"/>
        </a:accent6>
        <a:hlink>
          <a:srgbClr val="FFFF00"/>
        </a:hlink>
        <a:folHlink>
          <a:srgbClr val="FFF4B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400"/>
        </a:dk1>
        <a:lt1>
          <a:srgbClr val="FFFFFF"/>
        </a:lt1>
        <a:dk2>
          <a:srgbClr val="004800"/>
        </a:dk2>
        <a:lt2>
          <a:srgbClr val="D6D8C0"/>
        </a:lt2>
        <a:accent1>
          <a:srgbClr val="339933"/>
        </a:accent1>
        <a:accent2>
          <a:srgbClr val="7D8C70"/>
        </a:accent2>
        <a:accent3>
          <a:srgbClr val="AAB1AA"/>
        </a:accent3>
        <a:accent4>
          <a:srgbClr val="DADADA"/>
        </a:accent4>
        <a:accent5>
          <a:srgbClr val="ADCAAD"/>
        </a:accent5>
        <a:accent6>
          <a:srgbClr val="717E65"/>
        </a:accent6>
        <a:hlink>
          <a:srgbClr val="CCCC00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5F0BD"/>
        </a:lt1>
        <a:dk2>
          <a:srgbClr val="BD9D69"/>
        </a:dk2>
        <a:lt2>
          <a:srgbClr val="FFFFCC"/>
        </a:lt2>
        <a:accent1>
          <a:srgbClr val="CDBB77"/>
        </a:accent1>
        <a:accent2>
          <a:srgbClr val="F8EBD0"/>
        </a:accent2>
        <a:accent3>
          <a:srgbClr val="F9F6DB"/>
        </a:accent3>
        <a:accent4>
          <a:srgbClr val="000000"/>
        </a:accent4>
        <a:accent5>
          <a:srgbClr val="E3DABD"/>
        </a:accent5>
        <a:accent6>
          <a:srgbClr val="E1D5BC"/>
        </a:accent6>
        <a:hlink>
          <a:srgbClr val="FF9900"/>
        </a:hlink>
        <a:folHlink>
          <a:srgbClr val="C64B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E2DDD4"/>
        </a:lt1>
        <a:dk2>
          <a:srgbClr val="000000"/>
        </a:dk2>
        <a:lt2>
          <a:srgbClr val="EFEBE3"/>
        </a:lt2>
        <a:accent1>
          <a:srgbClr val="F2F2F2"/>
        </a:accent1>
        <a:accent2>
          <a:srgbClr val="C4AD74"/>
        </a:accent2>
        <a:accent3>
          <a:srgbClr val="EEEBE6"/>
        </a:accent3>
        <a:accent4>
          <a:srgbClr val="000000"/>
        </a:accent4>
        <a:accent5>
          <a:srgbClr val="F7F7F7"/>
        </a:accent5>
        <a:accent6>
          <a:srgbClr val="B19C68"/>
        </a:accent6>
        <a:hlink>
          <a:srgbClr val="A46032"/>
        </a:hlink>
        <a:folHlink>
          <a:srgbClr val="8F8E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8A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5831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4AD"/>
        </a:accent5>
        <a:accent6>
          <a:srgbClr val="B24B36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Teamwork design template">
  <a:themeElements>
    <a:clrScheme name="Office Theme 4">
      <a:dk1>
        <a:srgbClr val="006E6B"/>
      </a:dk1>
      <a:lt1>
        <a:srgbClr val="FFFFFF"/>
      </a:lt1>
      <a:dk2>
        <a:srgbClr val="006666"/>
      </a:dk2>
      <a:lt2>
        <a:srgbClr val="B9EFEE"/>
      </a:lt2>
      <a:accent1>
        <a:srgbClr val="33CCCC"/>
      </a:accent1>
      <a:accent2>
        <a:srgbClr val="6AB475"/>
      </a:accent2>
      <a:accent3>
        <a:srgbClr val="AAB8B8"/>
      </a:accent3>
      <a:accent4>
        <a:srgbClr val="DADADA"/>
      </a:accent4>
      <a:accent5>
        <a:srgbClr val="ADE2E2"/>
      </a:accent5>
      <a:accent6>
        <a:srgbClr val="5FA369"/>
      </a:accent6>
      <a:hlink>
        <a:srgbClr val="00FF99"/>
      </a:hlink>
      <a:folHlink>
        <a:srgbClr val="CCFF66"/>
      </a:folHlink>
    </a:clrScheme>
    <a:fontScheme name="Office Theme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Office Theme 1">
        <a:dk1>
          <a:srgbClr val="000078"/>
        </a:dk1>
        <a:lt1>
          <a:srgbClr val="FFFFFF"/>
        </a:lt1>
        <a:dk2>
          <a:srgbClr val="000066"/>
        </a:dk2>
        <a:lt2>
          <a:srgbClr val="CCECFF"/>
        </a:lt2>
        <a:accent1>
          <a:srgbClr val="0099CC"/>
        </a:accent1>
        <a:accent2>
          <a:srgbClr val="008080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007373"/>
        </a:accent6>
        <a:hlink>
          <a:srgbClr val="00FF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A6"/>
        </a:dk1>
        <a:lt1>
          <a:srgbClr val="FFFFFF"/>
        </a:lt1>
        <a:dk2>
          <a:srgbClr val="000099"/>
        </a:dk2>
        <a:lt2>
          <a:srgbClr val="CCFFFF"/>
        </a:lt2>
        <a:accent1>
          <a:srgbClr val="00CCFF"/>
        </a:accent1>
        <a:accent2>
          <a:srgbClr val="FFE701"/>
        </a:accent2>
        <a:accent3>
          <a:srgbClr val="AAAACA"/>
        </a:accent3>
        <a:accent4>
          <a:srgbClr val="DADADA"/>
        </a:accent4>
        <a:accent5>
          <a:srgbClr val="AAE2FF"/>
        </a:accent5>
        <a:accent6>
          <a:srgbClr val="E7D101"/>
        </a:accent6>
        <a:hlink>
          <a:srgbClr val="FFCC66"/>
        </a:hlink>
        <a:folHlink>
          <a:srgbClr val="00CA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E0EBF6"/>
        </a:lt1>
        <a:dk2>
          <a:srgbClr val="77A4AF"/>
        </a:dk2>
        <a:lt2>
          <a:srgbClr val="F3F7FB"/>
        </a:lt2>
        <a:accent1>
          <a:srgbClr val="B9C4D7"/>
        </a:accent1>
        <a:accent2>
          <a:srgbClr val="B1A1C5"/>
        </a:accent2>
        <a:accent3>
          <a:srgbClr val="EDF3FA"/>
        </a:accent3>
        <a:accent4>
          <a:srgbClr val="000000"/>
        </a:accent4>
        <a:accent5>
          <a:srgbClr val="D9DEE8"/>
        </a:accent5>
        <a:accent6>
          <a:srgbClr val="A091B2"/>
        </a:accent6>
        <a:hlink>
          <a:srgbClr val="3F2FB5"/>
        </a:hlink>
        <a:folHlink>
          <a:srgbClr val="3189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6E6B"/>
        </a:dk1>
        <a:lt1>
          <a:srgbClr val="FFFFFF"/>
        </a:lt1>
        <a:dk2>
          <a:srgbClr val="006666"/>
        </a:dk2>
        <a:lt2>
          <a:srgbClr val="B9EFEE"/>
        </a:lt2>
        <a:accent1>
          <a:srgbClr val="33CCCC"/>
        </a:accent1>
        <a:accent2>
          <a:srgbClr val="6AB475"/>
        </a:accent2>
        <a:accent3>
          <a:srgbClr val="AAB8B8"/>
        </a:accent3>
        <a:accent4>
          <a:srgbClr val="DADADA"/>
        </a:accent4>
        <a:accent5>
          <a:srgbClr val="ADE2E2"/>
        </a:accent5>
        <a:accent6>
          <a:srgbClr val="5FA369"/>
        </a:accent6>
        <a:hlink>
          <a:srgbClr val="00FF99"/>
        </a:hlink>
        <a:folHlink>
          <a:srgbClr val="CC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ABA8D"/>
        </a:dk1>
        <a:lt1>
          <a:srgbClr val="FFFFFF"/>
        </a:lt1>
        <a:dk2>
          <a:srgbClr val="6FB56D"/>
        </a:dk2>
        <a:lt2>
          <a:srgbClr val="DCF1F4"/>
        </a:lt2>
        <a:accent1>
          <a:srgbClr val="2E7E2E"/>
        </a:accent1>
        <a:accent2>
          <a:srgbClr val="25735D"/>
        </a:accent2>
        <a:accent3>
          <a:srgbClr val="BBD7BA"/>
        </a:accent3>
        <a:accent4>
          <a:srgbClr val="DADADA"/>
        </a:accent4>
        <a:accent5>
          <a:srgbClr val="ADC0AD"/>
        </a:accent5>
        <a:accent6>
          <a:srgbClr val="206853"/>
        </a:accent6>
        <a:hlink>
          <a:srgbClr val="FFFF00"/>
        </a:hlink>
        <a:folHlink>
          <a:srgbClr val="FFF4B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400"/>
        </a:dk1>
        <a:lt1>
          <a:srgbClr val="FFFFFF"/>
        </a:lt1>
        <a:dk2>
          <a:srgbClr val="004800"/>
        </a:dk2>
        <a:lt2>
          <a:srgbClr val="D6D8C0"/>
        </a:lt2>
        <a:accent1>
          <a:srgbClr val="339933"/>
        </a:accent1>
        <a:accent2>
          <a:srgbClr val="7D8C70"/>
        </a:accent2>
        <a:accent3>
          <a:srgbClr val="AAB1AA"/>
        </a:accent3>
        <a:accent4>
          <a:srgbClr val="DADADA"/>
        </a:accent4>
        <a:accent5>
          <a:srgbClr val="ADCAAD"/>
        </a:accent5>
        <a:accent6>
          <a:srgbClr val="717E65"/>
        </a:accent6>
        <a:hlink>
          <a:srgbClr val="CCCC00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5F0BD"/>
        </a:lt1>
        <a:dk2>
          <a:srgbClr val="BD9D69"/>
        </a:dk2>
        <a:lt2>
          <a:srgbClr val="FFFFCC"/>
        </a:lt2>
        <a:accent1>
          <a:srgbClr val="CDBB77"/>
        </a:accent1>
        <a:accent2>
          <a:srgbClr val="F8EBD0"/>
        </a:accent2>
        <a:accent3>
          <a:srgbClr val="F9F6DB"/>
        </a:accent3>
        <a:accent4>
          <a:srgbClr val="000000"/>
        </a:accent4>
        <a:accent5>
          <a:srgbClr val="E3DABD"/>
        </a:accent5>
        <a:accent6>
          <a:srgbClr val="E1D5BC"/>
        </a:accent6>
        <a:hlink>
          <a:srgbClr val="FF9900"/>
        </a:hlink>
        <a:folHlink>
          <a:srgbClr val="C64B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E2DDD4"/>
        </a:lt1>
        <a:dk2>
          <a:srgbClr val="000000"/>
        </a:dk2>
        <a:lt2>
          <a:srgbClr val="EFEBE3"/>
        </a:lt2>
        <a:accent1>
          <a:srgbClr val="F2F2F2"/>
        </a:accent1>
        <a:accent2>
          <a:srgbClr val="C4AD74"/>
        </a:accent2>
        <a:accent3>
          <a:srgbClr val="EEEBE6"/>
        </a:accent3>
        <a:accent4>
          <a:srgbClr val="000000"/>
        </a:accent4>
        <a:accent5>
          <a:srgbClr val="F7F7F7"/>
        </a:accent5>
        <a:accent6>
          <a:srgbClr val="B19C68"/>
        </a:accent6>
        <a:hlink>
          <a:srgbClr val="A46032"/>
        </a:hlink>
        <a:folHlink>
          <a:srgbClr val="8F8E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8A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5831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4AD"/>
        </a:accent5>
        <a:accent6>
          <a:srgbClr val="B24B36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Teamwork design template</Template>
  <TotalTime>38</TotalTime>
  <Words>294</Words>
  <Application>Microsoft Office PowerPoint</Application>
  <PresentationFormat>On-screen Show (4:3)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Garamond</vt:lpstr>
      <vt:lpstr>Times New Roman</vt:lpstr>
      <vt:lpstr>Wingdings</vt:lpstr>
      <vt:lpstr>Teamwork design template</vt:lpstr>
      <vt:lpstr>1_Teamwork design template</vt:lpstr>
      <vt:lpstr>2_Teamwork design template</vt:lpstr>
      <vt:lpstr>3_Teamwork design template</vt:lpstr>
      <vt:lpstr>4_Teamwork design template</vt:lpstr>
      <vt:lpstr>5_Teamwork design template</vt:lpstr>
      <vt:lpstr>6_Teamwork design template</vt:lpstr>
      <vt:lpstr>Big Mountain Resort</vt:lpstr>
      <vt:lpstr>Problem Identification</vt:lpstr>
      <vt:lpstr>Recommendations</vt:lpstr>
      <vt:lpstr>Model 1 Price Predictions</vt:lpstr>
      <vt:lpstr>Elevation Ranking</vt:lpstr>
      <vt:lpstr>Price Ranking</vt:lpstr>
      <vt:lpstr>Night Skiing Ranking</vt:lpstr>
      <vt:lpstr>Current Numbers</vt:lpstr>
      <vt:lpstr>New Numbers</vt:lpstr>
      <vt:lpstr>Calculations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Bdog</dc:creator>
  <cp:lastModifiedBy>Bdog</cp:lastModifiedBy>
  <cp:revision>4</cp:revision>
  <cp:lastPrinted>1601-01-01T00:00:00Z</cp:lastPrinted>
  <dcterms:created xsi:type="dcterms:W3CDTF">2020-08-07T04:31:15Z</dcterms:created>
  <dcterms:modified xsi:type="dcterms:W3CDTF">2020-08-07T05:10:11Z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TC102037961033</vt:lpwstr>
  </property>
</Properties>
</file>