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oid/platform_frameworks_base/blob/master/services/java/com/android/server/am/ActivityRecord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ckoverflow.com/users/154306/paul-lammertsm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857232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things: </a:t>
            </a:r>
            <a:br>
              <a:rPr lang="en-US" dirty="0" smtClean="0"/>
            </a:br>
            <a:r>
              <a:rPr lang="en-US" dirty="0" smtClean="0"/>
              <a:t>1. A Broadcast Receiver is expected to return immediately. Making it wait is just wrong. </a:t>
            </a:r>
            <a:br>
              <a:rPr lang="en-US" dirty="0" smtClean="0"/>
            </a:br>
            <a:r>
              <a:rPr lang="en-US" dirty="0" smtClean="0"/>
              <a:t>2. You wont be able to invoke startActivityforResult() on the context object passed to the onReceive() method of the Broadcast receiver. 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4214818"/>
            <a:ext cx="297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adb shell input keyevent  </a:t>
            </a:r>
            <a:r>
              <a:rPr lang="en-US" dirty="0" smtClean="0"/>
              <a:t> 164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KEYCODE_VOLUME_UP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KEYCODE_VOLUME_DOWN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KEYCODE_VOLUME_MUTE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57224" y="4857760"/>
            <a:ext cx="7215238" cy="138499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adb shell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Consolas" pitchFamily="49" charset="0"/>
              </a:rPr>
              <a:t>"input keyevent 67 &amp;&amp; input keyevent 67"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5214950"/>
            <a:ext cx="19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adb shell getevent</a:t>
            </a:r>
            <a:endParaRPr lang="zh-CN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71472" y="5786454"/>
            <a:ext cx="6215106" cy="153888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Arial Unicode MS" pitchFamily="34" charset="-122"/>
                <a:ea typeface="Source Code Pro"/>
                <a:cs typeface="宋体" pitchFamily="2" charset="-122"/>
              </a:rPr>
              <a:t>input keyevent --longpress POWER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785794"/>
            <a:ext cx="9144000" cy="33855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startActivity(intent)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 and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startActivityForResult(intent)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 methods are Asynchronous as they are non-blocking and allow the thread of execution to continue whilst performing their corresponding task as well.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2500313"/>
            <a:ext cx="71802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357290" y="4572008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Here's the Android source code in question: </a:t>
            </a:r>
            <a:r>
              <a:rPr lang="en-US" u="sng" dirty="0" smtClean="0">
                <a:hlinkClick r:id="rId3"/>
              </a:rPr>
              <a:t>github.com/android/platform_frameworks_base/blob/master/…</a:t>
            </a:r>
            <a:r>
              <a:rPr lang="en-US" dirty="0" smtClean="0"/>
              <a:t> – </a:t>
            </a:r>
            <a:r>
              <a:rPr lang="en-US" dirty="0" smtClean="0">
                <a:hlinkClick r:id="rId4" tooltip="27,848 reputation"/>
              </a:rPr>
              <a:t>Paul Lammertsma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1476375"/>
            <a:ext cx="7151687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8662" y="64291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VolumeActivity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Dynamic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VolumeView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Static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378619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MUTE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UNMUTE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VOLUME_UP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VOLUME_DOWN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traceview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910" y="1857364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https://developer.android.com/studio/profile/traceview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643182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https://developer.android.com/studio/profile/cpu-profiler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57</Words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brian.li</dc:creator>
  <cp:lastModifiedBy>ubt</cp:lastModifiedBy>
  <cp:revision>4</cp:revision>
  <dcterms:created xsi:type="dcterms:W3CDTF">2018-10-23T06:17:44Z</dcterms:created>
  <dcterms:modified xsi:type="dcterms:W3CDTF">2018-10-23T11:51:40Z</dcterms:modified>
</cp:coreProperties>
</file>