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oid/platform_frameworks_base/blob/master/services/java/com/android/server/am/ActivityRecord.jav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tackoverflow.com/users/154306/paul-lammertsm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857232"/>
            <a:ext cx="85011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Two things: </a:t>
            </a:r>
            <a:br>
              <a:rPr lang="en-US" dirty="0" smtClean="0"/>
            </a:br>
            <a:r>
              <a:rPr lang="en-US" dirty="0" smtClean="0"/>
              <a:t>1. A Broadcast Receiver is expected to return immediately. Making it wait is just wrong. </a:t>
            </a:r>
            <a:br>
              <a:rPr lang="en-US" dirty="0" smtClean="0"/>
            </a:br>
            <a:r>
              <a:rPr lang="en-US" dirty="0" smtClean="0"/>
              <a:t>2. You wont be able to invoke startActivityforResult() on the context object passed to the onReceive() method of the Broadcast receiver. 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5786" y="4214818"/>
            <a:ext cx="2975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adb shell input keyevent   164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FUNCTION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KEYCODE_VOLUME_UP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KEYCODE_VOLUME_DOWN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KEYCODE_VOLUME_MUTE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857224" y="4857760"/>
            <a:ext cx="7215238" cy="138499"/>
          </a:xfrm>
          <a:prstGeom prst="rect">
            <a:avLst/>
          </a:prstGeom>
          <a:solidFill>
            <a:srgbClr val="EFF0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Consolas" pitchFamily="49" charset="0"/>
              </a:rPr>
              <a:t>adb shell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7D2727"/>
                </a:solidFill>
                <a:effectLst/>
                <a:latin typeface="Consolas" pitchFamily="49" charset="0"/>
                <a:ea typeface="inherit"/>
                <a:cs typeface="Consolas" pitchFamily="49" charset="0"/>
              </a:rPr>
              <a:t>"input keyevent 67 &amp;&amp; input keyevent 67"</a:t>
            </a:r>
            <a: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7224" y="5214950"/>
            <a:ext cx="1929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adb shell getevent</a:t>
            </a:r>
            <a:endParaRPr lang="zh-CN" altLang="en-US" dirty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571472" y="5786454"/>
            <a:ext cx="6215106" cy="153888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Arial Unicode MS" pitchFamily="34" charset="-122"/>
                <a:ea typeface="Source Code Pro"/>
                <a:cs typeface="宋体" pitchFamily="2" charset="-122"/>
              </a:rPr>
              <a:t>input keyevent --longpress POWER</a:t>
            </a:r>
            <a: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785794"/>
            <a:ext cx="9144000" cy="338554"/>
          </a:xfrm>
          <a:prstGeom prst="rect">
            <a:avLst/>
          </a:prstGeom>
          <a:solidFill>
            <a:srgbClr val="EFF0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The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startActivity(intent)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 and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startActivityForResult(intent)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 methods are Asynchronous as they are non-blocking and allow the thread of execution to continue whilst performing their corresponding task as well.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1075" y="2500313"/>
            <a:ext cx="7180263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1357290" y="4572008"/>
            <a:ext cx="67151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Here's the Android source code in question: </a:t>
            </a:r>
            <a:r>
              <a:rPr lang="en-US" u="sng" dirty="0" smtClean="0">
                <a:hlinkClick r:id="rId3"/>
              </a:rPr>
              <a:t>github.com/android/platform_frameworks_base/blob/master/…</a:t>
            </a:r>
            <a:r>
              <a:rPr lang="en-US" dirty="0" smtClean="0"/>
              <a:t> – </a:t>
            </a:r>
            <a:r>
              <a:rPr lang="en-US" dirty="0" smtClean="0">
                <a:hlinkClick r:id="rId4" tooltip="27,848 reputation"/>
              </a:rPr>
              <a:t>Paul Lammertsma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5363" y="1476375"/>
            <a:ext cx="7151687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28662" y="64291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CLASS NAME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VolumeActivity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Dynamic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VolumeView</a:t>
                      </a:r>
                      <a:r>
                        <a:rPr lang="en-US" altLang="zh-CN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Static 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00100" y="378619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MUTE</a:t>
                      </a:r>
                      <a:r>
                        <a:rPr lang="en-US" altLang="zh-CN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UNMUTE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VOLUME_UP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VOLUME_DOWN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214422"/>
            <a:ext cx="60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traceview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42910" y="1857364"/>
            <a:ext cx="7500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https://developer.android.com/studio/profile/traceview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786" y="2643182"/>
            <a:ext cx="578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https://developer.android.com/studio/profile/cpu-profiler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1472" y="364331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http://blog.udinic.com/2015/09/15/speed-up-your-app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3143248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Gongju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14348" y="464344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https://www.youtube.com/watch?list=PLWz5rJ2EKKc9CBxr3BVjPTPoDPLdPIFCE&amp;v=we6poP0kw6E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64</Words>
  <PresentationFormat>全屏显示(4:3)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brian.li</dc:creator>
  <cp:lastModifiedBy>ubt</cp:lastModifiedBy>
  <cp:revision>5</cp:revision>
  <dcterms:created xsi:type="dcterms:W3CDTF">2018-10-23T06:17:44Z</dcterms:created>
  <dcterms:modified xsi:type="dcterms:W3CDTF">2018-10-25T07:01:19Z</dcterms:modified>
</cp:coreProperties>
</file>