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52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07167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Qrobot Customization Version for Belgium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44" y="142852"/>
          <a:ext cx="7929618" cy="649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643206"/>
                <a:gridCol w="2643206"/>
              </a:tblGrid>
              <a:tr h="410527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Software 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Software</a:t>
                      </a:r>
                      <a:r>
                        <a:rPr lang="en-US" altLang="zh-CN" baseline="0" dirty="0" smtClean="0"/>
                        <a:t> Description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Software useage</a:t>
                      </a:r>
                      <a:endParaRPr lang="zh-CN" altLang="en-US" dirty="0"/>
                    </a:p>
                  </a:txBody>
                  <a:tcPr/>
                </a:tc>
              </a:tr>
              <a:tr h="13159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MainService_belgium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Belgium mainservice remove most of</a:t>
                      </a:r>
                      <a:r>
                        <a:rPr lang="en-US" altLang="zh-CN" baseline="0" dirty="0" smtClean="0"/>
                        <a:t> function, for example, </a:t>
                      </a:r>
                    </a:p>
                    <a:p>
                      <a:r>
                        <a:rPr lang="en-US" altLang="zh-CN" baseline="0" dirty="0" smtClean="0"/>
                        <a:t>Button control, network connection, Led Control, etc.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 Service</a:t>
                      </a:r>
                    </a:p>
                    <a:p>
                      <a:r>
                        <a:rPr lang="en-US" altLang="zh-CN" dirty="0" smtClean="0"/>
                        <a:t>Pre-install the</a:t>
                      </a:r>
                      <a:r>
                        <a:rPr lang="en-US" altLang="zh-CN" baseline="0" dirty="0" smtClean="0"/>
                        <a:t> app in the robot</a:t>
                      </a:r>
                      <a:endParaRPr lang="zh-CN" altLang="en-US" dirty="0"/>
                    </a:p>
                  </a:txBody>
                  <a:tcPr/>
                </a:tc>
              </a:tr>
              <a:tr h="1315935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SDKTest_belgium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app support a</a:t>
                      </a:r>
                      <a:r>
                        <a:rPr lang="en-US" altLang="zh-CN" baseline="0" dirty="0" smtClean="0"/>
                        <a:t> lot of interfaces to let belgium company complete the integrated development work.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</a:t>
                      </a:r>
                      <a:r>
                        <a:rPr lang="en-US" altLang="zh-CN" baseline="0" dirty="0" smtClean="0"/>
                        <a:t> code output to zorabot </a:t>
                      </a:r>
                      <a:endParaRPr lang="zh-CN" altLang="en-US" dirty="0"/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en-US" altLang="zh-CN" baseline="0" dirty="0" smtClean="0"/>
                        <a:t> action edit software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 action edit 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Tool</a:t>
                      </a:r>
                      <a:r>
                        <a:rPr lang="en-US" altLang="zh-CN" baseline="0" dirty="0" smtClean="0"/>
                        <a:t> software</a:t>
                      </a:r>
                      <a:endParaRPr lang="zh-CN" altLang="en-US" dirty="0"/>
                    </a:p>
                  </a:txBody>
                  <a:tcPr/>
                </a:tc>
              </a:tr>
              <a:tr h="4105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en-US" altLang="zh-CN" baseline="0" dirty="0" smtClean="0"/>
                        <a:t> Servo calibration software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en-US" altLang="zh-CN" baseline="0" dirty="0" smtClean="0"/>
                        <a:t> Servo calibration 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Tool software</a:t>
                      </a:r>
                      <a:endParaRPr lang="zh-CN" altLang="en-US" dirty="0"/>
                    </a:p>
                  </a:txBody>
                  <a:tcPr/>
                </a:tc>
              </a:tr>
              <a:tr h="7085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Upgrade</a:t>
                      </a:r>
                      <a:r>
                        <a:rPr lang="en-US" altLang="zh-CN" baseline="0" dirty="0" smtClean="0"/>
                        <a:t> 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Embeded</a:t>
                      </a:r>
                      <a:r>
                        <a:rPr lang="en-US" altLang="zh-CN" baseline="0" dirty="0" smtClean="0"/>
                        <a:t> software upgrade</a:t>
                      </a:r>
                    </a:p>
                    <a:p>
                      <a:r>
                        <a:rPr lang="en-US" altLang="zh-CN" baseline="0" dirty="0" smtClean="0"/>
                        <a:t>Action files downloads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Pre-install the app in</a:t>
                      </a:r>
                      <a:r>
                        <a:rPr lang="en-US" altLang="zh-CN" baseline="0" dirty="0" smtClean="0"/>
                        <a:t> the robot</a:t>
                      </a:r>
                      <a:endParaRPr lang="zh-CN" altLang="en-US" dirty="0"/>
                    </a:p>
                  </a:txBody>
                  <a:tcPr/>
                </a:tc>
              </a:tr>
              <a:tr h="7085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Alpha2Factory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the harware</a:t>
                      </a:r>
                      <a:r>
                        <a:rPr lang="en-US" altLang="zh-CN" baseline="0" dirty="0" smtClean="0"/>
                        <a:t> unit to detect the devices shortcome.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Factory test</a:t>
                      </a:r>
                      <a:r>
                        <a:rPr lang="en-US" altLang="zh-CN" baseline="0" dirty="0" smtClean="0"/>
                        <a:t> tool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44" y="500042"/>
          <a:ext cx="9144000" cy="696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31"/>
                <a:gridCol w="3998752"/>
                <a:gridCol w="3187817"/>
              </a:tblGrid>
              <a:tr h="359191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Software 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Software</a:t>
                      </a:r>
                      <a:r>
                        <a:rPr lang="en-US" altLang="zh-CN" baseline="0" dirty="0" smtClean="0"/>
                        <a:t> Description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Software problem</a:t>
                      </a:r>
                      <a:endParaRPr lang="zh-CN" altLang="en-US" dirty="0"/>
                    </a:p>
                  </a:txBody>
                  <a:tcPr/>
                </a:tc>
              </a:tr>
              <a:tr h="11513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MainService_belgium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Belgium mainservice remove most of</a:t>
                      </a:r>
                      <a:r>
                        <a:rPr lang="en-US" altLang="zh-CN" baseline="0" dirty="0" smtClean="0"/>
                        <a:t> function, for example, </a:t>
                      </a:r>
                    </a:p>
                    <a:p>
                      <a:r>
                        <a:rPr lang="en-US" altLang="zh-CN" baseline="0" dirty="0" smtClean="0"/>
                        <a:t>Button control, network connection, Led Control, etc.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 the multicast</a:t>
                      </a:r>
                      <a:r>
                        <a:rPr lang="en-US" altLang="zh-CN" baseline="0" dirty="0" smtClean="0"/>
                        <a:t> function to braodcast ip information.</a:t>
                      </a:r>
                      <a:endParaRPr lang="zh-CN" altLang="en-US" dirty="0"/>
                    </a:p>
                  </a:txBody>
                  <a:tcPr/>
                </a:tc>
              </a:tr>
              <a:tr h="927116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SDKTest_belgium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app support a</a:t>
                      </a:r>
                      <a:r>
                        <a:rPr lang="en-US" altLang="zh-CN" baseline="0" dirty="0" smtClean="0"/>
                        <a:t> lot of interfaces to let belgium company complete the integrated development work.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Some demo</a:t>
                      </a:r>
                      <a:r>
                        <a:rPr lang="en-US" altLang="zh-CN" baseline="0" dirty="0" smtClean="0"/>
                        <a:t> show for zorabot </a:t>
                      </a:r>
                      <a:endParaRPr lang="zh-CN" altLang="en-US" dirty="0"/>
                    </a:p>
                  </a:txBody>
                  <a:tcPr/>
                </a:tc>
              </a:tr>
              <a:tr h="8000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en-US" altLang="zh-CN" baseline="0" dirty="0" smtClean="0"/>
                        <a:t> action edit software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 action edit 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Ok</a:t>
                      </a:r>
                    </a:p>
                    <a:p>
                      <a:r>
                        <a:rPr lang="en-US" altLang="zh-CN" dirty="0" smtClean="0"/>
                        <a:t>Play</a:t>
                      </a:r>
                      <a:r>
                        <a:rPr lang="en-US" altLang="zh-CN" baseline="0" dirty="0" smtClean="0"/>
                        <a:t> self edit ubx file, actio exectutive speed is faster.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8000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en-US" altLang="zh-CN" baseline="0" dirty="0" smtClean="0"/>
                        <a:t> Servo calibration software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</a:t>
                      </a:r>
                      <a:r>
                        <a:rPr lang="en-US" altLang="zh-CN" baseline="0" dirty="0" smtClean="0"/>
                        <a:t> Servo calibration 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Ok </a:t>
                      </a:r>
                      <a:endParaRPr lang="zh-CN" altLang="en-US" dirty="0"/>
                    </a:p>
                  </a:txBody>
                  <a:tcPr/>
                </a:tc>
              </a:tr>
              <a:tr h="8000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Upgrade</a:t>
                      </a:r>
                      <a:r>
                        <a:rPr lang="en-US" altLang="zh-CN" baseline="0" dirty="0" smtClean="0"/>
                        <a:t> 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Embeded</a:t>
                      </a:r>
                      <a:r>
                        <a:rPr lang="en-US" altLang="zh-CN" baseline="0" dirty="0" smtClean="0"/>
                        <a:t> software upgrade</a:t>
                      </a:r>
                    </a:p>
                    <a:p>
                      <a:r>
                        <a:rPr lang="en-US" altLang="zh-CN" baseline="0" dirty="0" smtClean="0"/>
                        <a:t>Action files downloads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</a:t>
                      </a:r>
                      <a:r>
                        <a:rPr lang="en-US" altLang="zh-CN" baseline="0" dirty="0" smtClean="0"/>
                        <a:t> haipeng support mainservice name for belgium project(ZorabotMainService)</a:t>
                      </a:r>
                      <a:endParaRPr lang="zh-CN" altLang="en-US" dirty="0"/>
                    </a:p>
                  </a:txBody>
                  <a:tcPr/>
                </a:tc>
              </a:tr>
              <a:tr h="15201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Alpha2Factory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the harware</a:t>
                      </a:r>
                      <a:r>
                        <a:rPr lang="en-US" altLang="zh-CN" baseline="0" dirty="0" smtClean="0"/>
                        <a:t> unit to detect the devices shortcome.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 loop test,tap the head can’t stop the</a:t>
                      </a:r>
                      <a:r>
                        <a:rPr lang="en-US" altLang="zh-CN" baseline="0" dirty="0" smtClean="0"/>
                        <a:t> aciton.</a:t>
                      </a:r>
                    </a:p>
                    <a:p>
                      <a:r>
                        <a:rPr lang="en-US" altLang="zh-CN" baseline="0" dirty="0" smtClean="0"/>
                        <a:t>Pir Sensor how to tell the factory colleague to decide which is trigger.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256</Words>
  <PresentationFormat>全屏显示(4:3)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ubt</dc:creator>
  <cp:lastModifiedBy>ubt</cp:lastModifiedBy>
  <cp:revision>5</cp:revision>
  <dcterms:created xsi:type="dcterms:W3CDTF">2018-09-03T11:57:19Z</dcterms:created>
  <dcterms:modified xsi:type="dcterms:W3CDTF">2018-09-06T04:12:22Z</dcterms:modified>
</cp:coreProperties>
</file>