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D53094-B19F-6E4E-A1D1-F8B049A83039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A9A321-AE64-FD4E-97A3-E9F8AC4332B7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89B401-7F84-B84D-BD85-3E46550C0CC8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D894629D-0570-9947-A570-12BB49ABBAC7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6EBB5D-4A2C-4B4E-BEF9-089CE1A6F46B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44A79F-2206-1D4F-B751-BD2B12205C44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42C032-CF25-FD40-B50E-03F7468FB71A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CCEE5D-6FC4-0E4B-9DF5-3D971BA1562C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17C624-8E0B-1440-93DB-1EB61AF1CB01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235656-7BA7-E54E-8B96-A8DACA072732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9822B4-310F-0A4E-B849-93F02A319CBA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F18F5B-DB58-B84E-A399-BB18CDB4E7DA}" type="slidenum">
              <a:rPr lang="fi-FI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17A072D-85CB-0A45-A64E-23FF40318E48}" type="slidenum">
              <a:rPr lang="fi-FI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06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OAuth Tutorial</a:t>
            </a:r>
            <a:endParaRPr lang="fi-FI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Hannes Tschofenig, Blaine Cook</a:t>
            </a:r>
          </a:p>
          <a:p>
            <a:r>
              <a:rPr lang="en-US"/>
              <a:t>(Similar material was used for the OAuth IETF#78 tutorial.)</a:t>
            </a:r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autonomous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423988"/>
            <a:ext cx="8229600" cy="3552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Device Flow</a:t>
            </a:r>
            <a:endParaRPr lang="fi-FI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device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885825" y="274638"/>
            <a:ext cx="7372350" cy="58515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device-w-input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487363" y="274638"/>
            <a:ext cx="8167687" cy="58515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fi-FI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581650" y="1557338"/>
            <a:ext cx="2519363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81650" y="3141663"/>
            <a:ext cx="2519363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580063" y="4797425"/>
            <a:ext cx="2519362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68313" y="2852738"/>
            <a:ext cx="2519362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2450" y="908050"/>
            <a:ext cx="790575" cy="1571625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795963" y="198913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User Agent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651500" y="3644900"/>
            <a:ext cx="225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Authorization Server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8243888" y="2492375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User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95963" y="5300663"/>
            <a:ext cx="189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Resource Server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63563" y="3284538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Resource Consumer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843213" y="4221163"/>
            <a:ext cx="259238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3059113" y="4941888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Access Request</a:t>
            </a:r>
          </a:p>
          <a:p>
            <a:r>
              <a:rPr lang="en-US">
                <a:solidFill>
                  <a:schemeClr val="tx2"/>
                </a:solidFill>
              </a:rPr>
              <a:t>(incl. Token)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348038" y="357346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Token request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059113" y="3860800"/>
            <a:ext cx="266541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132138" y="242093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Authorization Request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3059113" y="2133600"/>
            <a:ext cx="259238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Server Flow</a:t>
            </a:r>
            <a:endParaRPr lang="fi-FI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28613"/>
            <a:ext cx="8229600" cy="57419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 Flow </a:t>
            </a:r>
            <a:br>
              <a:rPr lang="en-US"/>
            </a:br>
            <a:r>
              <a:rPr lang="en-US"/>
              <a:t>(User Agent Flow in Draft)</a:t>
            </a:r>
            <a:endParaRPr lang="fi-FI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javascript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515938" y="274638"/>
            <a:ext cx="8112125" cy="5851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Native Application Flow</a:t>
            </a:r>
            <a:endParaRPr lang="fi-FI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 descr="native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1314450" y="274638"/>
            <a:ext cx="6513513" cy="5851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Autonomous Flow</a:t>
            </a:r>
            <a:endParaRPr lang="fi-FI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62</Words>
  <Application>Microsoft Macintosh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Default Design</vt:lpstr>
      <vt:lpstr>OAuth Tutorial</vt:lpstr>
      <vt:lpstr>Entities</vt:lpstr>
      <vt:lpstr>Web Server Flow</vt:lpstr>
      <vt:lpstr>Slide 4</vt:lpstr>
      <vt:lpstr>JavaScript Flow  (User Agent Flow in Draft)</vt:lpstr>
      <vt:lpstr>Slide 6</vt:lpstr>
      <vt:lpstr>Native Application Flow</vt:lpstr>
      <vt:lpstr>Slide 8</vt:lpstr>
      <vt:lpstr>Autonomous Flow</vt:lpstr>
      <vt:lpstr>Slide 10</vt:lpstr>
      <vt:lpstr>Device Flow</vt:lpstr>
      <vt:lpstr>Slide 12</vt:lpstr>
      <vt:lpstr>Slide 13</vt:lpstr>
    </vt:vector>
  </TitlesOfParts>
  <Company>Nokia Siemens Networks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OAuth Tutorial</dc:title>
  <dc:creator>Hannes Tschofenig</dc:creator>
  <cp:keywords/>
  <cp:lastModifiedBy>Cindy Morgan</cp:lastModifiedBy>
  <cp:revision>5</cp:revision>
  <dcterms:created xsi:type="dcterms:W3CDTF">2010-08-23T21:32:06Z</dcterms:created>
  <dcterms:modified xsi:type="dcterms:W3CDTF">2010-08-23T21:32:26Z</dcterms:modified>
</cp:coreProperties>
</file>