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7"/>
  </p:notesMasterIdLst>
  <p:sldIdLst>
    <p:sldId id="43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9415F34-8F3F-8D27-0619-A3FF2ADE0E07}" name="Ng, Sonia (HR - Compute Business Group)" initials="NS(CBG" userId="S::sonia.ng@hpe.com::b998bf31-eb89-4c92-8262-a9742b60f8c6" providerId="AD"/>
  <p188:author id="{66878172-93F7-4CE8-8497-8A38F1ABA787}" name="Wall, Amy" initials="WA" userId="S::amy.wall@hpe.com::2202b343-97c3-4c3b-b235-689b1ebacbcc" providerId="AD"/>
  <p188:author id="{084517E5-F557-D54F-D59F-5D5424E6EEED}" name="Etlinger, Janet E." initials="EE" userId="S::janet.etlinger@hpe.com::5fe1c009-3249-464e-8df9-040a84ffa2b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9B4A1-2A7C-D3A1-F648-C294B213881A}" v="48" dt="2023-07-26T17:08:52.840"/>
    <p1510:client id="{2BFF5C37-822C-47D8-8307-AA4FD819A3F3}" v="2" dt="2023-07-26T00:37:05.620"/>
    <p1510:client id="{31F1CFE7-8EC0-46E6-CD83-C18754490C73}" v="4" dt="2023-07-31T17:38:32.183"/>
    <p1510:client id="{F4A6164C-2FE4-1CC1-9B2F-A92182CDC010}" v="12" dt="2023-07-31T17:38:45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A301D-5F98-4A02-B8BE-3F5DCD8F9BFF}" type="datetimeFigureOut">
              <a:rPr lang="en-US" smtClean="0"/>
              <a:t>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4BF01-C933-46C6-8881-BAF35773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BBB689-3E0F-4241-AE49-BB02816D091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-18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-1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42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hpe.kadanza.com/kadanza/photography/ppt-title-images/#/overview" TargetMode="External"/><Relationship Id="rId4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06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97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7863840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214424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05728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Speaker contact information</a:t>
            </a: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6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2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</a:t>
            </a:r>
            <a:r>
              <a:rPr lang="en-US"/>
              <a:t/>
            </a:r>
            <a:br>
              <a:rPr lang="en-US"/>
            </a:br>
            <a:r>
              <a:rPr lang="en-US"/>
              <a:t>two</a:t>
            </a:r>
            <a:r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xmlns="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xmlns="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xmlns="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11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xmlns="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0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2743510"/>
            <a:ext cx="5630583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  <a:br>
              <a:rPr lang="en-US"/>
            </a:br>
            <a:r>
              <a:rPr lang="en-US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xmlns="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xmlns="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xmlns="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1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xmlns="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xmlns="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1652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xmlns="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69618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xmlns="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90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xmlns="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xmlns="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27152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xmlns="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37250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xmlns="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40567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xmlns="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2264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xmlns="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415587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3255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686713"/>
            <a:ext cx="8522208" cy="499365"/>
          </a:xfrm>
        </p:spPr>
        <p:txBody>
          <a:bodyPr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00" y="341392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>
                <a:latin typeface="MetricHPE Light" panose="020B03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>
                <a:latin typeface="MetricHPE Light" panose="020B0303030202060203" pitchFamily="34" charset="0"/>
              </a:rPr>
              <a:t>To change your section image, go to </a:t>
            </a:r>
            <a:r>
              <a:rPr lang="en-US" sz="1500">
                <a:latin typeface="+mj-lt"/>
              </a:rPr>
              <a:t>[View] </a:t>
            </a:r>
            <a:r>
              <a:rPr lang="en-US" sz="1500">
                <a:latin typeface="MetricHPE Light" panose="020B0303030202060203" pitchFamily="34" charset="0"/>
              </a:rPr>
              <a:t>-&gt; </a:t>
            </a:r>
            <a:r>
              <a:rPr lang="en-US" sz="1500">
                <a:latin typeface="+mj-lt"/>
              </a:rPr>
              <a:t>[Slide Master] </a:t>
            </a:r>
            <a:r>
              <a:rPr lang="en-US" sz="1500">
                <a:latin typeface="MetricHPE Light" panose="020B0303030202060203" pitchFamily="34" charset="0"/>
              </a:rPr>
              <a:t>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>
                <a:latin typeface="MetricHPE Light" panose="020B0303030202060203" pitchFamily="34" charset="0"/>
              </a:rPr>
              <a:t>A collection of images specifically formatted for use as PPT title slides can be found </a:t>
            </a:r>
            <a:r>
              <a:rPr lang="en-US" sz="1500">
                <a:latin typeface="+mj-lt"/>
                <a:hlinkClick r:id="rId5"/>
              </a:rPr>
              <a:t>here</a:t>
            </a:r>
            <a:r>
              <a:rPr lang="en-US" sz="1500">
                <a:latin typeface="MetricHPE Light" panose="020B03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>
                <a:latin typeface="+mj-lt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err="1">
              <a:solidFill>
                <a:schemeClr val="bg1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xmlns="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26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xmlns="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316510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xmlns="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xmlns="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35253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xmlns="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25123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xmlns="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xmlns="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7771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6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xmlns="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xmlns="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xmlns="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xmlns="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0959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4357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xmlns="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xmlns="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2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15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xmlns="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xmlns="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xmlns="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xmlns="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xmlns="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21836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95473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xmlns="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xmlns="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xmlns="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0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xmlns="" id="{8EF5646D-2EB2-41E1-98F7-8AFF5323E04E}"/>
              </a:ext>
            </a:extLst>
          </p:cNvPr>
          <p:cNvSpPr/>
          <p:nvPr userDrawn="1"/>
        </p:nvSpPr>
        <p:spPr>
          <a:xfrm>
            <a:off x="385100" y="124748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xmlns="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258891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xmlns="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xmlns="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xmlns="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2578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xmlns="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422682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xmlns="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5197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35001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xmlns="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55147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xmlns="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xmlns="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xmlns="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21723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xmlns="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303678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215467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37854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xmlns="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5089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24683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5981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xmlns="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xmlns="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xmlns="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xmlns="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328814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xmlns="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xmlns="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xmlns="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xmlns="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110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246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xmlns="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382888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xmlns="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1627389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1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08299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xmlns="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xmlns="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xmlns="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xmlns="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720469-4E8E-4F55-96D3-10560B47177B}"/>
              </a:ext>
            </a:extLst>
          </p:cNvPr>
          <p:cNvSpPr txBox="1"/>
          <p:nvPr userDrawn="1"/>
        </p:nvSpPr>
        <p:spPr>
          <a:xfrm>
            <a:off x="8115300" y="6335127"/>
            <a:ext cx="3740580" cy="2769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fld id="{DA3777BF-A1C6-4F92-A9EA-7320C98A4638}" type="datetimeyyyy">
              <a:rPr lang="en-US" sz="120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pPr algn="r"/>
              <a:t>2023</a:t>
            </a:fld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251845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385100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385100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853239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853240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xmlns="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xmlns="" id="{138C5D1F-7025-4361-82C0-442529977361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62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xmlns="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xmlns="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xmlns="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xmlns="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xmlns="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xmlns="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xmlns="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xmlns="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xmlns="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xmlns="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xmlns="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xmlns="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xmlns="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xmlns="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70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r">
            <a:extLst>
              <a:ext uri="{FF2B5EF4-FFF2-40B4-BE49-F238E27FC236}">
                <a16:creationId xmlns:a16="http://schemas.microsoft.com/office/drawing/2014/main" xmlns="" id="{509F307F-2042-4E5D-9DD3-7346390C8233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7D93EC89-D007-42C7-92F3-5FAFA7AF243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358729" y="1376363"/>
            <a:ext cx="5416903" cy="47196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Heading 2"/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xmlns="" id="{807963B9-3178-4B51-AFEC-FF40F8FF05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376363"/>
            <a:ext cx="5416903" cy="47196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xmlns="" id="{AE93C262-FA4B-43C3-AD92-4CEC861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2414D7CD-D200-4A01-8CED-7A9B8239970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xmlns="" id="{9E1FA036-2D0C-4476-9395-CB088922F48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29491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9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9.xml"/><Relationship Id="rId47" Type="http://schemas.openxmlformats.org/officeDocument/2006/relationships/slideLayout" Target="../slideLayouts/slideLayout84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38" Type="http://schemas.openxmlformats.org/officeDocument/2006/relationships/slideLayout" Target="../slideLayouts/slideLayout75.xml"/><Relationship Id="rId46" Type="http://schemas.openxmlformats.org/officeDocument/2006/relationships/slideLayout" Target="../slideLayouts/slideLayout83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41" Type="http://schemas.openxmlformats.org/officeDocument/2006/relationships/slideLayout" Target="../slideLayouts/slideLayout78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74.xml"/><Relationship Id="rId40" Type="http://schemas.openxmlformats.org/officeDocument/2006/relationships/slideLayout" Target="../slideLayouts/slideLayout77.xml"/><Relationship Id="rId45" Type="http://schemas.openxmlformats.org/officeDocument/2006/relationships/slideLayout" Target="../slideLayouts/slideLayout82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4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4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43" Type="http://schemas.openxmlformats.org/officeDocument/2006/relationships/slideLayout" Target="../slideLayouts/slideLayout80.xml"/><Relationship Id="rId48" Type="http://schemas.openxmlformats.org/officeDocument/2006/relationships/slideLayout" Target="../slideLayouts/slideLayout85.xml"/><Relationship Id="rId8" Type="http://schemas.openxmlformats.org/officeDocument/2006/relationships/slideLayout" Target="../slideLayouts/slideLayout45.xml"/><Relationship Id="rId51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40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0"/>
                </a:buBlip>
              </a:pPr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5806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xmlns="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1"/>
              </a:buBlip>
              <a:defRPr sz="2000" kern="1200" cap="all" normalizeH="0" baseline="10000">
                <a:solidFill>
                  <a:schemeClr val="tx1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xmlns="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xmlns="" id="{C38F67B8-84E4-471A-83C2-5829945DB925}"/>
              </a:ext>
            </a:extLst>
          </p:cNvPr>
          <p:cNvSpPr>
            <a:spLocks noChangeAspect="1"/>
          </p:cNvSpPr>
          <p:nvPr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10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  <p:sldLayoutId id="2147483736" r:id="rId38"/>
    <p:sldLayoutId id="2147483737" r:id="rId39"/>
    <p:sldLayoutId id="2147483738" r:id="rId40"/>
    <p:sldLayoutId id="2147483739" r:id="rId41"/>
    <p:sldLayoutId id="2147483740" r:id="rId42"/>
    <p:sldLayoutId id="2147483741" r:id="rId43"/>
    <p:sldLayoutId id="2147483742" r:id="rId44"/>
    <p:sldLayoutId id="2147483743" r:id="rId45"/>
    <p:sldLayoutId id="2147483744" r:id="rId46"/>
    <p:sldLayoutId id="2147483745" r:id="rId47"/>
    <p:sldLayoutId id="2147483746" r:id="rId48"/>
    <p:sldLayoutId id="2147483747" r:id="rId4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>
          <p15:clr>
            <a:srgbClr val="F26B43"/>
          </p15:clr>
        </p15:guide>
        <p15:guide id="3" pos="240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84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34225E-E237-4270-DDE2-642F3A7B3E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Download this template and save to your OneDrive before using 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Replace the answers with your own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Share your plan with your leader and with other team members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</a:t>
            </a:r>
            <a:r>
              <a:rPr lang="en-US"/>
              <a:t>Development Day learning plan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5BDE34-FC6C-44CA-8F07-2A34D8009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205699" marR="0" lvl="0" indent="-205699" algn="l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3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pPr marL="205699" marR="0" lvl="0" indent="-205699" algn="l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3"/>
                </a:buBlip>
                <a:tabLst/>
                <a:defRPr/>
              </a:pPr>
              <a:t>1</a:t>
            </a:fld>
            <a:endParaRPr kumimoji="0" lang="en-US" sz="2000" b="0" i="0" u="none" strike="noStrike" kern="1200" cap="all" spc="0" normalizeH="0" baseline="1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6B0B639-D2AC-458C-A895-E05C43F350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Confidential | Authorized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CA8FD0-3A12-482E-8F64-B64FD640363C}"/>
              </a:ext>
            </a:extLst>
          </p:cNvPr>
          <p:cNvSpPr txBox="1"/>
          <p:nvPr/>
        </p:nvSpPr>
        <p:spPr>
          <a:xfrm>
            <a:off x="4041505" y="4308730"/>
            <a:ext cx="2484708" cy="1879793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</p:spPr>
        <p:txBody>
          <a:bodyPr wrap="square" lIns="182880" tIns="182880" rIns="182832" bIns="182832" rtlCol="0" anchor="t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How will I apply this learning back on the job?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By being better versed in the fundamentals of digital logic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 design I will be better able to communicate with the relevant hardware teams.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1E6BFBA-46C1-4C78-A9B8-5321EB65F372}"/>
              </a:ext>
            </a:extLst>
          </p:cNvPr>
          <p:cNvSpPr txBox="1"/>
          <p:nvPr/>
        </p:nvSpPr>
        <p:spPr>
          <a:xfrm>
            <a:off x="4041505" y="2271864"/>
            <a:ext cx="2484708" cy="1879793"/>
          </a:xfrm>
          <a:prstGeom prst="rect">
            <a:avLst/>
          </a:prstGeom>
          <a:solidFill>
            <a:schemeClr val="accent4"/>
          </a:solidFill>
          <a:ln w="19050">
            <a:noFill/>
            <a:miter lim="800000"/>
          </a:ln>
        </p:spPr>
        <p:txBody>
          <a:bodyPr wrap="square" lIns="182880" tIns="182880" rIns="182832" bIns="182832" rtlCol="0" anchor="t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How will these topics help me in my role today or in the future?</a:t>
            </a: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r>
              <a:rPr lang="en-US" sz="1200" dirty="0" smtClean="0">
                <a:solidFill>
                  <a:srgbClr val="FFFFFF"/>
                </a:solidFill>
                <a:latin typeface="MetricHPE"/>
              </a:rPr>
              <a:t>As APML is the interface layer to hardware a deeper understanding of HW design will always benefit.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5B86979-261F-41BA-AC04-0A37CF1C4D79}"/>
              </a:ext>
            </a:extLst>
          </p:cNvPr>
          <p:cNvSpPr txBox="1"/>
          <p:nvPr/>
        </p:nvSpPr>
        <p:spPr>
          <a:xfrm>
            <a:off x="4041505" y="234998"/>
            <a:ext cx="2484708" cy="1879793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</p:spPr>
        <p:txBody>
          <a:bodyPr wrap="square" lIns="182880" tIns="182880" rIns="182832" bIns="182832" rtlCol="0" anchor="t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Which topics will I explore?</a:t>
            </a: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Standards of Business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 Conduct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Digital Logic and Design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etricHPE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A60FC0C-CA13-46DF-A9C7-E340152241CA}"/>
              </a:ext>
            </a:extLst>
          </p:cNvPr>
          <p:cNvSpPr txBox="1"/>
          <p:nvPr/>
        </p:nvSpPr>
        <p:spPr>
          <a:xfrm>
            <a:off x="6678497" y="234998"/>
            <a:ext cx="4949758" cy="5955409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txBody>
          <a:bodyPr wrap="square" lIns="182880" tIns="182880" rIns="182832" bIns="182832" rtlCol="0" anchor="t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My plan for the day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MetricHPE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Morning</a:t>
            </a: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Complete Standards of Business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 Conduct online training</a:t>
            </a:r>
            <a:endParaRPr lang="en-US" sz="1200" dirty="0">
              <a:solidFill>
                <a:srgbClr val="FFFFFF"/>
              </a:solidFill>
              <a:latin typeface="MetricHPE"/>
            </a:endParaRPr>
          </a:p>
          <a:p>
            <a:pPr marL="174625" indent="-174625" algn="l">
              <a:spcAft>
                <a:spcPts val="600"/>
              </a:spcAft>
              <a:buClr>
                <a:prstClr val="white"/>
              </a:buClr>
              <a:buFont typeface="MetricHPE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FFFFFF"/>
                </a:solidFill>
                <a:latin typeface="MetricHPE"/>
              </a:rPr>
              <a:t>Take skills tests sprinkled throughout the course</a:t>
            </a:r>
            <a:endParaRPr lang="en-US" sz="1200" dirty="0">
              <a:solidFill>
                <a:srgbClr val="FFFFFF"/>
              </a:solidFill>
              <a:latin typeface="MetricHPE"/>
            </a:endParaRPr>
          </a:p>
          <a:p>
            <a:pPr marL="174625" indent="-174625" algn="l">
              <a:spcAft>
                <a:spcPts val="600"/>
              </a:spcAft>
              <a:buClr>
                <a:prstClr val="white"/>
              </a:buClr>
              <a:buFont typeface="MetricHPE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Share my completion report with my management chain.</a:t>
            </a:r>
          </a:p>
          <a:p>
            <a:pPr marL="174625" indent="-174625" algn="l">
              <a:spcAft>
                <a:spcPts val="600"/>
              </a:spcAft>
              <a:buClr>
                <a:prstClr val="white"/>
              </a:buClr>
              <a:buFont typeface="MetricHPE" panose="020B0604020202020204" pitchFamily="34" charset="0"/>
              <a:buChar char="•"/>
              <a:defRPr/>
            </a:pPr>
            <a:r>
              <a:rPr lang="en-US" sz="1200" dirty="0" smtClean="0">
                <a:solidFill>
                  <a:srgbClr val="FFFFFF"/>
                </a:solidFill>
                <a:latin typeface="MetricHPE"/>
              </a:rPr>
              <a:t>Create a GitHub repo for my learning plan and material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MetricHPE"/>
              </a:rPr>
              <a:t>Afternoon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174625" lvl="0" indent="-174625" algn="l">
              <a:spcAft>
                <a:spcPts val="600"/>
              </a:spcAft>
              <a:buClr>
                <a:prstClr val="white"/>
              </a:buClr>
              <a:buFont typeface="MetricHPE" panose="020B0604020202020204" pitchFamily="34" charset="0"/>
              <a:buChar char="•"/>
              <a:defRPr/>
            </a:pPr>
            <a:r>
              <a:rPr lang="en-US" sz="1200" smtClean="0">
                <a:solidFill>
                  <a:srgbClr val="FFFFFF"/>
                </a:solidFill>
              </a:rPr>
              <a:t>Follow course at https</a:t>
            </a:r>
            <a:r>
              <a:rPr lang="en-US" sz="1200">
                <a:solidFill>
                  <a:srgbClr val="FFFFFF"/>
                </a:solidFill>
              </a:rPr>
              <a:t>://eater.net/6502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Download and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 print the 6502 and RS232 technical specs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  <a:p>
            <a:pPr marL="174625" lvl="0" indent="-174625" algn="l">
              <a:spcAft>
                <a:spcPts val="600"/>
              </a:spcAft>
              <a:buClr>
                <a:prstClr val="white"/>
              </a:buClr>
              <a:buFont typeface="MetricHPE" panose="020B0604020202020204" pitchFamily="34" charset="0"/>
              <a:buChar char="•"/>
              <a:defRPr/>
            </a:pPr>
            <a:r>
              <a:rPr lang="en-US" sz="1200" dirty="0" smtClean="0"/>
              <a:t>Reference </a:t>
            </a:r>
            <a:r>
              <a:rPr lang="en-US" sz="1200" i="1" dirty="0" smtClean="0"/>
              <a:t>Fundamentals </a:t>
            </a:r>
            <a:r>
              <a:rPr lang="en-US" sz="1200" i="1" dirty="0"/>
              <a:t>of Digital Logic with VHDL </a:t>
            </a:r>
            <a:r>
              <a:rPr lang="en-US" sz="1200" i="1" dirty="0" smtClean="0"/>
              <a:t>Design (2002)</a:t>
            </a:r>
            <a:endParaRPr lang="en-US" sz="1200" i="1" dirty="0">
              <a:solidFill>
                <a:srgbClr val="FFFFFF"/>
              </a:solidFill>
              <a:latin typeface="MetricHPE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prstClr val="white"/>
              </a:buClr>
              <a:buSzTx/>
              <a:buFont typeface="MetricHPE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Provide a synopsis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 of my days work on GitHub for public view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99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B08A"/>
      </a:hlink>
      <a:folHlink>
        <a:srgbClr val="01B08A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solidFill>
            <a:schemeClr val="accent1"/>
          </a:solidFill>
          <a:miter lim="800000"/>
        </a:ln>
      </a:spPr>
      <a:bodyPr wrap="square" lIns="182880" tIns="182880" rIns="182880" bIns="182880" rtlCol="0">
        <a:noAutofit/>
      </a:bodyPr>
      <a:lstStyle>
        <a:defPPr>
          <a:lnSpc>
            <a:spcPct val="90000"/>
          </a:lnSpc>
          <a:spcBef>
            <a:spcPts val="400"/>
          </a:spcBef>
          <a:defRPr dirty="0"/>
        </a:defPPr>
      </a:lstStyle>
    </a:txDef>
  </a:objectDefaults>
  <a:extraClrSchemeLst/>
  <a:custClrLst>
    <a:custClr name="HPE Green">
      <a:srgbClr val="00B08A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6" id="{915D7471-45D9-49D9-B21C-ED279F5A70BE}" vid="{155F1C2B-79FB-417F-8EDF-2935430F0B97}"/>
    </a:ext>
  </a:extLst>
</a:theme>
</file>

<file path=ppt/theme/theme2.xml><?xml version="1.0" encoding="utf-8"?>
<a:theme xmlns:a="http://schemas.openxmlformats.org/drawingml/2006/main" name="HPE Standard 16x9 White Template">
  <a:themeElements>
    <a:clrScheme name="HPE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00000"/>
      </a:hlink>
      <a:folHlink>
        <a:srgbClr val="000000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 Standard 16x9 White Template.pptx" id="{AAF2CD36-BE7C-4F9F-B1DB-31FDF85A2F69}" vid="{E2B6C186-1D44-4ABF-AD5A-782CC18F67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0831e17-89a3-42b8-bb44-432dc386d34d">
      <UserInfo>
        <DisplayName>Damian, Jasmine (Compute, CoS Office)</DisplayName>
        <AccountId>7</AccountId>
        <AccountType/>
      </UserInfo>
      <UserInfo>
        <DisplayName>Jimenez, Fer</DisplayName>
        <AccountId>13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044F2CAD36FA44A90266900CB01788" ma:contentTypeVersion="5" ma:contentTypeDescription="Create a new document." ma:contentTypeScope="" ma:versionID="34edcc5b78dc70a8a7dea9dc87ec5f31">
  <xsd:schema xmlns:xsd="http://www.w3.org/2001/XMLSchema" xmlns:xs="http://www.w3.org/2001/XMLSchema" xmlns:p="http://schemas.microsoft.com/office/2006/metadata/properties" xmlns:ns2="05ccecf3-02f4-4564-9e4b-4423c3cde399" xmlns:ns3="f0831e17-89a3-42b8-bb44-432dc386d34d" targetNamespace="http://schemas.microsoft.com/office/2006/metadata/properties" ma:root="true" ma:fieldsID="bb59e43a3eb080b7426a0b7f9fc8d3db" ns2:_="" ns3:_="">
    <xsd:import namespace="05ccecf3-02f4-4564-9e4b-4423c3cde399"/>
    <xsd:import namespace="f0831e17-89a3-42b8-bb44-432dc386d3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ccecf3-02f4-4564-9e4b-4423c3cde3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31e17-89a3-42b8-bb44-432dc386d34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AEDEE7-8EC6-4497-B603-04864175F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2FBAB6-59D7-4032-9937-7F37DE451B56}">
  <ds:schemaRefs>
    <ds:schemaRef ds:uri="05ccecf3-02f4-4564-9e4b-4423c3cde399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0831e17-89a3-42b8-bb44-432dc386d34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2971DE-39B3-43DF-9DBC-D634EC7EF8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ccecf3-02f4-4564-9e4b-4423c3cde399"/>
    <ds:schemaRef ds:uri="f0831e17-89a3-42b8-bb44-432dc386d3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171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MetricHPE</vt:lpstr>
      <vt:lpstr>MetricHPE Black</vt:lpstr>
      <vt:lpstr>MetricHPE Light</vt:lpstr>
      <vt:lpstr>MetricHPE Semibold</vt:lpstr>
      <vt:lpstr>Times New Roman</vt:lpstr>
      <vt:lpstr>Wingdings</vt:lpstr>
      <vt:lpstr>HPE_Standard_Metric_16x9_080117</vt:lpstr>
      <vt:lpstr>HPE Standard 16x9 White Template</vt:lpstr>
      <vt:lpstr>Compute Development Day learning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 Development Day Learning Plan </dc:title>
  <dc:creator>Ng, Sonia (HR - Compute Business Group)</dc:creator>
  <cp:keywords>dan.bryant@hpe.com</cp:keywords>
  <cp:lastModifiedBy>Bryant, Dan (ISS Houston)</cp:lastModifiedBy>
  <cp:revision>19</cp:revision>
  <dcterms:created xsi:type="dcterms:W3CDTF">2023-07-25T21:49:38Z</dcterms:created>
  <dcterms:modified xsi:type="dcterms:W3CDTF">2023-08-01T15:59:50Z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0x010100A3044F2CAD36FA44A90266900CB01788</vt:lpwstr>
  </property>
</Properties>
</file>