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5"/>
  </p:notesMasterIdLst>
  <p:sldIdLst>
    <p:sldId id="300" r:id="rId2"/>
    <p:sldId id="386" r:id="rId3"/>
    <p:sldId id="316" r:id="rId4"/>
    <p:sldId id="411" r:id="rId5"/>
    <p:sldId id="335" r:id="rId6"/>
    <p:sldId id="336" r:id="rId7"/>
    <p:sldId id="337" r:id="rId8"/>
    <p:sldId id="338" r:id="rId9"/>
    <p:sldId id="339" r:id="rId10"/>
    <p:sldId id="340" r:id="rId11"/>
    <p:sldId id="344" r:id="rId12"/>
    <p:sldId id="341" r:id="rId13"/>
    <p:sldId id="343" r:id="rId14"/>
    <p:sldId id="313" r:id="rId15"/>
    <p:sldId id="315" r:id="rId16"/>
    <p:sldId id="347" r:id="rId17"/>
    <p:sldId id="412" r:id="rId18"/>
    <p:sldId id="414" r:id="rId19"/>
    <p:sldId id="413" r:id="rId20"/>
    <p:sldId id="346" r:id="rId21"/>
    <p:sldId id="349" r:id="rId22"/>
    <p:sldId id="348" r:id="rId23"/>
    <p:sldId id="350" r:id="rId24"/>
    <p:sldId id="355" r:id="rId25"/>
    <p:sldId id="351" r:id="rId26"/>
    <p:sldId id="352" r:id="rId27"/>
    <p:sldId id="415" r:id="rId28"/>
    <p:sldId id="353" r:id="rId29"/>
    <p:sldId id="354" r:id="rId30"/>
    <p:sldId id="360" r:id="rId31"/>
    <p:sldId id="359" r:id="rId32"/>
    <p:sldId id="362" r:id="rId33"/>
    <p:sldId id="30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CBB3F7-94DC-4551-A518-34971E1F3E87}" v="98" dt="2023-02-07T14:46:02.033"/>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72864" autoAdjust="0"/>
  </p:normalViewPr>
  <p:slideViewPr>
    <p:cSldViewPr snapToGrid="0">
      <p:cViewPr varScale="1">
        <p:scale>
          <a:sx n="62" d="100"/>
          <a:sy n="62" d="100"/>
        </p:scale>
        <p:origin x="144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gan, Brian" userId="7f3b56fa-69da-461f-afd4-853f2fbe44a4" providerId="ADAL" clId="{BF324E74-2A5A-436E-9EC2-B28BEC384AB5}"/>
    <pc:docChg chg="undo custSel addSld delSld modSld">
      <pc:chgData name="Deegan, Brian" userId="7f3b56fa-69da-461f-afd4-853f2fbe44a4" providerId="ADAL" clId="{BF324E74-2A5A-436E-9EC2-B28BEC384AB5}" dt="2022-04-28T13:46:31.595" v="687" actId="20577"/>
      <pc:docMkLst>
        <pc:docMk/>
      </pc:docMkLst>
      <pc:sldChg chg="del">
        <pc:chgData name="Deegan, Brian" userId="7f3b56fa-69da-461f-afd4-853f2fbe44a4" providerId="ADAL" clId="{BF324E74-2A5A-436E-9EC2-B28BEC384AB5}" dt="2022-04-28T13:23:00.103" v="1" actId="47"/>
        <pc:sldMkLst>
          <pc:docMk/>
          <pc:sldMk cId="0" sldId="290"/>
        </pc:sldMkLst>
      </pc:sldChg>
      <pc:sldChg chg="del">
        <pc:chgData name="Deegan, Brian" userId="7f3b56fa-69da-461f-afd4-853f2fbe44a4" providerId="ADAL" clId="{BF324E74-2A5A-436E-9EC2-B28BEC384AB5}" dt="2022-04-28T13:23:00.103" v="1" actId="47"/>
        <pc:sldMkLst>
          <pc:docMk/>
          <pc:sldMk cId="0" sldId="295"/>
        </pc:sldMkLst>
      </pc:sldChg>
      <pc:sldChg chg="del">
        <pc:chgData name="Deegan, Brian" userId="7f3b56fa-69da-461f-afd4-853f2fbe44a4" providerId="ADAL" clId="{BF324E74-2A5A-436E-9EC2-B28BEC384AB5}" dt="2022-04-28T13:23:00.103" v="1" actId="47"/>
        <pc:sldMkLst>
          <pc:docMk/>
          <pc:sldMk cId="0" sldId="296"/>
        </pc:sldMkLst>
      </pc:sldChg>
      <pc:sldChg chg="del">
        <pc:chgData name="Deegan, Brian" userId="7f3b56fa-69da-461f-afd4-853f2fbe44a4" providerId="ADAL" clId="{BF324E74-2A5A-436E-9EC2-B28BEC384AB5}" dt="2022-04-28T13:23:00.103" v="1" actId="47"/>
        <pc:sldMkLst>
          <pc:docMk/>
          <pc:sldMk cId="0" sldId="297"/>
        </pc:sldMkLst>
      </pc:sldChg>
      <pc:sldChg chg="modSp mod">
        <pc:chgData name="Deegan, Brian" userId="7f3b56fa-69da-461f-afd4-853f2fbe44a4" providerId="ADAL" clId="{BF324E74-2A5A-436E-9EC2-B28BEC384AB5}" dt="2022-04-28T13:24:04.924" v="129" actId="20577"/>
        <pc:sldMkLst>
          <pc:docMk/>
          <pc:sldMk cId="2952082918" sldId="300"/>
        </pc:sldMkLst>
        <pc:spChg chg="mod">
          <ac:chgData name="Deegan, Brian" userId="7f3b56fa-69da-461f-afd4-853f2fbe44a4" providerId="ADAL" clId="{BF324E74-2A5A-436E-9EC2-B28BEC384AB5}" dt="2022-04-28T13:24:04.924" v="129" actId="20577"/>
          <ac:spMkLst>
            <pc:docMk/>
            <pc:sldMk cId="2952082918" sldId="300"/>
            <ac:spMk id="16386" creationId="{00000000-0000-0000-0000-000000000000}"/>
          </ac:spMkLst>
        </pc:spChg>
        <pc:spChg chg="mod">
          <ac:chgData name="Deegan, Brian" userId="7f3b56fa-69da-461f-afd4-853f2fbe44a4" providerId="ADAL" clId="{BF324E74-2A5A-436E-9EC2-B28BEC384AB5}" dt="2022-04-28T13:23:20.302" v="21" actId="20577"/>
          <ac:spMkLst>
            <pc:docMk/>
            <pc:sldMk cId="2952082918" sldId="300"/>
            <ac:spMk id="16387" creationId="{00000000-0000-0000-0000-000000000000}"/>
          </ac:spMkLst>
        </pc:spChg>
      </pc:sldChg>
      <pc:sldChg chg="del">
        <pc:chgData name="Deegan, Brian" userId="7f3b56fa-69da-461f-afd4-853f2fbe44a4" providerId="ADAL" clId="{BF324E74-2A5A-436E-9EC2-B28BEC384AB5}" dt="2022-04-28T13:23:00.103" v="1" actId="47"/>
        <pc:sldMkLst>
          <pc:docMk/>
          <pc:sldMk cId="0" sldId="304"/>
        </pc:sldMkLst>
      </pc:sldChg>
      <pc:sldChg chg="del">
        <pc:chgData name="Deegan, Brian" userId="7f3b56fa-69da-461f-afd4-853f2fbe44a4" providerId="ADAL" clId="{BF324E74-2A5A-436E-9EC2-B28BEC384AB5}" dt="2022-04-28T13:23:00.103" v="1" actId="47"/>
        <pc:sldMkLst>
          <pc:docMk/>
          <pc:sldMk cId="0" sldId="310"/>
        </pc:sldMkLst>
      </pc:sldChg>
      <pc:sldChg chg="del">
        <pc:chgData name="Deegan, Brian" userId="7f3b56fa-69da-461f-afd4-853f2fbe44a4" providerId="ADAL" clId="{BF324E74-2A5A-436E-9EC2-B28BEC384AB5}" dt="2022-04-28T13:23:00.103" v="1" actId="47"/>
        <pc:sldMkLst>
          <pc:docMk/>
          <pc:sldMk cId="0" sldId="312"/>
        </pc:sldMkLst>
      </pc:sldChg>
      <pc:sldChg chg="del">
        <pc:chgData name="Deegan, Brian" userId="7f3b56fa-69da-461f-afd4-853f2fbe44a4" providerId="ADAL" clId="{BF324E74-2A5A-436E-9EC2-B28BEC384AB5}" dt="2022-04-28T13:23:00.103" v="1" actId="47"/>
        <pc:sldMkLst>
          <pc:docMk/>
          <pc:sldMk cId="3395963600" sldId="313"/>
        </pc:sldMkLst>
      </pc:sldChg>
      <pc:sldChg chg="del">
        <pc:chgData name="Deegan, Brian" userId="7f3b56fa-69da-461f-afd4-853f2fbe44a4" providerId="ADAL" clId="{BF324E74-2A5A-436E-9EC2-B28BEC384AB5}" dt="2022-04-28T13:23:00.103" v="1" actId="47"/>
        <pc:sldMkLst>
          <pc:docMk/>
          <pc:sldMk cId="0" sldId="314"/>
        </pc:sldMkLst>
      </pc:sldChg>
      <pc:sldChg chg="del">
        <pc:chgData name="Deegan, Brian" userId="7f3b56fa-69da-461f-afd4-853f2fbe44a4" providerId="ADAL" clId="{BF324E74-2A5A-436E-9EC2-B28BEC384AB5}" dt="2022-04-28T13:23:00.103" v="1" actId="47"/>
        <pc:sldMkLst>
          <pc:docMk/>
          <pc:sldMk cId="2318590363" sldId="315"/>
        </pc:sldMkLst>
      </pc:sldChg>
      <pc:sldChg chg="modSp add mod">
        <pc:chgData name="Deegan, Brian" userId="7f3b56fa-69da-461f-afd4-853f2fbe44a4" providerId="ADAL" clId="{BF324E74-2A5A-436E-9EC2-B28BEC384AB5}" dt="2022-04-28T13:24:26.361" v="132" actId="12"/>
        <pc:sldMkLst>
          <pc:docMk/>
          <pc:sldMk cId="0" sldId="316"/>
        </pc:sldMkLst>
        <pc:spChg chg="mod">
          <ac:chgData name="Deegan, Brian" userId="7f3b56fa-69da-461f-afd4-853f2fbe44a4" providerId="ADAL" clId="{BF324E74-2A5A-436E-9EC2-B28BEC384AB5}" dt="2022-04-28T13:24:26.361" v="132" actId="12"/>
          <ac:spMkLst>
            <pc:docMk/>
            <pc:sldMk cId="0" sldId="316"/>
            <ac:spMk id="5123" creationId="{546D8ACF-3C1B-4CEE-B33C-229255BD0691}"/>
          </ac:spMkLst>
        </pc:spChg>
        <pc:graphicFrameChg chg="mod">
          <ac:chgData name="Deegan, Brian" userId="7f3b56fa-69da-461f-afd4-853f2fbe44a4" providerId="ADAL" clId="{BF324E74-2A5A-436E-9EC2-B28BEC384AB5}" dt="2022-04-28T13:24:20.292" v="131" actId="1076"/>
          <ac:graphicFrameMkLst>
            <pc:docMk/>
            <pc:sldMk cId="0" sldId="316"/>
            <ac:graphicFrameMk id="5125" creationId="{6AEA2E0B-65AF-43F4-9782-3D996ECA608C}"/>
          </ac:graphicFrameMkLst>
        </pc:graphicFrameChg>
      </pc:sldChg>
      <pc:sldChg chg="del">
        <pc:chgData name="Deegan, Brian" userId="7f3b56fa-69da-461f-afd4-853f2fbe44a4" providerId="ADAL" clId="{BF324E74-2A5A-436E-9EC2-B28BEC384AB5}" dt="2022-04-28T13:23:00.103" v="1" actId="47"/>
        <pc:sldMkLst>
          <pc:docMk/>
          <pc:sldMk cId="0" sldId="317"/>
        </pc:sldMkLst>
      </pc:sldChg>
      <pc:sldChg chg="del">
        <pc:chgData name="Deegan, Brian" userId="7f3b56fa-69da-461f-afd4-853f2fbe44a4" providerId="ADAL" clId="{BF324E74-2A5A-436E-9EC2-B28BEC384AB5}" dt="2022-04-28T13:23:00.103" v="1" actId="47"/>
        <pc:sldMkLst>
          <pc:docMk/>
          <pc:sldMk cId="0" sldId="321"/>
        </pc:sldMkLst>
      </pc:sldChg>
      <pc:sldChg chg="del">
        <pc:chgData name="Deegan, Brian" userId="7f3b56fa-69da-461f-afd4-853f2fbe44a4" providerId="ADAL" clId="{BF324E74-2A5A-436E-9EC2-B28BEC384AB5}" dt="2022-04-28T13:23:00.103" v="1" actId="47"/>
        <pc:sldMkLst>
          <pc:docMk/>
          <pc:sldMk cId="0" sldId="322"/>
        </pc:sldMkLst>
      </pc:sldChg>
      <pc:sldChg chg="del">
        <pc:chgData name="Deegan, Brian" userId="7f3b56fa-69da-461f-afd4-853f2fbe44a4" providerId="ADAL" clId="{BF324E74-2A5A-436E-9EC2-B28BEC384AB5}" dt="2022-04-28T13:23:00.103" v="1" actId="47"/>
        <pc:sldMkLst>
          <pc:docMk/>
          <pc:sldMk cId="0" sldId="323"/>
        </pc:sldMkLst>
      </pc:sldChg>
      <pc:sldChg chg="del">
        <pc:chgData name="Deegan, Brian" userId="7f3b56fa-69da-461f-afd4-853f2fbe44a4" providerId="ADAL" clId="{BF324E74-2A5A-436E-9EC2-B28BEC384AB5}" dt="2022-04-28T13:23:00.103" v="1" actId="47"/>
        <pc:sldMkLst>
          <pc:docMk/>
          <pc:sldMk cId="0" sldId="325"/>
        </pc:sldMkLst>
      </pc:sldChg>
      <pc:sldChg chg="del">
        <pc:chgData name="Deegan, Brian" userId="7f3b56fa-69da-461f-afd4-853f2fbe44a4" providerId="ADAL" clId="{BF324E74-2A5A-436E-9EC2-B28BEC384AB5}" dt="2022-04-28T13:23:00.103" v="1" actId="47"/>
        <pc:sldMkLst>
          <pc:docMk/>
          <pc:sldMk cId="0" sldId="326"/>
        </pc:sldMkLst>
      </pc:sldChg>
      <pc:sldChg chg="del">
        <pc:chgData name="Deegan, Brian" userId="7f3b56fa-69da-461f-afd4-853f2fbe44a4" providerId="ADAL" clId="{BF324E74-2A5A-436E-9EC2-B28BEC384AB5}" dt="2022-04-28T13:23:00.103" v="1" actId="47"/>
        <pc:sldMkLst>
          <pc:docMk/>
          <pc:sldMk cId="0" sldId="327"/>
        </pc:sldMkLst>
      </pc:sldChg>
      <pc:sldChg chg="del">
        <pc:chgData name="Deegan, Brian" userId="7f3b56fa-69da-461f-afd4-853f2fbe44a4" providerId="ADAL" clId="{BF324E74-2A5A-436E-9EC2-B28BEC384AB5}" dt="2022-04-28T13:23:00.103" v="1" actId="47"/>
        <pc:sldMkLst>
          <pc:docMk/>
          <pc:sldMk cId="0" sldId="328"/>
        </pc:sldMkLst>
      </pc:sldChg>
      <pc:sldChg chg="del">
        <pc:chgData name="Deegan, Brian" userId="7f3b56fa-69da-461f-afd4-853f2fbe44a4" providerId="ADAL" clId="{BF324E74-2A5A-436E-9EC2-B28BEC384AB5}" dt="2022-04-28T13:23:00.103" v="1" actId="47"/>
        <pc:sldMkLst>
          <pc:docMk/>
          <pc:sldMk cId="0" sldId="329"/>
        </pc:sldMkLst>
      </pc:sldChg>
      <pc:sldChg chg="del">
        <pc:chgData name="Deegan, Brian" userId="7f3b56fa-69da-461f-afd4-853f2fbe44a4" providerId="ADAL" clId="{BF324E74-2A5A-436E-9EC2-B28BEC384AB5}" dt="2022-04-28T13:23:00.103" v="1" actId="47"/>
        <pc:sldMkLst>
          <pc:docMk/>
          <pc:sldMk cId="0" sldId="330"/>
        </pc:sldMkLst>
      </pc:sldChg>
      <pc:sldChg chg="del">
        <pc:chgData name="Deegan, Brian" userId="7f3b56fa-69da-461f-afd4-853f2fbe44a4" providerId="ADAL" clId="{BF324E74-2A5A-436E-9EC2-B28BEC384AB5}" dt="2022-04-28T13:23:00.103" v="1" actId="47"/>
        <pc:sldMkLst>
          <pc:docMk/>
          <pc:sldMk cId="0" sldId="331"/>
        </pc:sldMkLst>
      </pc:sldChg>
      <pc:sldChg chg="del">
        <pc:chgData name="Deegan, Brian" userId="7f3b56fa-69da-461f-afd4-853f2fbe44a4" providerId="ADAL" clId="{BF324E74-2A5A-436E-9EC2-B28BEC384AB5}" dt="2022-04-28T13:23:00.103" v="1" actId="47"/>
        <pc:sldMkLst>
          <pc:docMk/>
          <pc:sldMk cId="0" sldId="332"/>
        </pc:sldMkLst>
      </pc:sldChg>
      <pc:sldChg chg="del">
        <pc:chgData name="Deegan, Brian" userId="7f3b56fa-69da-461f-afd4-853f2fbe44a4" providerId="ADAL" clId="{BF324E74-2A5A-436E-9EC2-B28BEC384AB5}" dt="2022-04-28T13:23:00.103" v="1" actId="47"/>
        <pc:sldMkLst>
          <pc:docMk/>
          <pc:sldMk cId="0" sldId="333"/>
        </pc:sldMkLst>
      </pc:sldChg>
      <pc:sldChg chg="del">
        <pc:chgData name="Deegan, Brian" userId="7f3b56fa-69da-461f-afd4-853f2fbe44a4" providerId="ADAL" clId="{BF324E74-2A5A-436E-9EC2-B28BEC384AB5}" dt="2022-04-28T13:23:00.103" v="1" actId="47"/>
        <pc:sldMkLst>
          <pc:docMk/>
          <pc:sldMk cId="0" sldId="334"/>
        </pc:sldMkLst>
      </pc:sldChg>
      <pc:sldChg chg="modSp add mod">
        <pc:chgData name="Deegan, Brian" userId="7f3b56fa-69da-461f-afd4-853f2fbe44a4" providerId="ADAL" clId="{BF324E74-2A5A-436E-9EC2-B28BEC384AB5}" dt="2022-04-28T13:25:03.910" v="152" actId="12"/>
        <pc:sldMkLst>
          <pc:docMk/>
          <pc:sldMk cId="0" sldId="335"/>
        </pc:sldMkLst>
        <pc:spChg chg="mod">
          <ac:chgData name="Deegan, Brian" userId="7f3b56fa-69da-461f-afd4-853f2fbe44a4" providerId="ADAL" clId="{BF324E74-2A5A-436E-9EC2-B28BEC384AB5}" dt="2022-04-28T13:25:03.910" v="152" actId="12"/>
          <ac:spMkLst>
            <pc:docMk/>
            <pc:sldMk cId="0" sldId="335"/>
            <ac:spMk id="7171" creationId="{8F390680-3FC3-4D6B-9633-1E8210E4669A}"/>
          </ac:spMkLst>
        </pc:spChg>
        <pc:spChg chg="mod">
          <ac:chgData name="Deegan, Brian" userId="7f3b56fa-69da-461f-afd4-853f2fbe44a4" providerId="ADAL" clId="{BF324E74-2A5A-436E-9EC2-B28BEC384AB5}" dt="2022-04-28T13:24:59.413" v="151" actId="1076"/>
          <ac:spMkLst>
            <pc:docMk/>
            <pc:sldMk cId="0" sldId="335"/>
            <ac:spMk id="7174" creationId="{23D72582-DAD4-4AF1-A11B-E0F6B5B46BBD}"/>
          </ac:spMkLst>
        </pc:spChg>
        <pc:picChg chg="mod">
          <ac:chgData name="Deegan, Brian" userId="7f3b56fa-69da-461f-afd4-853f2fbe44a4" providerId="ADAL" clId="{BF324E74-2A5A-436E-9EC2-B28BEC384AB5}" dt="2022-04-28T13:24:59.413" v="151" actId="1076"/>
          <ac:picMkLst>
            <pc:docMk/>
            <pc:sldMk cId="0" sldId="335"/>
            <ac:picMk id="7173" creationId="{33A89186-46A2-4075-93DC-95EB4EA3DD1B}"/>
          </ac:picMkLst>
        </pc:picChg>
      </pc:sldChg>
      <pc:sldChg chg="modSp add mod">
        <pc:chgData name="Deegan, Brian" userId="7f3b56fa-69da-461f-afd4-853f2fbe44a4" providerId="ADAL" clId="{BF324E74-2A5A-436E-9EC2-B28BEC384AB5}" dt="2022-04-28T13:25:34.422" v="164" actId="2711"/>
        <pc:sldMkLst>
          <pc:docMk/>
          <pc:sldMk cId="0" sldId="336"/>
        </pc:sldMkLst>
        <pc:spChg chg="mod">
          <ac:chgData name="Deegan, Brian" userId="7f3b56fa-69da-461f-afd4-853f2fbe44a4" providerId="ADAL" clId="{BF324E74-2A5A-436E-9EC2-B28BEC384AB5}" dt="2022-04-28T13:25:18.603" v="153" actId="1076"/>
          <ac:spMkLst>
            <pc:docMk/>
            <pc:sldMk cId="0" sldId="336"/>
            <ac:spMk id="8195" creationId="{FFE4F591-8AA2-4D84-A404-5C41D5490471}"/>
          </ac:spMkLst>
        </pc:spChg>
        <pc:spChg chg="mod">
          <ac:chgData name="Deegan, Brian" userId="7f3b56fa-69da-461f-afd4-853f2fbe44a4" providerId="ADAL" clId="{BF324E74-2A5A-436E-9EC2-B28BEC384AB5}" dt="2022-04-28T13:25:25.985" v="155" actId="2711"/>
          <ac:spMkLst>
            <pc:docMk/>
            <pc:sldMk cId="0" sldId="336"/>
            <ac:spMk id="8200" creationId="{1EF8C0E4-EAD2-42EB-B77F-02174DC14788}"/>
          </ac:spMkLst>
        </pc:spChg>
        <pc:spChg chg="mod">
          <ac:chgData name="Deegan, Brian" userId="7f3b56fa-69da-461f-afd4-853f2fbe44a4" providerId="ADAL" clId="{BF324E74-2A5A-436E-9EC2-B28BEC384AB5}" dt="2022-04-28T13:25:34.422" v="164" actId="2711"/>
          <ac:spMkLst>
            <pc:docMk/>
            <pc:sldMk cId="0" sldId="336"/>
            <ac:spMk id="8201" creationId="{7106A777-322A-409B-84A7-BF7C98B905F2}"/>
          </ac:spMkLst>
        </pc:spChg>
        <pc:spChg chg="mod">
          <ac:chgData name="Deegan, Brian" userId="7f3b56fa-69da-461f-afd4-853f2fbe44a4" providerId="ADAL" clId="{BF324E74-2A5A-436E-9EC2-B28BEC384AB5}" dt="2022-04-28T13:25:34.422" v="164" actId="2711"/>
          <ac:spMkLst>
            <pc:docMk/>
            <pc:sldMk cId="0" sldId="336"/>
            <ac:spMk id="8202" creationId="{CBE61302-FB7E-4309-8FD4-50E82D515D38}"/>
          </ac:spMkLst>
        </pc:spChg>
        <pc:spChg chg="mod">
          <ac:chgData name="Deegan, Brian" userId="7f3b56fa-69da-461f-afd4-853f2fbe44a4" providerId="ADAL" clId="{BF324E74-2A5A-436E-9EC2-B28BEC384AB5}" dt="2022-04-28T13:25:34.422" v="164" actId="2711"/>
          <ac:spMkLst>
            <pc:docMk/>
            <pc:sldMk cId="0" sldId="336"/>
            <ac:spMk id="8203" creationId="{1D931DFF-3859-407E-A852-71DA20F1D257}"/>
          </ac:spMkLst>
        </pc:spChg>
        <pc:graphicFrameChg chg="mod">
          <ac:chgData name="Deegan, Brian" userId="7f3b56fa-69da-461f-afd4-853f2fbe44a4" providerId="ADAL" clId="{BF324E74-2A5A-436E-9EC2-B28BEC384AB5}" dt="2022-04-28T13:25:20.350" v="154" actId="1076"/>
          <ac:graphicFrameMkLst>
            <pc:docMk/>
            <pc:sldMk cId="0" sldId="336"/>
            <ac:graphicFrameMk id="8197" creationId="{8AB68E28-9131-4821-9105-9B864ED9D8FB}"/>
          </ac:graphicFrameMkLst>
        </pc:graphicFrameChg>
        <pc:graphicFrameChg chg="mod">
          <ac:chgData name="Deegan, Brian" userId="7f3b56fa-69da-461f-afd4-853f2fbe44a4" providerId="ADAL" clId="{BF324E74-2A5A-436E-9EC2-B28BEC384AB5}" dt="2022-04-28T13:25:34.422" v="164" actId="2711"/>
          <ac:graphicFrameMkLst>
            <pc:docMk/>
            <pc:sldMk cId="0" sldId="336"/>
            <ac:graphicFrameMk id="8199" creationId="{DE43D262-3361-4254-A9B2-452953275247}"/>
          </ac:graphicFrameMkLst>
        </pc:graphicFrameChg>
      </pc:sldChg>
      <pc:sldChg chg="addSp modSp add mod">
        <pc:chgData name="Deegan, Brian" userId="7f3b56fa-69da-461f-afd4-853f2fbe44a4" providerId="ADAL" clId="{BF324E74-2A5A-436E-9EC2-B28BEC384AB5}" dt="2022-04-28T13:26:17.529" v="192" actId="113"/>
        <pc:sldMkLst>
          <pc:docMk/>
          <pc:sldMk cId="0" sldId="337"/>
        </pc:sldMkLst>
        <pc:spChg chg="mod">
          <ac:chgData name="Deegan, Brian" userId="7f3b56fa-69da-461f-afd4-853f2fbe44a4" providerId="ADAL" clId="{BF324E74-2A5A-436E-9EC2-B28BEC384AB5}" dt="2022-04-28T13:26:17.529" v="192" actId="113"/>
          <ac:spMkLst>
            <pc:docMk/>
            <pc:sldMk cId="0" sldId="337"/>
            <ac:spMk id="9219" creationId="{04E6DF91-1F54-4534-8291-80A3D2966ACF}"/>
          </ac:spMkLst>
        </pc:spChg>
        <pc:spChg chg="mod">
          <ac:chgData name="Deegan, Brian" userId="7f3b56fa-69da-461f-afd4-853f2fbe44a4" providerId="ADAL" clId="{BF324E74-2A5A-436E-9EC2-B28BEC384AB5}" dt="2022-04-28T13:26:11.690" v="191" actId="1036"/>
          <ac:spMkLst>
            <pc:docMk/>
            <pc:sldMk cId="0" sldId="337"/>
            <ac:spMk id="9222" creationId="{9BC34DB0-FA3C-48DC-8294-144C50A4E9ED}"/>
          </ac:spMkLst>
        </pc:spChg>
        <pc:spChg chg="mod">
          <ac:chgData name="Deegan, Brian" userId="7f3b56fa-69da-461f-afd4-853f2fbe44a4" providerId="ADAL" clId="{BF324E74-2A5A-436E-9EC2-B28BEC384AB5}" dt="2022-04-28T13:26:11.690" v="191" actId="1036"/>
          <ac:spMkLst>
            <pc:docMk/>
            <pc:sldMk cId="0" sldId="337"/>
            <ac:spMk id="9223" creationId="{5B313FF4-C133-42D9-8BEB-F654FF745ABD}"/>
          </ac:spMkLst>
        </pc:spChg>
        <pc:spChg chg="mod">
          <ac:chgData name="Deegan, Brian" userId="7f3b56fa-69da-461f-afd4-853f2fbe44a4" providerId="ADAL" clId="{BF324E74-2A5A-436E-9EC2-B28BEC384AB5}" dt="2022-04-28T13:26:11.690" v="191" actId="1036"/>
          <ac:spMkLst>
            <pc:docMk/>
            <pc:sldMk cId="0" sldId="337"/>
            <ac:spMk id="9224" creationId="{ED6AE19E-D44F-4877-9F4D-6C5EF5664018}"/>
          </ac:spMkLst>
        </pc:spChg>
        <pc:spChg chg="mod">
          <ac:chgData name="Deegan, Brian" userId="7f3b56fa-69da-461f-afd4-853f2fbe44a4" providerId="ADAL" clId="{BF324E74-2A5A-436E-9EC2-B28BEC384AB5}" dt="2022-04-28T13:26:11.690" v="191" actId="1036"/>
          <ac:spMkLst>
            <pc:docMk/>
            <pc:sldMk cId="0" sldId="337"/>
            <ac:spMk id="9225" creationId="{E658ACE9-7CCE-4EB9-9E21-6A93EAC28B61}"/>
          </ac:spMkLst>
        </pc:spChg>
        <pc:spChg chg="mod">
          <ac:chgData name="Deegan, Brian" userId="7f3b56fa-69da-461f-afd4-853f2fbe44a4" providerId="ADAL" clId="{BF324E74-2A5A-436E-9EC2-B28BEC384AB5}" dt="2022-04-28T13:26:11.690" v="191" actId="1036"/>
          <ac:spMkLst>
            <pc:docMk/>
            <pc:sldMk cId="0" sldId="337"/>
            <ac:spMk id="9229" creationId="{A7D000A9-A99C-4934-A800-D999DA4E0547}"/>
          </ac:spMkLst>
        </pc:spChg>
        <pc:spChg chg="mod">
          <ac:chgData name="Deegan, Brian" userId="7f3b56fa-69da-461f-afd4-853f2fbe44a4" providerId="ADAL" clId="{BF324E74-2A5A-436E-9EC2-B28BEC384AB5}" dt="2022-04-28T13:26:11.690" v="191" actId="1036"/>
          <ac:spMkLst>
            <pc:docMk/>
            <pc:sldMk cId="0" sldId="337"/>
            <ac:spMk id="9230" creationId="{853D2B7F-B81A-4A91-9DDA-E7F8D1B3B720}"/>
          </ac:spMkLst>
        </pc:spChg>
        <pc:spChg chg="mod">
          <ac:chgData name="Deegan, Brian" userId="7f3b56fa-69da-461f-afd4-853f2fbe44a4" providerId="ADAL" clId="{BF324E74-2A5A-436E-9EC2-B28BEC384AB5}" dt="2022-04-28T13:26:11.690" v="191" actId="1036"/>
          <ac:spMkLst>
            <pc:docMk/>
            <pc:sldMk cId="0" sldId="337"/>
            <ac:spMk id="9231" creationId="{E1D4AFDD-0338-4697-9DFC-9179EAEE89B1}"/>
          </ac:spMkLst>
        </pc:spChg>
        <pc:spChg chg="mod">
          <ac:chgData name="Deegan, Brian" userId="7f3b56fa-69da-461f-afd4-853f2fbe44a4" providerId="ADAL" clId="{BF324E74-2A5A-436E-9EC2-B28BEC384AB5}" dt="2022-04-28T13:26:11.690" v="191" actId="1036"/>
          <ac:spMkLst>
            <pc:docMk/>
            <pc:sldMk cId="0" sldId="337"/>
            <ac:spMk id="9232" creationId="{F597CB6E-B476-4DCB-BE3A-B230358E1767}"/>
          </ac:spMkLst>
        </pc:spChg>
        <pc:spChg chg="mod">
          <ac:chgData name="Deegan, Brian" userId="7f3b56fa-69da-461f-afd4-853f2fbe44a4" providerId="ADAL" clId="{BF324E74-2A5A-436E-9EC2-B28BEC384AB5}" dt="2022-04-28T13:26:11.690" v="191" actId="1036"/>
          <ac:spMkLst>
            <pc:docMk/>
            <pc:sldMk cId="0" sldId="337"/>
            <ac:spMk id="9233" creationId="{15BC098A-BCCC-4CEE-AE1B-73122A1B23ED}"/>
          </ac:spMkLst>
        </pc:spChg>
        <pc:spChg chg="mod">
          <ac:chgData name="Deegan, Brian" userId="7f3b56fa-69da-461f-afd4-853f2fbe44a4" providerId="ADAL" clId="{BF324E74-2A5A-436E-9EC2-B28BEC384AB5}" dt="2022-04-28T13:26:11.690" v="191" actId="1036"/>
          <ac:spMkLst>
            <pc:docMk/>
            <pc:sldMk cId="0" sldId="337"/>
            <ac:spMk id="9234" creationId="{C215EC04-AE2F-46B6-A6A7-FA37066287DE}"/>
          </ac:spMkLst>
        </pc:spChg>
        <pc:spChg chg="mod">
          <ac:chgData name="Deegan, Brian" userId="7f3b56fa-69da-461f-afd4-853f2fbe44a4" providerId="ADAL" clId="{BF324E74-2A5A-436E-9EC2-B28BEC384AB5}" dt="2022-04-28T13:26:11.690" v="191" actId="1036"/>
          <ac:spMkLst>
            <pc:docMk/>
            <pc:sldMk cId="0" sldId="337"/>
            <ac:spMk id="9235" creationId="{E43E820D-5AF3-47AA-BD4B-479D24DA83FF}"/>
          </ac:spMkLst>
        </pc:spChg>
        <pc:spChg chg="mod">
          <ac:chgData name="Deegan, Brian" userId="7f3b56fa-69da-461f-afd4-853f2fbe44a4" providerId="ADAL" clId="{BF324E74-2A5A-436E-9EC2-B28BEC384AB5}" dt="2022-04-28T13:26:11.690" v="191" actId="1036"/>
          <ac:spMkLst>
            <pc:docMk/>
            <pc:sldMk cId="0" sldId="337"/>
            <ac:spMk id="9236" creationId="{F9888EEC-B82B-4E13-99A5-92978F2E33B2}"/>
          </ac:spMkLst>
        </pc:spChg>
        <pc:grpChg chg="add mod">
          <ac:chgData name="Deegan, Brian" userId="7f3b56fa-69da-461f-afd4-853f2fbe44a4" providerId="ADAL" clId="{BF324E74-2A5A-436E-9EC2-B28BEC384AB5}" dt="2022-04-28T13:26:11.690" v="191" actId="1036"/>
          <ac:grpSpMkLst>
            <pc:docMk/>
            <pc:sldMk cId="0" sldId="337"/>
            <ac:grpSpMk id="2" creationId="{241EA223-45D4-4064-9158-8ADD895E9D04}"/>
          </ac:grpSpMkLst>
        </pc:grpChg>
        <pc:grpChg chg="mod">
          <ac:chgData name="Deegan, Brian" userId="7f3b56fa-69da-461f-afd4-853f2fbe44a4" providerId="ADAL" clId="{BF324E74-2A5A-436E-9EC2-B28BEC384AB5}" dt="2022-04-28T13:26:11.690" v="191" actId="1036"/>
          <ac:grpSpMkLst>
            <pc:docMk/>
            <pc:sldMk cId="0" sldId="337"/>
            <ac:grpSpMk id="9220" creationId="{2D02DBB7-7934-4D22-8A9B-1A542CA82825}"/>
          </ac:grpSpMkLst>
        </pc:grpChg>
        <pc:grpChg chg="mod">
          <ac:chgData name="Deegan, Brian" userId="7f3b56fa-69da-461f-afd4-853f2fbe44a4" providerId="ADAL" clId="{BF324E74-2A5A-436E-9EC2-B28BEC384AB5}" dt="2022-04-28T13:26:11.690" v="191" actId="1036"/>
          <ac:grpSpMkLst>
            <pc:docMk/>
            <pc:sldMk cId="0" sldId="337"/>
            <ac:grpSpMk id="9221" creationId="{C6AF0172-04B1-4CDD-9978-12BB90417B6A}"/>
          </ac:grpSpMkLst>
        </pc:grpChg>
        <pc:graphicFrameChg chg="mod">
          <ac:chgData name="Deegan, Brian" userId="7f3b56fa-69da-461f-afd4-853f2fbe44a4" providerId="ADAL" clId="{BF324E74-2A5A-436E-9EC2-B28BEC384AB5}" dt="2022-04-28T13:26:11.690" v="191" actId="1036"/>
          <ac:graphicFrameMkLst>
            <pc:docMk/>
            <pc:sldMk cId="0" sldId="337"/>
            <ac:graphicFrameMk id="9226" creationId="{C8C89773-611D-447A-A91B-3E53DD69712C}"/>
          </ac:graphicFrameMkLst>
        </pc:graphicFrameChg>
        <pc:graphicFrameChg chg="mod">
          <ac:chgData name="Deegan, Brian" userId="7f3b56fa-69da-461f-afd4-853f2fbe44a4" providerId="ADAL" clId="{BF324E74-2A5A-436E-9EC2-B28BEC384AB5}" dt="2022-04-28T13:26:11.690" v="191" actId="1036"/>
          <ac:graphicFrameMkLst>
            <pc:docMk/>
            <pc:sldMk cId="0" sldId="337"/>
            <ac:graphicFrameMk id="9227" creationId="{83C39817-E7D0-421E-BD79-53535E1C7F62}"/>
          </ac:graphicFrameMkLst>
        </pc:graphicFrameChg>
        <pc:graphicFrameChg chg="mod">
          <ac:chgData name="Deegan, Brian" userId="7f3b56fa-69da-461f-afd4-853f2fbe44a4" providerId="ADAL" clId="{BF324E74-2A5A-436E-9EC2-B28BEC384AB5}" dt="2022-04-28T13:26:11.690" v="191" actId="1036"/>
          <ac:graphicFrameMkLst>
            <pc:docMk/>
            <pc:sldMk cId="0" sldId="337"/>
            <ac:graphicFrameMk id="9228" creationId="{946D55F9-5943-48CE-B774-0EB3333BF0B5}"/>
          </ac:graphicFrameMkLst>
        </pc:graphicFrameChg>
      </pc:sldChg>
      <pc:sldChg chg="modSp add mod">
        <pc:chgData name="Deegan, Brian" userId="7f3b56fa-69da-461f-afd4-853f2fbe44a4" providerId="ADAL" clId="{BF324E74-2A5A-436E-9EC2-B28BEC384AB5}" dt="2022-04-28T13:27:00.747" v="219" actId="1076"/>
        <pc:sldMkLst>
          <pc:docMk/>
          <pc:sldMk cId="0" sldId="338"/>
        </pc:sldMkLst>
        <pc:spChg chg="mod">
          <ac:chgData name="Deegan, Brian" userId="7f3b56fa-69da-461f-afd4-853f2fbe44a4" providerId="ADAL" clId="{BF324E74-2A5A-436E-9EC2-B28BEC384AB5}" dt="2022-04-28T13:26:55.822" v="217" actId="1036"/>
          <ac:spMkLst>
            <pc:docMk/>
            <pc:sldMk cId="0" sldId="338"/>
            <ac:spMk id="10243" creationId="{93568DDA-45E3-4660-98BB-E5995928B02C}"/>
          </ac:spMkLst>
        </pc:spChg>
        <pc:spChg chg="mod">
          <ac:chgData name="Deegan, Brian" userId="7f3b56fa-69da-461f-afd4-853f2fbe44a4" providerId="ADAL" clId="{BF324E74-2A5A-436E-9EC2-B28BEC384AB5}" dt="2022-04-28T13:26:55.822" v="217" actId="1036"/>
          <ac:spMkLst>
            <pc:docMk/>
            <pc:sldMk cId="0" sldId="338"/>
            <ac:spMk id="10246" creationId="{A9CE5927-23D5-4FDC-81BC-63DA3653AEE2}"/>
          </ac:spMkLst>
        </pc:spChg>
        <pc:spChg chg="mod">
          <ac:chgData name="Deegan, Brian" userId="7f3b56fa-69da-461f-afd4-853f2fbe44a4" providerId="ADAL" clId="{BF324E74-2A5A-436E-9EC2-B28BEC384AB5}" dt="2022-04-28T13:26:55.822" v="217" actId="1036"/>
          <ac:spMkLst>
            <pc:docMk/>
            <pc:sldMk cId="0" sldId="338"/>
            <ac:spMk id="10249" creationId="{DF4C4E0E-C156-41CE-AA26-7A925758A1FE}"/>
          </ac:spMkLst>
        </pc:spChg>
        <pc:graphicFrameChg chg="mod">
          <ac:chgData name="Deegan, Brian" userId="7f3b56fa-69da-461f-afd4-853f2fbe44a4" providerId="ADAL" clId="{BF324E74-2A5A-436E-9EC2-B28BEC384AB5}" dt="2022-04-28T13:26:55.822" v="217" actId="1036"/>
          <ac:graphicFrameMkLst>
            <pc:docMk/>
            <pc:sldMk cId="0" sldId="338"/>
            <ac:graphicFrameMk id="10245" creationId="{1ECFDB45-0F85-49CB-8E36-0344621EE1B9}"/>
          </ac:graphicFrameMkLst>
        </pc:graphicFrameChg>
        <pc:graphicFrameChg chg="mod">
          <ac:chgData name="Deegan, Brian" userId="7f3b56fa-69da-461f-afd4-853f2fbe44a4" providerId="ADAL" clId="{BF324E74-2A5A-436E-9EC2-B28BEC384AB5}" dt="2022-04-28T13:26:55.822" v="217" actId="1036"/>
          <ac:graphicFrameMkLst>
            <pc:docMk/>
            <pc:sldMk cId="0" sldId="338"/>
            <ac:graphicFrameMk id="10248" creationId="{7B7F5B64-5EA0-43DC-9CBC-AFCE7A3ECBDE}"/>
          </ac:graphicFrameMkLst>
        </pc:graphicFrameChg>
        <pc:graphicFrameChg chg="mod">
          <ac:chgData name="Deegan, Brian" userId="7f3b56fa-69da-461f-afd4-853f2fbe44a4" providerId="ADAL" clId="{BF324E74-2A5A-436E-9EC2-B28BEC384AB5}" dt="2022-04-28T13:27:00.747" v="219" actId="1076"/>
          <ac:graphicFrameMkLst>
            <pc:docMk/>
            <pc:sldMk cId="0" sldId="338"/>
            <ac:graphicFrameMk id="10251" creationId="{1044AFC8-DFAA-47E4-B527-4A3628C9901C}"/>
          </ac:graphicFrameMkLst>
        </pc:graphicFrameChg>
      </pc:sldChg>
      <pc:sldChg chg="modSp add mod">
        <pc:chgData name="Deegan, Brian" userId="7f3b56fa-69da-461f-afd4-853f2fbe44a4" providerId="ADAL" clId="{BF324E74-2A5A-436E-9EC2-B28BEC384AB5}" dt="2022-04-28T13:28:12.142" v="234" actId="20577"/>
        <pc:sldMkLst>
          <pc:docMk/>
          <pc:sldMk cId="0" sldId="339"/>
        </pc:sldMkLst>
        <pc:spChg chg="mod">
          <ac:chgData name="Deegan, Brian" userId="7f3b56fa-69da-461f-afd4-853f2fbe44a4" providerId="ADAL" clId="{BF324E74-2A5A-436E-9EC2-B28BEC384AB5}" dt="2022-04-28T13:28:12.142" v="234" actId="20577"/>
          <ac:spMkLst>
            <pc:docMk/>
            <pc:sldMk cId="0" sldId="339"/>
            <ac:spMk id="11268" creationId="{7F6B2FE8-F865-471D-B84F-BC1D2F11E946}"/>
          </ac:spMkLst>
        </pc:spChg>
        <pc:spChg chg="mod">
          <ac:chgData name="Deegan, Brian" userId="7f3b56fa-69da-461f-afd4-853f2fbe44a4" providerId="ADAL" clId="{BF324E74-2A5A-436E-9EC2-B28BEC384AB5}" dt="2022-04-28T13:27:34.880" v="221" actId="1076"/>
          <ac:spMkLst>
            <pc:docMk/>
            <pc:sldMk cId="0" sldId="339"/>
            <ac:spMk id="11269" creationId="{F34CA4C6-4503-46D8-AB4F-5FA6B7ED04AB}"/>
          </ac:spMkLst>
        </pc:spChg>
        <pc:picChg chg="mod">
          <ac:chgData name="Deegan, Brian" userId="7f3b56fa-69da-461f-afd4-853f2fbe44a4" providerId="ADAL" clId="{BF324E74-2A5A-436E-9EC2-B28BEC384AB5}" dt="2022-04-28T13:27:30.360" v="220" actId="1076"/>
          <ac:picMkLst>
            <pc:docMk/>
            <pc:sldMk cId="0" sldId="339"/>
            <ac:picMk id="11267" creationId="{51784363-21A9-4C4E-89AA-EFD683AF890A}"/>
          </ac:picMkLst>
        </pc:picChg>
      </pc:sldChg>
      <pc:sldChg chg="modSp add mod">
        <pc:chgData name="Deegan, Brian" userId="7f3b56fa-69da-461f-afd4-853f2fbe44a4" providerId="ADAL" clId="{BF324E74-2A5A-436E-9EC2-B28BEC384AB5}" dt="2022-04-28T13:31:34.852" v="288" actId="20577"/>
        <pc:sldMkLst>
          <pc:docMk/>
          <pc:sldMk cId="0" sldId="340"/>
        </pc:sldMkLst>
        <pc:spChg chg="mod">
          <ac:chgData name="Deegan, Brian" userId="7f3b56fa-69da-461f-afd4-853f2fbe44a4" providerId="ADAL" clId="{BF324E74-2A5A-436E-9EC2-B28BEC384AB5}" dt="2022-04-28T13:31:34.852" v="288" actId="20577"/>
          <ac:spMkLst>
            <pc:docMk/>
            <pc:sldMk cId="0" sldId="340"/>
            <ac:spMk id="12291" creationId="{549CC9E2-5412-43C8-AD26-F61C8E2E8BCA}"/>
          </ac:spMkLst>
        </pc:spChg>
        <pc:spChg chg="mod">
          <ac:chgData name="Deegan, Brian" userId="7f3b56fa-69da-461f-afd4-853f2fbe44a4" providerId="ADAL" clId="{BF324E74-2A5A-436E-9EC2-B28BEC384AB5}" dt="2022-04-28T13:30:00.259" v="257" actId="108"/>
          <ac:spMkLst>
            <pc:docMk/>
            <pc:sldMk cId="0" sldId="340"/>
            <ac:spMk id="12294" creationId="{F04EF825-72A1-4573-8D67-B706FA49F18E}"/>
          </ac:spMkLst>
        </pc:spChg>
        <pc:graphicFrameChg chg="mod">
          <ac:chgData name="Deegan, Brian" userId="7f3b56fa-69da-461f-afd4-853f2fbe44a4" providerId="ADAL" clId="{BF324E74-2A5A-436E-9EC2-B28BEC384AB5}" dt="2022-04-28T13:28:54.357" v="237" actId="1076"/>
          <ac:graphicFrameMkLst>
            <pc:docMk/>
            <pc:sldMk cId="0" sldId="340"/>
            <ac:graphicFrameMk id="12293" creationId="{5AB6EF3B-4669-467E-8DB8-AB40FBD508F2}"/>
          </ac:graphicFrameMkLst>
        </pc:graphicFrameChg>
      </pc:sldChg>
      <pc:sldChg chg="delSp modSp add mod">
        <pc:chgData name="Deegan, Brian" userId="7f3b56fa-69da-461f-afd4-853f2fbe44a4" providerId="ADAL" clId="{BF324E74-2A5A-436E-9EC2-B28BEC384AB5}" dt="2022-04-28T13:34:14.955" v="402" actId="20577"/>
        <pc:sldMkLst>
          <pc:docMk/>
          <pc:sldMk cId="0" sldId="341"/>
        </pc:sldMkLst>
        <pc:spChg chg="mod">
          <ac:chgData name="Deegan, Brian" userId="7f3b56fa-69da-461f-afd4-853f2fbe44a4" providerId="ADAL" clId="{BF324E74-2A5A-436E-9EC2-B28BEC384AB5}" dt="2022-04-28T13:32:10.239" v="311" actId="1036"/>
          <ac:spMkLst>
            <pc:docMk/>
            <pc:sldMk cId="0" sldId="341"/>
            <ac:spMk id="14338" creationId="{E7AC4F01-AE16-44B2-953A-B0BE3A7CA249}"/>
          </ac:spMkLst>
        </pc:spChg>
        <pc:spChg chg="mod">
          <ac:chgData name="Deegan, Brian" userId="7f3b56fa-69da-461f-afd4-853f2fbe44a4" providerId="ADAL" clId="{BF324E74-2A5A-436E-9EC2-B28BEC384AB5}" dt="2022-04-28T13:32:10.239" v="311" actId="1036"/>
          <ac:spMkLst>
            <pc:docMk/>
            <pc:sldMk cId="0" sldId="341"/>
            <ac:spMk id="14340" creationId="{5DC2DA05-DAA6-4B92-B945-5EE56BE40441}"/>
          </ac:spMkLst>
        </pc:spChg>
        <pc:spChg chg="del mod">
          <ac:chgData name="Deegan, Brian" userId="7f3b56fa-69da-461f-afd4-853f2fbe44a4" providerId="ADAL" clId="{BF324E74-2A5A-436E-9EC2-B28BEC384AB5}" dt="2022-04-28T13:32:14.490" v="312" actId="478"/>
          <ac:spMkLst>
            <pc:docMk/>
            <pc:sldMk cId="0" sldId="341"/>
            <ac:spMk id="14342" creationId="{F4705800-A797-42A9-84AB-6A5AA0548F58}"/>
          </ac:spMkLst>
        </pc:spChg>
        <pc:spChg chg="del mod">
          <ac:chgData name="Deegan, Brian" userId="7f3b56fa-69da-461f-afd4-853f2fbe44a4" providerId="ADAL" clId="{BF324E74-2A5A-436E-9EC2-B28BEC384AB5}" dt="2022-04-28T13:32:14.490" v="312" actId="478"/>
          <ac:spMkLst>
            <pc:docMk/>
            <pc:sldMk cId="0" sldId="341"/>
            <ac:spMk id="14344" creationId="{74526F17-6B22-42D5-A079-A6B07AE4D7DD}"/>
          </ac:spMkLst>
        </pc:spChg>
        <pc:spChg chg="mod">
          <ac:chgData name="Deegan, Brian" userId="7f3b56fa-69da-461f-afd4-853f2fbe44a4" providerId="ADAL" clId="{BF324E74-2A5A-436E-9EC2-B28BEC384AB5}" dt="2022-04-28T13:34:14.955" v="402" actId="20577"/>
          <ac:spMkLst>
            <pc:docMk/>
            <pc:sldMk cId="0" sldId="341"/>
            <ac:spMk id="14346" creationId="{95DF6865-2104-46B6-A85E-6185C61D411B}"/>
          </ac:spMkLst>
        </pc:spChg>
        <pc:spChg chg="mod">
          <ac:chgData name="Deegan, Brian" userId="7f3b56fa-69da-461f-afd4-853f2fbe44a4" providerId="ADAL" clId="{BF324E74-2A5A-436E-9EC2-B28BEC384AB5}" dt="2022-04-28T13:32:10.239" v="311" actId="1036"/>
          <ac:spMkLst>
            <pc:docMk/>
            <pc:sldMk cId="0" sldId="341"/>
            <ac:spMk id="14347" creationId="{FD0270C4-4E90-4F41-A071-E8CE859E61CE}"/>
          </ac:spMkLst>
        </pc:spChg>
        <pc:graphicFrameChg chg="mod">
          <ac:chgData name="Deegan, Brian" userId="7f3b56fa-69da-461f-afd4-853f2fbe44a4" providerId="ADAL" clId="{BF324E74-2A5A-436E-9EC2-B28BEC384AB5}" dt="2022-04-28T13:32:10.239" v="311" actId="1036"/>
          <ac:graphicFrameMkLst>
            <pc:docMk/>
            <pc:sldMk cId="0" sldId="341"/>
            <ac:graphicFrameMk id="14343" creationId="{2DD32E5A-D5B8-41C2-958E-FC32A2F32C7B}"/>
          </ac:graphicFrameMkLst>
        </pc:graphicFrameChg>
        <pc:graphicFrameChg chg="mod">
          <ac:chgData name="Deegan, Brian" userId="7f3b56fa-69da-461f-afd4-853f2fbe44a4" providerId="ADAL" clId="{BF324E74-2A5A-436E-9EC2-B28BEC384AB5}" dt="2022-04-28T13:32:10.239" v="311" actId="1036"/>
          <ac:graphicFrameMkLst>
            <pc:docMk/>
            <pc:sldMk cId="0" sldId="341"/>
            <ac:graphicFrameMk id="14345" creationId="{8AADB5ED-41AB-4263-90E7-149BC1BAD931}"/>
          </ac:graphicFrameMkLst>
        </pc:graphicFrameChg>
        <pc:graphicFrameChg chg="mod">
          <ac:chgData name="Deegan, Brian" userId="7f3b56fa-69da-461f-afd4-853f2fbe44a4" providerId="ADAL" clId="{BF324E74-2A5A-436E-9EC2-B28BEC384AB5}" dt="2022-04-28T13:32:10.239" v="311" actId="1036"/>
          <ac:graphicFrameMkLst>
            <pc:docMk/>
            <pc:sldMk cId="0" sldId="341"/>
            <ac:graphicFrameMk id="14348" creationId="{22D040DD-0D08-465A-A1A2-726C9C3709E6}"/>
          </ac:graphicFrameMkLst>
        </pc:graphicFrameChg>
      </pc:sldChg>
      <pc:sldChg chg="del">
        <pc:chgData name="Deegan, Brian" userId="7f3b56fa-69da-461f-afd4-853f2fbe44a4" providerId="ADAL" clId="{BF324E74-2A5A-436E-9EC2-B28BEC384AB5}" dt="2022-04-28T13:23:00.103" v="1" actId="47"/>
        <pc:sldMkLst>
          <pc:docMk/>
          <pc:sldMk cId="0" sldId="342"/>
        </pc:sldMkLst>
      </pc:sldChg>
      <pc:sldChg chg="modSp add mod">
        <pc:chgData name="Deegan, Brian" userId="7f3b56fa-69da-461f-afd4-853f2fbe44a4" providerId="ADAL" clId="{BF324E74-2A5A-436E-9EC2-B28BEC384AB5}" dt="2022-04-28T13:33:33.367" v="401" actId="1076"/>
        <pc:sldMkLst>
          <pc:docMk/>
          <pc:sldMk cId="0" sldId="343"/>
        </pc:sldMkLst>
        <pc:spChg chg="mod">
          <ac:chgData name="Deegan, Brian" userId="7f3b56fa-69da-461f-afd4-853f2fbe44a4" providerId="ADAL" clId="{BF324E74-2A5A-436E-9EC2-B28BEC384AB5}" dt="2022-04-28T13:33:22.150" v="364" actId="1035"/>
          <ac:spMkLst>
            <pc:docMk/>
            <pc:sldMk cId="0" sldId="343"/>
            <ac:spMk id="15364" creationId="{7944F892-85A8-45AA-9DBE-2C8BCCF42688}"/>
          </ac:spMkLst>
        </pc:spChg>
        <pc:spChg chg="mod">
          <ac:chgData name="Deegan, Brian" userId="7f3b56fa-69da-461f-afd4-853f2fbe44a4" providerId="ADAL" clId="{BF324E74-2A5A-436E-9EC2-B28BEC384AB5}" dt="2022-04-28T13:33:22.150" v="364" actId="1035"/>
          <ac:spMkLst>
            <pc:docMk/>
            <pc:sldMk cId="0" sldId="343"/>
            <ac:spMk id="15366" creationId="{D025E7CD-5E9F-43F5-87C5-168BCE12F754}"/>
          </ac:spMkLst>
        </pc:spChg>
        <pc:spChg chg="mod">
          <ac:chgData name="Deegan, Brian" userId="7f3b56fa-69da-461f-afd4-853f2fbe44a4" providerId="ADAL" clId="{BF324E74-2A5A-436E-9EC2-B28BEC384AB5}" dt="2022-04-28T13:33:30.545" v="400" actId="1035"/>
          <ac:spMkLst>
            <pc:docMk/>
            <pc:sldMk cId="0" sldId="343"/>
            <ac:spMk id="15369" creationId="{B52835AE-5AA2-4D23-B257-E00EA3554A14}"/>
          </ac:spMkLst>
        </pc:spChg>
        <pc:graphicFrameChg chg="mod">
          <ac:chgData name="Deegan, Brian" userId="7f3b56fa-69da-461f-afd4-853f2fbe44a4" providerId="ADAL" clId="{BF324E74-2A5A-436E-9EC2-B28BEC384AB5}" dt="2022-04-28T13:33:33.367" v="401" actId="1076"/>
          <ac:graphicFrameMkLst>
            <pc:docMk/>
            <pc:sldMk cId="0" sldId="343"/>
            <ac:graphicFrameMk id="15365" creationId="{F73DB86F-E8B7-4CB7-AE21-B3BE15C7C89F}"/>
          </ac:graphicFrameMkLst>
        </pc:graphicFrameChg>
        <pc:picChg chg="mod">
          <ac:chgData name="Deegan, Brian" userId="7f3b56fa-69da-461f-afd4-853f2fbe44a4" providerId="ADAL" clId="{BF324E74-2A5A-436E-9EC2-B28BEC384AB5}" dt="2022-04-28T13:33:22.150" v="364" actId="1035"/>
          <ac:picMkLst>
            <pc:docMk/>
            <pc:sldMk cId="0" sldId="343"/>
            <ac:picMk id="15367" creationId="{314E89E3-431B-4C58-BA27-76FBBD8C1D84}"/>
          </ac:picMkLst>
        </pc:picChg>
        <pc:picChg chg="mod">
          <ac:chgData name="Deegan, Brian" userId="7f3b56fa-69da-461f-afd4-853f2fbe44a4" providerId="ADAL" clId="{BF324E74-2A5A-436E-9EC2-B28BEC384AB5}" dt="2022-04-28T13:33:22.150" v="364" actId="1035"/>
          <ac:picMkLst>
            <pc:docMk/>
            <pc:sldMk cId="0" sldId="343"/>
            <ac:picMk id="15368" creationId="{B08375E9-0B10-4230-BB9B-82E3995806D7}"/>
          </ac:picMkLst>
        </pc:picChg>
      </pc:sldChg>
      <pc:sldChg chg="modSp add mod">
        <pc:chgData name="Deegan, Brian" userId="7f3b56fa-69da-461f-afd4-853f2fbe44a4" providerId="ADAL" clId="{BF324E74-2A5A-436E-9EC2-B28BEC384AB5}" dt="2022-04-28T13:32:00.348" v="291" actId="20577"/>
        <pc:sldMkLst>
          <pc:docMk/>
          <pc:sldMk cId="0" sldId="344"/>
        </pc:sldMkLst>
        <pc:spChg chg="mod">
          <ac:chgData name="Deegan, Brian" userId="7f3b56fa-69da-461f-afd4-853f2fbe44a4" providerId="ADAL" clId="{BF324E74-2A5A-436E-9EC2-B28BEC384AB5}" dt="2022-04-28T13:30:19.570" v="277" actId="2711"/>
          <ac:spMkLst>
            <pc:docMk/>
            <pc:sldMk cId="0" sldId="344"/>
            <ac:spMk id="13314" creationId="{17D5C031-FFF6-4993-81AE-A38FC4C9D17A}"/>
          </ac:spMkLst>
        </pc:spChg>
        <pc:spChg chg="mod">
          <ac:chgData name="Deegan, Brian" userId="7f3b56fa-69da-461f-afd4-853f2fbe44a4" providerId="ADAL" clId="{BF324E74-2A5A-436E-9EC2-B28BEC384AB5}" dt="2022-04-28T13:32:00.348" v="291" actId="20577"/>
          <ac:spMkLst>
            <pc:docMk/>
            <pc:sldMk cId="0" sldId="344"/>
            <ac:spMk id="13317" creationId="{91BC17CA-7CEB-434F-8835-B97ADBFCB2F4}"/>
          </ac:spMkLst>
        </pc:spChg>
        <pc:spChg chg="mod">
          <ac:chgData name="Deegan, Brian" userId="7f3b56fa-69da-461f-afd4-853f2fbe44a4" providerId="ADAL" clId="{BF324E74-2A5A-436E-9EC2-B28BEC384AB5}" dt="2022-04-28T13:30:14.137" v="276" actId="1035"/>
          <ac:spMkLst>
            <pc:docMk/>
            <pc:sldMk cId="0" sldId="344"/>
            <ac:spMk id="13318" creationId="{3DF84727-84CD-4B5E-8498-EBF3F5D1D505}"/>
          </ac:spMkLst>
        </pc:spChg>
        <pc:spChg chg="mod">
          <ac:chgData name="Deegan, Brian" userId="7f3b56fa-69da-461f-afd4-853f2fbe44a4" providerId="ADAL" clId="{BF324E74-2A5A-436E-9EC2-B28BEC384AB5}" dt="2022-04-28T13:30:14.137" v="276" actId="1035"/>
          <ac:spMkLst>
            <pc:docMk/>
            <pc:sldMk cId="0" sldId="344"/>
            <ac:spMk id="13319" creationId="{B495F793-A454-4D09-977B-2E594264E37A}"/>
          </ac:spMkLst>
        </pc:spChg>
        <pc:spChg chg="mod">
          <ac:chgData name="Deegan, Brian" userId="7f3b56fa-69da-461f-afd4-853f2fbe44a4" providerId="ADAL" clId="{BF324E74-2A5A-436E-9EC2-B28BEC384AB5}" dt="2022-04-28T13:30:14.137" v="276" actId="1035"/>
          <ac:spMkLst>
            <pc:docMk/>
            <pc:sldMk cId="0" sldId="344"/>
            <ac:spMk id="13320" creationId="{05BA7041-8A6D-4A76-9B7C-D13E997EAF39}"/>
          </ac:spMkLst>
        </pc:spChg>
        <pc:spChg chg="mod">
          <ac:chgData name="Deegan, Brian" userId="7f3b56fa-69da-461f-afd4-853f2fbe44a4" providerId="ADAL" clId="{BF324E74-2A5A-436E-9EC2-B28BEC384AB5}" dt="2022-04-28T13:30:14.137" v="276" actId="1035"/>
          <ac:spMkLst>
            <pc:docMk/>
            <pc:sldMk cId="0" sldId="344"/>
            <ac:spMk id="13321" creationId="{03DF53B4-5BF9-4AD1-957B-C99BE7295298}"/>
          </ac:spMkLst>
        </pc:spChg>
        <pc:spChg chg="mod">
          <ac:chgData name="Deegan, Brian" userId="7f3b56fa-69da-461f-afd4-853f2fbe44a4" providerId="ADAL" clId="{BF324E74-2A5A-436E-9EC2-B28BEC384AB5}" dt="2022-04-28T13:30:14.137" v="276" actId="1035"/>
          <ac:spMkLst>
            <pc:docMk/>
            <pc:sldMk cId="0" sldId="344"/>
            <ac:spMk id="13322" creationId="{FADDA93B-4066-4D27-8E02-548F0BDAA933}"/>
          </ac:spMkLst>
        </pc:spChg>
        <pc:spChg chg="mod">
          <ac:chgData name="Deegan, Brian" userId="7f3b56fa-69da-461f-afd4-853f2fbe44a4" providerId="ADAL" clId="{BF324E74-2A5A-436E-9EC2-B28BEC384AB5}" dt="2022-04-28T13:30:14.137" v="276" actId="1035"/>
          <ac:spMkLst>
            <pc:docMk/>
            <pc:sldMk cId="0" sldId="344"/>
            <ac:spMk id="13323" creationId="{2FFEE2F2-3743-425B-845B-E9FAB6FEDFE9}"/>
          </ac:spMkLst>
        </pc:spChg>
        <pc:spChg chg="mod">
          <ac:chgData name="Deegan, Brian" userId="7f3b56fa-69da-461f-afd4-853f2fbe44a4" providerId="ADAL" clId="{BF324E74-2A5A-436E-9EC2-B28BEC384AB5}" dt="2022-04-28T13:30:14.137" v="276" actId="1035"/>
          <ac:spMkLst>
            <pc:docMk/>
            <pc:sldMk cId="0" sldId="344"/>
            <ac:spMk id="13324" creationId="{45F6CF48-CB08-4924-9C91-362B925C6158}"/>
          </ac:spMkLst>
        </pc:spChg>
        <pc:spChg chg="mod">
          <ac:chgData name="Deegan, Brian" userId="7f3b56fa-69da-461f-afd4-853f2fbe44a4" providerId="ADAL" clId="{BF324E74-2A5A-436E-9EC2-B28BEC384AB5}" dt="2022-04-28T13:30:14.137" v="276" actId="1035"/>
          <ac:spMkLst>
            <pc:docMk/>
            <pc:sldMk cId="0" sldId="344"/>
            <ac:spMk id="13325" creationId="{B2DD3EF7-54BF-4981-82D1-0ED56431AFEA}"/>
          </ac:spMkLst>
        </pc:spChg>
        <pc:spChg chg="mod">
          <ac:chgData name="Deegan, Brian" userId="7f3b56fa-69da-461f-afd4-853f2fbe44a4" providerId="ADAL" clId="{BF324E74-2A5A-436E-9EC2-B28BEC384AB5}" dt="2022-04-28T13:30:14.137" v="276" actId="1035"/>
          <ac:spMkLst>
            <pc:docMk/>
            <pc:sldMk cId="0" sldId="344"/>
            <ac:spMk id="13326" creationId="{D48203C4-C626-4613-A691-77CC27548220}"/>
          </ac:spMkLst>
        </pc:spChg>
        <pc:spChg chg="mod">
          <ac:chgData name="Deegan, Brian" userId="7f3b56fa-69da-461f-afd4-853f2fbe44a4" providerId="ADAL" clId="{BF324E74-2A5A-436E-9EC2-B28BEC384AB5}" dt="2022-04-28T13:30:14.137" v="276" actId="1035"/>
          <ac:spMkLst>
            <pc:docMk/>
            <pc:sldMk cId="0" sldId="344"/>
            <ac:spMk id="13327" creationId="{8597B36F-35BD-49AD-9FE7-47CA4E4138C7}"/>
          </ac:spMkLst>
        </pc:spChg>
        <pc:spChg chg="mod">
          <ac:chgData name="Deegan, Brian" userId="7f3b56fa-69da-461f-afd4-853f2fbe44a4" providerId="ADAL" clId="{BF324E74-2A5A-436E-9EC2-B28BEC384AB5}" dt="2022-04-28T13:30:14.137" v="276" actId="1035"/>
          <ac:spMkLst>
            <pc:docMk/>
            <pc:sldMk cId="0" sldId="344"/>
            <ac:spMk id="13328" creationId="{3A040A14-1300-4F27-AECE-B937EE43DCBD}"/>
          </ac:spMkLst>
        </pc:spChg>
        <pc:spChg chg="mod">
          <ac:chgData name="Deegan, Brian" userId="7f3b56fa-69da-461f-afd4-853f2fbe44a4" providerId="ADAL" clId="{BF324E74-2A5A-436E-9EC2-B28BEC384AB5}" dt="2022-04-28T13:31:01.198" v="286" actId="207"/>
          <ac:spMkLst>
            <pc:docMk/>
            <pc:sldMk cId="0" sldId="344"/>
            <ac:spMk id="13329" creationId="{991A5930-30E6-4AC0-B0A9-9C89C9D021C7}"/>
          </ac:spMkLst>
        </pc:spChg>
        <pc:spChg chg="mod">
          <ac:chgData name="Deegan, Brian" userId="7f3b56fa-69da-461f-afd4-853f2fbe44a4" providerId="ADAL" clId="{BF324E74-2A5A-436E-9EC2-B28BEC384AB5}" dt="2022-04-28T13:31:19.997" v="287" actId="692"/>
          <ac:spMkLst>
            <pc:docMk/>
            <pc:sldMk cId="0" sldId="344"/>
            <ac:spMk id="13330" creationId="{80368AA0-80F5-4553-9690-C08CB603EBA3}"/>
          </ac:spMkLst>
        </pc:spChg>
        <pc:spChg chg="mod">
          <ac:chgData name="Deegan, Brian" userId="7f3b56fa-69da-461f-afd4-853f2fbe44a4" providerId="ADAL" clId="{BF324E74-2A5A-436E-9EC2-B28BEC384AB5}" dt="2022-04-28T13:30:14.137" v="276" actId="1035"/>
          <ac:spMkLst>
            <pc:docMk/>
            <pc:sldMk cId="0" sldId="344"/>
            <ac:spMk id="13331" creationId="{0B3723A2-86BC-41EB-9C76-E65DD34695BE}"/>
          </ac:spMkLst>
        </pc:spChg>
        <pc:spChg chg="mod">
          <ac:chgData name="Deegan, Brian" userId="7f3b56fa-69da-461f-afd4-853f2fbe44a4" providerId="ADAL" clId="{BF324E74-2A5A-436E-9EC2-B28BEC384AB5}" dt="2022-04-28T13:30:14.137" v="276" actId="1035"/>
          <ac:spMkLst>
            <pc:docMk/>
            <pc:sldMk cId="0" sldId="344"/>
            <ac:spMk id="13332" creationId="{4675B368-3089-4039-AD4D-E513757C1C34}"/>
          </ac:spMkLst>
        </pc:spChg>
        <pc:spChg chg="mod">
          <ac:chgData name="Deegan, Brian" userId="7f3b56fa-69da-461f-afd4-853f2fbe44a4" providerId="ADAL" clId="{BF324E74-2A5A-436E-9EC2-B28BEC384AB5}" dt="2022-04-28T13:30:14.137" v="276" actId="1035"/>
          <ac:spMkLst>
            <pc:docMk/>
            <pc:sldMk cId="0" sldId="344"/>
            <ac:spMk id="13333" creationId="{7A776FD2-2925-4201-8040-57420D0F3E3F}"/>
          </ac:spMkLst>
        </pc:spChg>
        <pc:grpChg chg="mod">
          <ac:chgData name="Deegan, Brian" userId="7f3b56fa-69da-461f-afd4-853f2fbe44a4" providerId="ADAL" clId="{BF324E74-2A5A-436E-9EC2-B28BEC384AB5}" dt="2022-04-28T13:30:19.570" v="277" actId="2711"/>
          <ac:grpSpMkLst>
            <pc:docMk/>
            <pc:sldMk cId="0" sldId="344"/>
            <ac:grpSpMk id="13315" creationId="{1297E24C-6D61-41C3-A3CE-B5E87BD258D8}"/>
          </ac:grpSpMkLst>
        </pc:grpChg>
      </pc:sldChg>
      <pc:sldChg chg="del">
        <pc:chgData name="Deegan, Brian" userId="7f3b56fa-69da-461f-afd4-853f2fbe44a4" providerId="ADAL" clId="{BF324E74-2A5A-436E-9EC2-B28BEC384AB5}" dt="2022-04-28T13:23:00.103" v="1" actId="47"/>
        <pc:sldMkLst>
          <pc:docMk/>
          <pc:sldMk cId="0" sldId="345"/>
        </pc:sldMkLst>
      </pc:sldChg>
      <pc:sldChg chg="modSp add del">
        <pc:chgData name="Deegan, Brian" userId="7f3b56fa-69da-461f-afd4-853f2fbe44a4" providerId="ADAL" clId="{BF324E74-2A5A-436E-9EC2-B28BEC384AB5}" dt="2022-04-28T13:38:24.378" v="462" actId="1036"/>
        <pc:sldMkLst>
          <pc:docMk/>
          <pc:sldMk cId="0" sldId="346"/>
        </pc:sldMkLst>
        <pc:spChg chg="mod">
          <ac:chgData name="Deegan, Brian" userId="7f3b56fa-69da-461f-afd4-853f2fbe44a4" providerId="ADAL" clId="{BF324E74-2A5A-436E-9EC2-B28BEC384AB5}" dt="2022-04-28T13:38:24.378" v="462" actId="1036"/>
          <ac:spMkLst>
            <pc:docMk/>
            <pc:sldMk cId="0" sldId="346"/>
            <ac:spMk id="7171" creationId="{A92F4D3B-5B46-45A5-8B04-A0F4DEE15F69}"/>
          </ac:spMkLst>
        </pc:spChg>
        <pc:spChg chg="mod">
          <ac:chgData name="Deegan, Brian" userId="7f3b56fa-69da-461f-afd4-853f2fbe44a4" providerId="ADAL" clId="{BF324E74-2A5A-436E-9EC2-B28BEC384AB5}" dt="2022-04-28T13:38:24.378" v="462" actId="1036"/>
          <ac:spMkLst>
            <pc:docMk/>
            <pc:sldMk cId="0" sldId="346"/>
            <ac:spMk id="7173" creationId="{FD443A36-D075-40FC-887F-E872A1B85386}"/>
          </ac:spMkLst>
        </pc:spChg>
        <pc:spChg chg="mod">
          <ac:chgData name="Deegan, Brian" userId="7f3b56fa-69da-461f-afd4-853f2fbe44a4" providerId="ADAL" clId="{BF324E74-2A5A-436E-9EC2-B28BEC384AB5}" dt="2022-04-28T13:38:24.378" v="462" actId="1036"/>
          <ac:spMkLst>
            <pc:docMk/>
            <pc:sldMk cId="0" sldId="346"/>
            <ac:spMk id="7175" creationId="{AD170408-EEA5-4686-B248-ADCDE60ADBBD}"/>
          </ac:spMkLst>
        </pc:spChg>
        <pc:spChg chg="mod">
          <ac:chgData name="Deegan, Brian" userId="7f3b56fa-69da-461f-afd4-853f2fbe44a4" providerId="ADAL" clId="{BF324E74-2A5A-436E-9EC2-B28BEC384AB5}" dt="2022-04-28T13:38:24.378" v="462" actId="1036"/>
          <ac:spMkLst>
            <pc:docMk/>
            <pc:sldMk cId="0" sldId="346"/>
            <ac:spMk id="7180" creationId="{C7DD3564-A1C9-42F2-B2A5-1EBDFB84C14C}"/>
          </ac:spMkLst>
        </pc:spChg>
        <pc:graphicFrameChg chg="mod">
          <ac:chgData name="Deegan, Brian" userId="7f3b56fa-69da-461f-afd4-853f2fbe44a4" providerId="ADAL" clId="{BF324E74-2A5A-436E-9EC2-B28BEC384AB5}" dt="2022-04-28T13:38:24.378" v="462" actId="1036"/>
          <ac:graphicFrameMkLst>
            <pc:docMk/>
            <pc:sldMk cId="0" sldId="346"/>
            <ac:graphicFrameMk id="7174" creationId="{6F74E622-61CF-4765-AB81-D56384123944}"/>
          </ac:graphicFrameMkLst>
        </pc:graphicFrameChg>
        <pc:graphicFrameChg chg="mod">
          <ac:chgData name="Deegan, Brian" userId="7f3b56fa-69da-461f-afd4-853f2fbe44a4" providerId="ADAL" clId="{BF324E74-2A5A-436E-9EC2-B28BEC384AB5}" dt="2022-04-28T13:38:24.378" v="462" actId="1036"/>
          <ac:graphicFrameMkLst>
            <pc:docMk/>
            <pc:sldMk cId="0" sldId="346"/>
            <ac:graphicFrameMk id="7177" creationId="{4600B4FE-0258-4AC0-8229-AE3D745A2B1A}"/>
          </ac:graphicFrameMkLst>
        </pc:graphicFrameChg>
        <pc:graphicFrameChg chg="mod">
          <ac:chgData name="Deegan, Brian" userId="7f3b56fa-69da-461f-afd4-853f2fbe44a4" providerId="ADAL" clId="{BF324E74-2A5A-436E-9EC2-B28BEC384AB5}" dt="2022-04-28T13:38:24.378" v="462" actId="1036"/>
          <ac:graphicFrameMkLst>
            <pc:docMk/>
            <pc:sldMk cId="0" sldId="346"/>
            <ac:graphicFrameMk id="7179" creationId="{081BB7B6-813B-4D64-9655-E854168EEB51}"/>
          </ac:graphicFrameMkLst>
        </pc:graphicFrameChg>
        <pc:graphicFrameChg chg="mod">
          <ac:chgData name="Deegan, Brian" userId="7f3b56fa-69da-461f-afd4-853f2fbe44a4" providerId="ADAL" clId="{BF324E74-2A5A-436E-9EC2-B28BEC384AB5}" dt="2022-04-28T13:38:24.378" v="462" actId="1036"/>
          <ac:graphicFrameMkLst>
            <pc:docMk/>
            <pc:sldMk cId="0" sldId="346"/>
            <ac:graphicFrameMk id="7182" creationId="{84E7B90A-9CD0-4B83-940C-795516795C00}"/>
          </ac:graphicFrameMkLst>
        </pc:graphicFrameChg>
      </pc:sldChg>
      <pc:sldChg chg="del">
        <pc:chgData name="Deegan, Brian" userId="7f3b56fa-69da-461f-afd4-853f2fbe44a4" providerId="ADAL" clId="{BF324E74-2A5A-436E-9EC2-B28BEC384AB5}" dt="2022-04-28T13:23:00.103" v="1" actId="47"/>
        <pc:sldMkLst>
          <pc:docMk/>
          <pc:sldMk cId="1566894512" sldId="347"/>
        </pc:sldMkLst>
      </pc:sldChg>
      <pc:sldChg chg="delSp modSp add mod">
        <pc:chgData name="Deegan, Brian" userId="7f3b56fa-69da-461f-afd4-853f2fbe44a4" providerId="ADAL" clId="{BF324E74-2A5A-436E-9EC2-B28BEC384AB5}" dt="2022-04-28T13:40:59.695" v="542" actId="1036"/>
        <pc:sldMkLst>
          <pc:docMk/>
          <pc:sldMk cId="0" sldId="348"/>
        </pc:sldMkLst>
        <pc:spChg chg="mod">
          <ac:chgData name="Deegan, Brian" userId="7f3b56fa-69da-461f-afd4-853f2fbe44a4" providerId="ADAL" clId="{BF324E74-2A5A-436E-9EC2-B28BEC384AB5}" dt="2022-04-28T13:40:42.669" v="521" actId="552"/>
          <ac:spMkLst>
            <pc:docMk/>
            <pc:sldMk cId="0" sldId="348"/>
            <ac:spMk id="9220" creationId="{2B411EDF-C8C6-44B5-8A6B-EC4AF2C1717B}"/>
          </ac:spMkLst>
        </pc:spChg>
        <pc:spChg chg="mod">
          <ac:chgData name="Deegan, Brian" userId="7f3b56fa-69da-461f-afd4-853f2fbe44a4" providerId="ADAL" clId="{BF324E74-2A5A-436E-9EC2-B28BEC384AB5}" dt="2022-04-28T13:40:59.695" v="542" actId="1036"/>
          <ac:spMkLst>
            <pc:docMk/>
            <pc:sldMk cId="0" sldId="348"/>
            <ac:spMk id="9221" creationId="{0ED4BD2B-9AA2-4AAB-9B11-9CB15ADB60F8}"/>
          </ac:spMkLst>
        </pc:spChg>
        <pc:spChg chg="del">
          <ac:chgData name="Deegan, Brian" userId="7f3b56fa-69da-461f-afd4-853f2fbe44a4" providerId="ADAL" clId="{BF324E74-2A5A-436E-9EC2-B28BEC384AB5}" dt="2022-04-28T13:40:54.714" v="523" actId="478"/>
          <ac:spMkLst>
            <pc:docMk/>
            <pc:sldMk cId="0" sldId="348"/>
            <ac:spMk id="9222" creationId="{67625314-F7DD-457D-90B4-D086C22A3978}"/>
          </ac:spMkLst>
        </pc:spChg>
        <pc:spChg chg="del mod">
          <ac:chgData name="Deegan, Brian" userId="7f3b56fa-69da-461f-afd4-853f2fbe44a4" providerId="ADAL" clId="{BF324E74-2A5A-436E-9EC2-B28BEC384AB5}" dt="2022-04-28T13:40:54.714" v="523" actId="478"/>
          <ac:spMkLst>
            <pc:docMk/>
            <pc:sldMk cId="0" sldId="348"/>
            <ac:spMk id="9223" creationId="{394A30AD-51B2-4C2A-BA29-07CF31933292}"/>
          </ac:spMkLst>
        </pc:spChg>
        <pc:spChg chg="mod">
          <ac:chgData name="Deegan, Brian" userId="7f3b56fa-69da-461f-afd4-853f2fbe44a4" providerId="ADAL" clId="{BF324E74-2A5A-436E-9EC2-B28BEC384AB5}" dt="2022-04-28T13:40:59.695" v="542" actId="1036"/>
          <ac:spMkLst>
            <pc:docMk/>
            <pc:sldMk cId="0" sldId="348"/>
            <ac:spMk id="9226" creationId="{6147A6FE-3E3A-454A-8214-F0BE2FDE37B8}"/>
          </ac:spMkLst>
        </pc:spChg>
        <pc:graphicFrameChg chg="mod">
          <ac:chgData name="Deegan, Brian" userId="7f3b56fa-69da-461f-afd4-853f2fbe44a4" providerId="ADAL" clId="{BF324E74-2A5A-436E-9EC2-B28BEC384AB5}" dt="2022-04-28T13:40:42.669" v="521" actId="552"/>
          <ac:graphicFrameMkLst>
            <pc:docMk/>
            <pc:sldMk cId="0" sldId="348"/>
            <ac:graphicFrameMk id="9225" creationId="{FFEEF950-8EFB-4467-820F-BFF0D697C1B8}"/>
          </ac:graphicFrameMkLst>
        </pc:graphicFrameChg>
      </pc:sldChg>
      <pc:sldChg chg="modSp add mod">
        <pc:chgData name="Deegan, Brian" userId="7f3b56fa-69da-461f-afd4-853f2fbe44a4" providerId="ADAL" clId="{BF324E74-2A5A-436E-9EC2-B28BEC384AB5}" dt="2022-04-28T13:39:49.035" v="493" actId="1076"/>
        <pc:sldMkLst>
          <pc:docMk/>
          <pc:sldMk cId="0" sldId="349"/>
        </pc:sldMkLst>
        <pc:spChg chg="mod">
          <ac:chgData name="Deegan, Brian" userId="7f3b56fa-69da-461f-afd4-853f2fbe44a4" providerId="ADAL" clId="{BF324E74-2A5A-436E-9EC2-B28BEC384AB5}" dt="2022-04-28T13:39:37.426" v="491" actId="15"/>
          <ac:spMkLst>
            <pc:docMk/>
            <pc:sldMk cId="0" sldId="349"/>
            <ac:spMk id="8199" creationId="{F95FD105-4416-46BB-8110-54E3CC461787}"/>
          </ac:spMkLst>
        </pc:spChg>
        <pc:picChg chg="mod">
          <ac:chgData name="Deegan, Brian" userId="7f3b56fa-69da-461f-afd4-853f2fbe44a4" providerId="ADAL" clId="{BF324E74-2A5A-436E-9EC2-B28BEC384AB5}" dt="2022-04-28T13:39:49.035" v="493" actId="1076"/>
          <ac:picMkLst>
            <pc:docMk/>
            <pc:sldMk cId="0" sldId="349"/>
            <ac:picMk id="8200" creationId="{EBD91FE1-4239-4813-8840-C46A9CFFF707}"/>
          </ac:picMkLst>
        </pc:picChg>
      </pc:sldChg>
      <pc:sldChg chg="modSp add mod">
        <pc:chgData name="Deegan, Brian" userId="7f3b56fa-69da-461f-afd4-853f2fbe44a4" providerId="ADAL" clId="{BF324E74-2A5A-436E-9EC2-B28BEC384AB5}" dt="2022-04-28T13:41:59.423" v="562" actId="1076"/>
        <pc:sldMkLst>
          <pc:docMk/>
          <pc:sldMk cId="0" sldId="350"/>
        </pc:sldMkLst>
        <pc:spChg chg="mod">
          <ac:chgData name="Deegan, Brian" userId="7f3b56fa-69da-461f-afd4-853f2fbe44a4" providerId="ADAL" clId="{BF324E74-2A5A-436E-9EC2-B28BEC384AB5}" dt="2022-04-28T13:41:59.423" v="562" actId="1076"/>
          <ac:spMkLst>
            <pc:docMk/>
            <pc:sldMk cId="0" sldId="350"/>
            <ac:spMk id="10248" creationId="{BB469482-6F1B-45E4-90BE-CEDF6B0BE0D7}"/>
          </ac:spMkLst>
        </pc:spChg>
        <pc:picChg chg="mod">
          <ac:chgData name="Deegan, Brian" userId="7f3b56fa-69da-461f-afd4-853f2fbe44a4" providerId="ADAL" clId="{BF324E74-2A5A-436E-9EC2-B28BEC384AB5}" dt="2022-04-28T13:41:13.358" v="545" actId="14100"/>
          <ac:picMkLst>
            <pc:docMk/>
            <pc:sldMk cId="0" sldId="350"/>
            <ac:picMk id="10247" creationId="{3E6211E4-D11A-41D8-89E5-DB760A5976DC}"/>
          </ac:picMkLst>
        </pc:picChg>
      </pc:sldChg>
      <pc:sldChg chg="modSp add">
        <pc:chgData name="Deegan, Brian" userId="7f3b56fa-69da-461f-afd4-853f2fbe44a4" providerId="ADAL" clId="{BF324E74-2A5A-436E-9EC2-B28BEC384AB5}" dt="2022-04-28T13:42:32.393" v="581" actId="403"/>
        <pc:sldMkLst>
          <pc:docMk/>
          <pc:sldMk cId="0" sldId="351"/>
        </pc:sldMkLst>
        <pc:spChg chg="mod">
          <ac:chgData name="Deegan, Brian" userId="7f3b56fa-69da-461f-afd4-853f2fbe44a4" providerId="ADAL" clId="{BF324E74-2A5A-436E-9EC2-B28BEC384AB5}" dt="2022-04-28T13:42:32.393" v="581" actId="403"/>
          <ac:spMkLst>
            <pc:docMk/>
            <pc:sldMk cId="0" sldId="351"/>
            <ac:spMk id="11267" creationId="{FE8A7E16-9673-460C-A675-C54E3EECF912}"/>
          </ac:spMkLst>
        </pc:spChg>
        <pc:spChg chg="mod">
          <ac:chgData name="Deegan, Brian" userId="7f3b56fa-69da-461f-afd4-853f2fbe44a4" providerId="ADAL" clId="{BF324E74-2A5A-436E-9EC2-B28BEC384AB5}" dt="2022-04-28T13:42:32.393" v="581" actId="403"/>
          <ac:spMkLst>
            <pc:docMk/>
            <pc:sldMk cId="0" sldId="351"/>
            <ac:spMk id="11268" creationId="{CEFAAD1C-3A42-434F-8DA4-79508E48A5C9}"/>
          </ac:spMkLst>
        </pc:spChg>
        <pc:spChg chg="mod">
          <ac:chgData name="Deegan, Brian" userId="7f3b56fa-69da-461f-afd4-853f2fbe44a4" providerId="ADAL" clId="{BF324E74-2A5A-436E-9EC2-B28BEC384AB5}" dt="2022-04-28T13:42:32.393" v="581" actId="403"/>
          <ac:spMkLst>
            <pc:docMk/>
            <pc:sldMk cId="0" sldId="351"/>
            <ac:spMk id="11269" creationId="{E2FC7D99-D614-49AE-B4CB-AE10BDD3CD56}"/>
          </ac:spMkLst>
        </pc:spChg>
        <pc:spChg chg="mod">
          <ac:chgData name="Deegan, Brian" userId="7f3b56fa-69da-461f-afd4-853f2fbe44a4" providerId="ADAL" clId="{BF324E74-2A5A-436E-9EC2-B28BEC384AB5}" dt="2022-04-28T13:42:32.393" v="581" actId="403"/>
          <ac:spMkLst>
            <pc:docMk/>
            <pc:sldMk cId="0" sldId="351"/>
            <ac:spMk id="11270" creationId="{1F66FFA2-5635-42B4-BD94-4A2149E9863A}"/>
          </ac:spMkLst>
        </pc:spChg>
        <pc:spChg chg="mod">
          <ac:chgData name="Deegan, Brian" userId="7f3b56fa-69da-461f-afd4-853f2fbe44a4" providerId="ADAL" clId="{BF324E74-2A5A-436E-9EC2-B28BEC384AB5}" dt="2022-04-28T13:42:32.393" v="581" actId="403"/>
          <ac:spMkLst>
            <pc:docMk/>
            <pc:sldMk cId="0" sldId="351"/>
            <ac:spMk id="11271" creationId="{0BC94110-C863-42FC-9F4A-037F1C5EBD38}"/>
          </ac:spMkLst>
        </pc:spChg>
        <pc:spChg chg="mod">
          <ac:chgData name="Deegan, Brian" userId="7f3b56fa-69da-461f-afd4-853f2fbe44a4" providerId="ADAL" clId="{BF324E74-2A5A-436E-9EC2-B28BEC384AB5}" dt="2022-04-28T13:42:32.393" v="581" actId="403"/>
          <ac:spMkLst>
            <pc:docMk/>
            <pc:sldMk cId="0" sldId="351"/>
            <ac:spMk id="11272" creationId="{13A75349-F506-425F-AC58-896EE2453AA1}"/>
          </ac:spMkLst>
        </pc:spChg>
      </pc:sldChg>
      <pc:sldChg chg="modSp add mod">
        <pc:chgData name="Deegan, Brian" userId="7f3b56fa-69da-461f-afd4-853f2fbe44a4" providerId="ADAL" clId="{BF324E74-2A5A-436E-9EC2-B28BEC384AB5}" dt="2022-04-28T13:42:46.039" v="602" actId="1036"/>
        <pc:sldMkLst>
          <pc:docMk/>
          <pc:sldMk cId="0" sldId="352"/>
        </pc:sldMkLst>
        <pc:spChg chg="mod">
          <ac:chgData name="Deegan, Brian" userId="7f3b56fa-69da-461f-afd4-853f2fbe44a4" providerId="ADAL" clId="{BF324E74-2A5A-436E-9EC2-B28BEC384AB5}" dt="2022-04-28T13:42:46.039" v="602" actId="1036"/>
          <ac:spMkLst>
            <pc:docMk/>
            <pc:sldMk cId="0" sldId="352"/>
            <ac:spMk id="12291" creationId="{DDE153A9-057F-4C59-9E52-C367B665F7EF}"/>
          </ac:spMkLst>
        </pc:spChg>
        <pc:graphicFrameChg chg="mod">
          <ac:chgData name="Deegan, Brian" userId="7f3b56fa-69da-461f-afd4-853f2fbe44a4" providerId="ADAL" clId="{BF324E74-2A5A-436E-9EC2-B28BEC384AB5}" dt="2022-04-28T13:42:46.039" v="602" actId="1036"/>
          <ac:graphicFrameMkLst>
            <pc:docMk/>
            <pc:sldMk cId="0" sldId="352"/>
            <ac:graphicFrameMk id="12293" creationId="{46297733-AC1E-4278-AE7C-9C49BC123543}"/>
          </ac:graphicFrameMkLst>
        </pc:graphicFrameChg>
        <pc:graphicFrameChg chg="mod">
          <ac:chgData name="Deegan, Brian" userId="7f3b56fa-69da-461f-afd4-853f2fbe44a4" providerId="ADAL" clId="{BF324E74-2A5A-436E-9EC2-B28BEC384AB5}" dt="2022-04-28T13:42:46.039" v="602" actId="1036"/>
          <ac:graphicFrameMkLst>
            <pc:docMk/>
            <pc:sldMk cId="0" sldId="352"/>
            <ac:graphicFrameMk id="12294" creationId="{ACF9E144-2DA4-4CB4-881D-F2B60D619113}"/>
          </ac:graphicFrameMkLst>
        </pc:graphicFrameChg>
      </pc:sldChg>
      <pc:sldChg chg="modSp add mod">
        <pc:chgData name="Deegan, Brian" userId="7f3b56fa-69da-461f-afd4-853f2fbe44a4" providerId="ADAL" clId="{BF324E74-2A5A-436E-9EC2-B28BEC384AB5}" dt="2022-04-28T13:44:42.171" v="625" actId="1076"/>
        <pc:sldMkLst>
          <pc:docMk/>
          <pc:sldMk cId="0" sldId="353"/>
        </pc:sldMkLst>
        <pc:spChg chg="mod">
          <ac:chgData name="Deegan, Brian" userId="7f3b56fa-69da-461f-afd4-853f2fbe44a4" providerId="ADAL" clId="{BF324E74-2A5A-436E-9EC2-B28BEC384AB5}" dt="2022-04-28T13:44:42.171" v="625" actId="1076"/>
          <ac:spMkLst>
            <pc:docMk/>
            <pc:sldMk cId="0" sldId="353"/>
            <ac:spMk id="13318" creationId="{B1EF21C8-1DFA-4E39-9FCF-D460BA4D9F0C}"/>
          </ac:spMkLst>
        </pc:spChg>
        <pc:graphicFrameChg chg="mod">
          <ac:chgData name="Deegan, Brian" userId="7f3b56fa-69da-461f-afd4-853f2fbe44a4" providerId="ADAL" clId="{BF324E74-2A5A-436E-9EC2-B28BEC384AB5}" dt="2022-04-28T13:44:29.538" v="621" actId="1035"/>
          <ac:graphicFrameMkLst>
            <pc:docMk/>
            <pc:sldMk cId="0" sldId="353"/>
            <ac:graphicFrameMk id="13316" creationId="{D7DEB123-FA01-4E62-AB2A-9F768F56D162}"/>
          </ac:graphicFrameMkLst>
        </pc:graphicFrameChg>
        <pc:picChg chg="mod">
          <ac:chgData name="Deegan, Brian" userId="7f3b56fa-69da-461f-afd4-853f2fbe44a4" providerId="ADAL" clId="{BF324E74-2A5A-436E-9EC2-B28BEC384AB5}" dt="2022-04-28T13:43:53.100" v="608" actId="1076"/>
          <ac:picMkLst>
            <pc:docMk/>
            <pc:sldMk cId="0" sldId="353"/>
            <ac:picMk id="13317" creationId="{6827BBC5-E7AD-4D61-82AF-9B1C3D559B6C}"/>
          </ac:picMkLst>
        </pc:picChg>
      </pc:sldChg>
      <pc:sldChg chg="modSp add mod">
        <pc:chgData name="Deegan, Brian" userId="7f3b56fa-69da-461f-afd4-853f2fbe44a4" providerId="ADAL" clId="{BF324E74-2A5A-436E-9EC2-B28BEC384AB5}" dt="2022-04-28T13:44:55.058" v="633" actId="20577"/>
        <pc:sldMkLst>
          <pc:docMk/>
          <pc:sldMk cId="0" sldId="354"/>
        </pc:sldMkLst>
        <pc:spChg chg="mod">
          <ac:chgData name="Deegan, Brian" userId="7f3b56fa-69da-461f-afd4-853f2fbe44a4" providerId="ADAL" clId="{BF324E74-2A5A-436E-9EC2-B28BEC384AB5}" dt="2022-04-28T13:44:55.058" v="633" actId="20577"/>
          <ac:spMkLst>
            <pc:docMk/>
            <pc:sldMk cId="0" sldId="354"/>
            <ac:spMk id="14338" creationId="{765C3C09-A3B6-4C7B-AFA0-366CCE234420}"/>
          </ac:spMkLst>
        </pc:spChg>
        <pc:spChg chg="mod">
          <ac:chgData name="Deegan, Brian" userId="7f3b56fa-69da-461f-afd4-853f2fbe44a4" providerId="ADAL" clId="{BF324E74-2A5A-436E-9EC2-B28BEC384AB5}" dt="2022-04-28T13:44:52.133" v="626" actId="12"/>
          <ac:spMkLst>
            <pc:docMk/>
            <pc:sldMk cId="0" sldId="354"/>
            <ac:spMk id="14339" creationId="{45BEBC2E-D279-4ED6-B262-70D091E33F90}"/>
          </ac:spMkLst>
        </pc:spChg>
      </pc:sldChg>
      <pc:sldChg chg="add">
        <pc:chgData name="Deegan, Brian" userId="7f3b56fa-69da-461f-afd4-853f2fbe44a4" providerId="ADAL" clId="{BF324E74-2A5A-436E-9EC2-B28BEC384AB5}" dt="2022-04-28T13:36:59.482" v="431"/>
        <pc:sldMkLst>
          <pc:docMk/>
          <pc:sldMk cId="0" sldId="355"/>
        </pc:sldMkLst>
      </pc:sldChg>
      <pc:sldChg chg="add">
        <pc:chgData name="Deegan, Brian" userId="7f3b56fa-69da-461f-afd4-853f2fbe44a4" providerId="ADAL" clId="{BF324E74-2A5A-436E-9EC2-B28BEC384AB5}" dt="2022-04-28T13:36:59.482" v="431"/>
        <pc:sldMkLst>
          <pc:docMk/>
          <pc:sldMk cId="0" sldId="356"/>
        </pc:sldMkLst>
      </pc:sldChg>
      <pc:sldChg chg="add">
        <pc:chgData name="Deegan, Brian" userId="7f3b56fa-69da-461f-afd4-853f2fbe44a4" providerId="ADAL" clId="{BF324E74-2A5A-436E-9EC2-B28BEC384AB5}" dt="2022-04-28T13:36:59.482" v="431"/>
        <pc:sldMkLst>
          <pc:docMk/>
          <pc:sldMk cId="0" sldId="357"/>
        </pc:sldMkLst>
      </pc:sldChg>
      <pc:sldChg chg="add">
        <pc:chgData name="Deegan, Brian" userId="7f3b56fa-69da-461f-afd4-853f2fbe44a4" providerId="ADAL" clId="{BF324E74-2A5A-436E-9EC2-B28BEC384AB5}" dt="2022-04-28T13:36:59.482" v="431"/>
        <pc:sldMkLst>
          <pc:docMk/>
          <pc:sldMk cId="0" sldId="358"/>
        </pc:sldMkLst>
      </pc:sldChg>
      <pc:sldChg chg="modSp add mod">
        <pc:chgData name="Deegan, Brian" userId="7f3b56fa-69da-461f-afd4-853f2fbe44a4" providerId="ADAL" clId="{BF324E74-2A5A-436E-9EC2-B28BEC384AB5}" dt="2022-04-28T13:46:31.595" v="687" actId="20577"/>
        <pc:sldMkLst>
          <pc:docMk/>
          <pc:sldMk cId="0" sldId="359"/>
        </pc:sldMkLst>
        <pc:spChg chg="mod">
          <ac:chgData name="Deegan, Brian" userId="7f3b56fa-69da-461f-afd4-853f2fbe44a4" providerId="ADAL" clId="{BF324E74-2A5A-436E-9EC2-B28BEC384AB5}" dt="2022-04-28T13:46:31.595" v="687" actId="20577"/>
          <ac:spMkLst>
            <pc:docMk/>
            <pc:sldMk cId="0" sldId="359"/>
            <ac:spMk id="20484" creationId="{F813AC59-1255-45CA-83B5-26D404BC8463}"/>
          </ac:spMkLst>
        </pc:spChg>
      </pc:sldChg>
      <pc:sldChg chg="modSp add mod">
        <pc:chgData name="Deegan, Brian" userId="7f3b56fa-69da-461f-afd4-853f2fbe44a4" providerId="ADAL" clId="{BF324E74-2A5A-436E-9EC2-B28BEC384AB5}" dt="2022-04-28T13:45:52.250" v="663" actId="1035"/>
        <pc:sldMkLst>
          <pc:docMk/>
          <pc:sldMk cId="0" sldId="360"/>
        </pc:sldMkLst>
        <pc:spChg chg="mod">
          <ac:chgData name="Deegan, Brian" userId="7f3b56fa-69da-461f-afd4-853f2fbe44a4" providerId="ADAL" clId="{BF324E74-2A5A-436E-9EC2-B28BEC384AB5}" dt="2022-04-28T13:45:42.228" v="654" actId="2711"/>
          <ac:spMkLst>
            <pc:docMk/>
            <pc:sldMk cId="0" sldId="360"/>
            <ac:spMk id="19459" creationId="{2683451C-F005-408E-939C-F9DDA5B3206E}"/>
          </ac:spMkLst>
        </pc:spChg>
        <pc:spChg chg="mod">
          <ac:chgData name="Deegan, Brian" userId="7f3b56fa-69da-461f-afd4-853f2fbe44a4" providerId="ADAL" clId="{BF324E74-2A5A-436E-9EC2-B28BEC384AB5}" dt="2022-04-28T13:45:52.250" v="663" actId="1035"/>
          <ac:spMkLst>
            <pc:docMk/>
            <pc:sldMk cId="0" sldId="360"/>
            <ac:spMk id="19460" creationId="{0C66865D-6F3D-4B58-B74B-2CDDBE3D8123}"/>
          </ac:spMkLst>
        </pc:spChg>
        <pc:graphicFrameChg chg="mod">
          <ac:chgData name="Deegan, Brian" userId="7f3b56fa-69da-461f-afd4-853f2fbe44a4" providerId="ADAL" clId="{BF324E74-2A5A-436E-9EC2-B28BEC384AB5}" dt="2022-04-28T13:45:47.106" v="655" actId="1076"/>
          <ac:graphicFrameMkLst>
            <pc:docMk/>
            <pc:sldMk cId="0" sldId="360"/>
            <ac:graphicFrameMk id="19462" creationId="{43DCAC7F-37F0-4568-AA5C-9A1E23656462}"/>
          </ac:graphicFrameMkLst>
        </pc:graphicFrameChg>
      </pc:sldChg>
      <pc:sldChg chg="add">
        <pc:chgData name="Deegan, Brian" userId="7f3b56fa-69da-461f-afd4-853f2fbe44a4" providerId="ADAL" clId="{BF324E74-2A5A-436E-9EC2-B28BEC384AB5}" dt="2022-04-28T13:36:59.482" v="431"/>
        <pc:sldMkLst>
          <pc:docMk/>
          <pc:sldMk cId="0" sldId="362"/>
        </pc:sldMkLst>
      </pc:sldChg>
      <pc:sldChg chg="add">
        <pc:chgData name="Deegan, Brian" userId="7f3b56fa-69da-461f-afd4-853f2fbe44a4" providerId="ADAL" clId="{BF324E74-2A5A-436E-9EC2-B28BEC384AB5}" dt="2022-04-28T13:36:59.482" v="431"/>
        <pc:sldMkLst>
          <pc:docMk/>
          <pc:sldMk cId="0" sldId="363"/>
        </pc:sldMkLst>
      </pc:sldChg>
      <pc:sldChg chg="modSp mod">
        <pc:chgData name="Deegan, Brian" userId="7f3b56fa-69da-461f-afd4-853f2fbe44a4" providerId="ADAL" clId="{BF324E74-2A5A-436E-9EC2-B28BEC384AB5}" dt="2022-04-28T13:23:52.114" v="128" actId="20577"/>
        <pc:sldMkLst>
          <pc:docMk/>
          <pc:sldMk cId="3969364317" sldId="386"/>
        </pc:sldMkLst>
        <pc:spChg chg="mod">
          <ac:chgData name="Deegan, Brian" userId="7f3b56fa-69da-461f-afd4-853f2fbe44a4" providerId="ADAL" clId="{BF324E74-2A5A-436E-9EC2-B28BEC384AB5}" dt="2022-04-28T13:23:52.114" v="128" actId="20577"/>
          <ac:spMkLst>
            <pc:docMk/>
            <pc:sldMk cId="3969364317" sldId="386"/>
            <ac:spMk id="3" creationId="{9DBF67EA-A2BF-4E5C-8034-AC55B8DCDE8B}"/>
          </ac:spMkLst>
        </pc:spChg>
      </pc:sldChg>
      <pc:sldChg chg="del">
        <pc:chgData name="Deegan, Brian" userId="7f3b56fa-69da-461f-afd4-853f2fbe44a4" providerId="ADAL" clId="{BF324E74-2A5A-436E-9EC2-B28BEC384AB5}" dt="2022-04-28T13:23:00.103" v="1" actId="47"/>
        <pc:sldMkLst>
          <pc:docMk/>
          <pc:sldMk cId="0" sldId="391"/>
        </pc:sldMkLst>
      </pc:sldChg>
      <pc:sldChg chg="del">
        <pc:chgData name="Deegan, Brian" userId="7f3b56fa-69da-461f-afd4-853f2fbe44a4" providerId="ADAL" clId="{BF324E74-2A5A-436E-9EC2-B28BEC384AB5}" dt="2022-04-28T13:23:00.103" v="1" actId="47"/>
        <pc:sldMkLst>
          <pc:docMk/>
          <pc:sldMk cId="0" sldId="392"/>
        </pc:sldMkLst>
      </pc:sldChg>
      <pc:sldChg chg="del">
        <pc:chgData name="Deegan, Brian" userId="7f3b56fa-69da-461f-afd4-853f2fbe44a4" providerId="ADAL" clId="{BF324E74-2A5A-436E-9EC2-B28BEC384AB5}" dt="2022-04-28T13:23:00.103" v="1" actId="47"/>
        <pc:sldMkLst>
          <pc:docMk/>
          <pc:sldMk cId="0" sldId="393"/>
        </pc:sldMkLst>
      </pc:sldChg>
      <pc:sldChg chg="del">
        <pc:chgData name="Deegan, Brian" userId="7f3b56fa-69da-461f-afd4-853f2fbe44a4" providerId="ADAL" clId="{BF324E74-2A5A-436E-9EC2-B28BEC384AB5}" dt="2022-04-28T13:23:00.103" v="1" actId="47"/>
        <pc:sldMkLst>
          <pc:docMk/>
          <pc:sldMk cId="0" sldId="394"/>
        </pc:sldMkLst>
      </pc:sldChg>
      <pc:sldChg chg="del">
        <pc:chgData name="Deegan, Brian" userId="7f3b56fa-69da-461f-afd4-853f2fbe44a4" providerId="ADAL" clId="{BF324E74-2A5A-436E-9EC2-B28BEC384AB5}" dt="2022-04-28T13:23:00.103" v="1" actId="47"/>
        <pc:sldMkLst>
          <pc:docMk/>
          <pc:sldMk cId="0" sldId="395"/>
        </pc:sldMkLst>
      </pc:sldChg>
      <pc:sldChg chg="del">
        <pc:chgData name="Deegan, Brian" userId="7f3b56fa-69da-461f-afd4-853f2fbe44a4" providerId="ADAL" clId="{BF324E74-2A5A-436E-9EC2-B28BEC384AB5}" dt="2022-04-28T13:23:00.103" v="1" actId="47"/>
        <pc:sldMkLst>
          <pc:docMk/>
          <pc:sldMk cId="0" sldId="396"/>
        </pc:sldMkLst>
      </pc:sldChg>
      <pc:sldChg chg="del">
        <pc:chgData name="Deegan, Brian" userId="7f3b56fa-69da-461f-afd4-853f2fbe44a4" providerId="ADAL" clId="{BF324E74-2A5A-436E-9EC2-B28BEC384AB5}" dt="2022-04-28T13:23:00.103" v="1" actId="47"/>
        <pc:sldMkLst>
          <pc:docMk/>
          <pc:sldMk cId="0" sldId="397"/>
        </pc:sldMkLst>
      </pc:sldChg>
      <pc:sldChg chg="del">
        <pc:chgData name="Deegan, Brian" userId="7f3b56fa-69da-461f-afd4-853f2fbe44a4" providerId="ADAL" clId="{BF324E74-2A5A-436E-9EC2-B28BEC384AB5}" dt="2022-04-28T13:23:00.103" v="1" actId="47"/>
        <pc:sldMkLst>
          <pc:docMk/>
          <pc:sldMk cId="0" sldId="398"/>
        </pc:sldMkLst>
      </pc:sldChg>
      <pc:sldChg chg="del">
        <pc:chgData name="Deegan, Brian" userId="7f3b56fa-69da-461f-afd4-853f2fbe44a4" providerId="ADAL" clId="{BF324E74-2A5A-436E-9EC2-B28BEC384AB5}" dt="2022-04-28T13:23:00.103" v="1" actId="47"/>
        <pc:sldMkLst>
          <pc:docMk/>
          <pc:sldMk cId="0" sldId="399"/>
        </pc:sldMkLst>
      </pc:sldChg>
      <pc:sldChg chg="del">
        <pc:chgData name="Deegan, Brian" userId="7f3b56fa-69da-461f-afd4-853f2fbe44a4" providerId="ADAL" clId="{BF324E74-2A5A-436E-9EC2-B28BEC384AB5}" dt="2022-04-28T13:23:00.103" v="1" actId="47"/>
        <pc:sldMkLst>
          <pc:docMk/>
          <pc:sldMk cId="0" sldId="400"/>
        </pc:sldMkLst>
      </pc:sldChg>
      <pc:sldChg chg="del">
        <pc:chgData name="Deegan, Brian" userId="7f3b56fa-69da-461f-afd4-853f2fbe44a4" providerId="ADAL" clId="{BF324E74-2A5A-436E-9EC2-B28BEC384AB5}" dt="2022-04-28T13:23:00.103" v="1" actId="47"/>
        <pc:sldMkLst>
          <pc:docMk/>
          <pc:sldMk cId="0" sldId="401"/>
        </pc:sldMkLst>
      </pc:sldChg>
      <pc:sldChg chg="del">
        <pc:chgData name="Deegan, Brian" userId="7f3b56fa-69da-461f-afd4-853f2fbe44a4" providerId="ADAL" clId="{BF324E74-2A5A-436E-9EC2-B28BEC384AB5}" dt="2022-04-28T13:23:00.103" v="1" actId="47"/>
        <pc:sldMkLst>
          <pc:docMk/>
          <pc:sldMk cId="0" sldId="402"/>
        </pc:sldMkLst>
      </pc:sldChg>
      <pc:sldChg chg="del">
        <pc:chgData name="Deegan, Brian" userId="7f3b56fa-69da-461f-afd4-853f2fbe44a4" providerId="ADAL" clId="{BF324E74-2A5A-436E-9EC2-B28BEC384AB5}" dt="2022-04-28T13:23:00.103" v="1" actId="47"/>
        <pc:sldMkLst>
          <pc:docMk/>
          <pc:sldMk cId="0" sldId="403"/>
        </pc:sldMkLst>
      </pc:sldChg>
      <pc:sldChg chg="del">
        <pc:chgData name="Deegan, Brian" userId="7f3b56fa-69da-461f-afd4-853f2fbe44a4" providerId="ADAL" clId="{BF324E74-2A5A-436E-9EC2-B28BEC384AB5}" dt="2022-04-28T13:23:00.103" v="1" actId="47"/>
        <pc:sldMkLst>
          <pc:docMk/>
          <pc:sldMk cId="0" sldId="404"/>
        </pc:sldMkLst>
      </pc:sldChg>
      <pc:sldChg chg="del">
        <pc:chgData name="Deegan, Brian" userId="7f3b56fa-69da-461f-afd4-853f2fbe44a4" providerId="ADAL" clId="{BF324E74-2A5A-436E-9EC2-B28BEC384AB5}" dt="2022-04-28T13:23:00.103" v="1" actId="47"/>
        <pc:sldMkLst>
          <pc:docMk/>
          <pc:sldMk cId="0" sldId="405"/>
        </pc:sldMkLst>
      </pc:sldChg>
      <pc:sldChg chg="del">
        <pc:chgData name="Deegan, Brian" userId="7f3b56fa-69da-461f-afd4-853f2fbe44a4" providerId="ADAL" clId="{BF324E74-2A5A-436E-9EC2-B28BEC384AB5}" dt="2022-04-28T13:23:00.103" v="1" actId="47"/>
        <pc:sldMkLst>
          <pc:docMk/>
          <pc:sldMk cId="0" sldId="406"/>
        </pc:sldMkLst>
      </pc:sldChg>
      <pc:sldChg chg="del">
        <pc:chgData name="Deegan, Brian" userId="7f3b56fa-69da-461f-afd4-853f2fbe44a4" providerId="ADAL" clId="{BF324E74-2A5A-436E-9EC2-B28BEC384AB5}" dt="2022-04-28T13:23:00.103" v="1" actId="47"/>
        <pc:sldMkLst>
          <pc:docMk/>
          <pc:sldMk cId="0" sldId="407"/>
        </pc:sldMkLst>
      </pc:sldChg>
      <pc:sldChg chg="del">
        <pc:chgData name="Deegan, Brian" userId="7f3b56fa-69da-461f-afd4-853f2fbe44a4" providerId="ADAL" clId="{BF324E74-2A5A-436E-9EC2-B28BEC384AB5}" dt="2022-04-28T13:23:00.103" v="1" actId="47"/>
        <pc:sldMkLst>
          <pc:docMk/>
          <pc:sldMk cId="0" sldId="408"/>
        </pc:sldMkLst>
      </pc:sldChg>
      <pc:sldChg chg="del">
        <pc:chgData name="Deegan, Brian" userId="7f3b56fa-69da-461f-afd4-853f2fbe44a4" providerId="ADAL" clId="{BF324E74-2A5A-436E-9EC2-B28BEC384AB5}" dt="2022-04-28T13:23:00.103" v="1" actId="47"/>
        <pc:sldMkLst>
          <pc:docMk/>
          <pc:sldMk cId="0" sldId="409"/>
        </pc:sldMkLst>
      </pc:sldChg>
      <pc:sldChg chg="add del">
        <pc:chgData name="Deegan, Brian" userId="7f3b56fa-69da-461f-afd4-853f2fbe44a4" providerId="ADAL" clId="{BF324E74-2A5A-436E-9EC2-B28BEC384AB5}" dt="2022-04-28T13:24:13.251" v="130" actId="47"/>
        <pc:sldMkLst>
          <pc:docMk/>
          <pc:sldMk cId="0" sldId="410"/>
        </pc:sldMkLst>
      </pc:sldChg>
      <pc:sldChg chg="modSp add mod">
        <pc:chgData name="Deegan, Brian" userId="7f3b56fa-69da-461f-afd4-853f2fbe44a4" providerId="ADAL" clId="{BF324E74-2A5A-436E-9EC2-B28BEC384AB5}" dt="2022-04-28T13:24:43.086" v="149" actId="1035"/>
        <pc:sldMkLst>
          <pc:docMk/>
          <pc:sldMk cId="0" sldId="411"/>
        </pc:sldMkLst>
        <pc:spChg chg="mod">
          <ac:chgData name="Deegan, Brian" userId="7f3b56fa-69da-461f-afd4-853f2fbe44a4" providerId="ADAL" clId="{BF324E74-2A5A-436E-9EC2-B28BEC384AB5}" dt="2022-04-28T13:24:43.086" v="149" actId="1035"/>
          <ac:spMkLst>
            <pc:docMk/>
            <pc:sldMk cId="0" sldId="411"/>
            <ac:spMk id="6148" creationId="{3A170C8E-CB64-41D9-87CF-2364C9E4A60E}"/>
          </ac:spMkLst>
        </pc:spChg>
        <pc:picChg chg="mod">
          <ac:chgData name="Deegan, Brian" userId="7f3b56fa-69da-461f-afd4-853f2fbe44a4" providerId="ADAL" clId="{BF324E74-2A5A-436E-9EC2-B28BEC384AB5}" dt="2022-04-28T13:24:43.086" v="149" actId="1035"/>
          <ac:picMkLst>
            <pc:docMk/>
            <pc:sldMk cId="0" sldId="411"/>
            <ac:picMk id="6147" creationId="{541DDF1D-2459-4339-8CB8-E95DA757AC0B}"/>
          </ac:picMkLst>
        </pc:picChg>
      </pc:sldChg>
      <pc:sldChg chg="modSp add mod">
        <pc:chgData name="Deegan, Brian" userId="7f3b56fa-69da-461f-afd4-853f2fbe44a4" providerId="ADAL" clId="{BF324E74-2A5A-436E-9EC2-B28BEC384AB5}" dt="2022-04-28T13:36:05.210" v="430" actId="20577"/>
        <pc:sldMkLst>
          <pc:docMk/>
          <pc:sldMk cId="0" sldId="412"/>
        </pc:sldMkLst>
        <pc:spChg chg="mod">
          <ac:chgData name="Deegan, Brian" userId="7f3b56fa-69da-461f-afd4-853f2fbe44a4" providerId="ADAL" clId="{BF324E74-2A5A-436E-9EC2-B28BEC384AB5}" dt="2022-04-28T13:35:37.734" v="423" actId="14100"/>
          <ac:spMkLst>
            <pc:docMk/>
            <pc:sldMk cId="0" sldId="412"/>
            <ac:spMk id="16387" creationId="{F7596448-AE5A-4C4D-B5E4-11F6EA885570}"/>
          </ac:spMkLst>
        </pc:spChg>
        <pc:spChg chg="mod">
          <ac:chgData name="Deegan, Brian" userId="7f3b56fa-69da-461f-afd4-853f2fbe44a4" providerId="ADAL" clId="{BF324E74-2A5A-436E-9EC2-B28BEC384AB5}" dt="2022-04-28T13:36:05.210" v="430" actId="20577"/>
          <ac:spMkLst>
            <pc:docMk/>
            <pc:sldMk cId="0" sldId="412"/>
            <ac:spMk id="16391" creationId="{2E0EBE31-19D0-4790-B45B-076790E31558}"/>
          </ac:spMkLst>
        </pc:spChg>
        <pc:graphicFrameChg chg="mod">
          <ac:chgData name="Deegan, Brian" userId="7f3b56fa-69da-461f-afd4-853f2fbe44a4" providerId="ADAL" clId="{BF324E74-2A5A-436E-9EC2-B28BEC384AB5}" dt="2022-04-28T13:35:40.506" v="424" actId="14100"/>
          <ac:graphicFrameMkLst>
            <pc:docMk/>
            <pc:sldMk cId="0" sldId="412"/>
            <ac:graphicFrameMk id="16389" creationId="{138603F6-BAED-42C8-9139-5BD5067867E1}"/>
          </ac:graphicFrameMkLst>
        </pc:graphicFrameChg>
        <pc:picChg chg="mod">
          <ac:chgData name="Deegan, Brian" userId="7f3b56fa-69da-461f-afd4-853f2fbe44a4" providerId="ADAL" clId="{BF324E74-2A5A-436E-9EC2-B28BEC384AB5}" dt="2022-04-28T13:35:20.789" v="419" actId="2711"/>
          <ac:picMkLst>
            <pc:docMk/>
            <pc:sldMk cId="0" sldId="412"/>
            <ac:picMk id="16390" creationId="{ACE916D1-DE63-42C6-99FB-890419726566}"/>
          </ac:picMkLst>
        </pc:picChg>
      </pc:sldChg>
      <pc:sldChg chg="modSp add">
        <pc:chgData name="Deegan, Brian" userId="7f3b56fa-69da-461f-afd4-853f2fbe44a4" providerId="ADAL" clId="{BF324E74-2A5A-436E-9EC2-B28BEC384AB5}" dt="2022-04-28T13:23:13.258" v="20" actId="1036"/>
        <pc:sldMkLst>
          <pc:docMk/>
          <pc:sldMk cId="0" sldId="413"/>
        </pc:sldMkLst>
        <pc:spChg chg="mod">
          <ac:chgData name="Deegan, Brian" userId="7f3b56fa-69da-461f-afd4-853f2fbe44a4" providerId="ADAL" clId="{BF324E74-2A5A-436E-9EC2-B28BEC384AB5}" dt="2022-04-28T13:23:13.258" v="20" actId="1036"/>
          <ac:spMkLst>
            <pc:docMk/>
            <pc:sldMk cId="0" sldId="413"/>
            <ac:spMk id="17411" creationId="{90DDA68D-F994-4223-98A8-A1412D3E148E}"/>
          </ac:spMkLst>
        </pc:spChg>
        <pc:spChg chg="mod">
          <ac:chgData name="Deegan, Brian" userId="7f3b56fa-69da-461f-afd4-853f2fbe44a4" providerId="ADAL" clId="{BF324E74-2A5A-436E-9EC2-B28BEC384AB5}" dt="2022-04-28T13:23:13.258" v="20" actId="1036"/>
          <ac:spMkLst>
            <pc:docMk/>
            <pc:sldMk cId="0" sldId="413"/>
            <ac:spMk id="17415" creationId="{E1CEA8DD-6DDC-43D2-877E-FE612F370604}"/>
          </ac:spMkLst>
        </pc:spChg>
        <pc:spChg chg="mod">
          <ac:chgData name="Deegan, Brian" userId="7f3b56fa-69da-461f-afd4-853f2fbe44a4" providerId="ADAL" clId="{BF324E74-2A5A-436E-9EC2-B28BEC384AB5}" dt="2022-04-28T13:23:13.258" v="20" actId="1036"/>
          <ac:spMkLst>
            <pc:docMk/>
            <pc:sldMk cId="0" sldId="413"/>
            <ac:spMk id="17416" creationId="{6211A68F-98E8-4A22-B8E1-77C0E890862F}"/>
          </ac:spMkLst>
        </pc:spChg>
        <pc:spChg chg="mod">
          <ac:chgData name="Deegan, Brian" userId="7f3b56fa-69da-461f-afd4-853f2fbe44a4" providerId="ADAL" clId="{BF324E74-2A5A-436E-9EC2-B28BEC384AB5}" dt="2022-04-28T13:23:13.258" v="20" actId="1036"/>
          <ac:spMkLst>
            <pc:docMk/>
            <pc:sldMk cId="0" sldId="413"/>
            <ac:spMk id="17418" creationId="{3395E57D-6BDC-40D0-8D5A-9A48CD63A551}"/>
          </ac:spMkLst>
        </pc:spChg>
        <pc:spChg chg="mod">
          <ac:chgData name="Deegan, Brian" userId="7f3b56fa-69da-461f-afd4-853f2fbe44a4" providerId="ADAL" clId="{BF324E74-2A5A-436E-9EC2-B28BEC384AB5}" dt="2022-04-28T13:23:13.258" v="20" actId="1036"/>
          <ac:spMkLst>
            <pc:docMk/>
            <pc:sldMk cId="0" sldId="413"/>
            <ac:spMk id="17420" creationId="{FD4345D4-FE00-4AAD-9DF8-4DC76C084A5D}"/>
          </ac:spMkLst>
        </pc:spChg>
        <pc:graphicFrameChg chg="mod">
          <ac:chgData name="Deegan, Brian" userId="7f3b56fa-69da-461f-afd4-853f2fbe44a4" providerId="ADAL" clId="{BF324E74-2A5A-436E-9EC2-B28BEC384AB5}" dt="2022-04-28T13:23:13.258" v="20" actId="1036"/>
          <ac:graphicFrameMkLst>
            <pc:docMk/>
            <pc:sldMk cId="0" sldId="413"/>
            <ac:graphicFrameMk id="17413" creationId="{7B3AD5D4-A65D-4C44-8336-2BEE23C280DF}"/>
          </ac:graphicFrameMkLst>
        </pc:graphicFrameChg>
        <pc:graphicFrameChg chg="mod">
          <ac:chgData name="Deegan, Brian" userId="7f3b56fa-69da-461f-afd4-853f2fbe44a4" providerId="ADAL" clId="{BF324E74-2A5A-436E-9EC2-B28BEC384AB5}" dt="2022-04-28T13:23:13.258" v="20" actId="1036"/>
          <ac:graphicFrameMkLst>
            <pc:docMk/>
            <pc:sldMk cId="0" sldId="413"/>
            <ac:graphicFrameMk id="17414" creationId="{171E490F-4329-412F-90AE-A1B20B4B5295}"/>
          </ac:graphicFrameMkLst>
        </pc:graphicFrameChg>
        <pc:graphicFrameChg chg="mod">
          <ac:chgData name="Deegan, Brian" userId="7f3b56fa-69da-461f-afd4-853f2fbe44a4" providerId="ADAL" clId="{BF324E74-2A5A-436E-9EC2-B28BEC384AB5}" dt="2022-04-28T13:23:13.258" v="20" actId="1036"/>
          <ac:graphicFrameMkLst>
            <pc:docMk/>
            <pc:sldMk cId="0" sldId="413"/>
            <ac:graphicFrameMk id="17417" creationId="{9C42DE75-EC79-4838-A621-45140D37DE1E}"/>
          </ac:graphicFrameMkLst>
        </pc:graphicFrameChg>
        <pc:graphicFrameChg chg="mod">
          <ac:chgData name="Deegan, Brian" userId="7f3b56fa-69da-461f-afd4-853f2fbe44a4" providerId="ADAL" clId="{BF324E74-2A5A-436E-9EC2-B28BEC384AB5}" dt="2022-04-28T13:23:13.258" v="20" actId="1036"/>
          <ac:graphicFrameMkLst>
            <pc:docMk/>
            <pc:sldMk cId="0" sldId="413"/>
            <ac:graphicFrameMk id="17419" creationId="{4B970912-DB40-462E-923C-909714F35D4C}"/>
          </ac:graphicFrameMkLst>
        </pc:graphicFrameChg>
      </pc:sldChg>
      <pc:sldMasterChg chg="delSldLayout">
        <pc:chgData name="Deegan, Brian" userId="7f3b56fa-69da-461f-afd4-853f2fbe44a4" providerId="ADAL" clId="{BF324E74-2A5A-436E-9EC2-B28BEC384AB5}" dt="2022-04-28T13:23:00.103" v="1" actId="47"/>
        <pc:sldMasterMkLst>
          <pc:docMk/>
          <pc:sldMasterMk cId="805250044" sldId="2147483660"/>
        </pc:sldMasterMkLst>
        <pc:sldLayoutChg chg="del">
          <pc:chgData name="Deegan, Brian" userId="7f3b56fa-69da-461f-afd4-853f2fbe44a4" providerId="ADAL" clId="{BF324E74-2A5A-436E-9EC2-B28BEC384AB5}" dt="2022-04-28T13:23:00.103" v="1" actId="47"/>
          <pc:sldLayoutMkLst>
            <pc:docMk/>
            <pc:sldMasterMk cId="805250044" sldId="2147483660"/>
            <pc:sldLayoutMk cId="880859176" sldId="2147483675"/>
          </pc:sldLayoutMkLst>
        </pc:sldLayoutChg>
        <pc:sldLayoutChg chg="del">
          <pc:chgData name="Deegan, Brian" userId="7f3b56fa-69da-461f-afd4-853f2fbe44a4" providerId="ADAL" clId="{BF324E74-2A5A-436E-9EC2-B28BEC384AB5}" dt="2022-04-28T13:23:00.103" v="1" actId="47"/>
          <pc:sldLayoutMkLst>
            <pc:docMk/>
            <pc:sldMasterMk cId="805250044" sldId="2147483660"/>
            <pc:sldLayoutMk cId="2287331557" sldId="2147483676"/>
          </pc:sldLayoutMkLst>
        </pc:sldLayoutChg>
      </pc:sldMasterChg>
    </pc:docChg>
  </pc:docChgLst>
  <pc:docChgLst>
    <pc:chgData name="Deegan, Brian" userId="7f3b56fa-69da-461f-afd4-853f2fbe44a4" providerId="ADAL" clId="{9ACBB3F7-94DC-4551-A518-34971E1F3E87}"/>
    <pc:docChg chg="custSel addSld delSld modSld sldOrd">
      <pc:chgData name="Deegan, Brian" userId="7f3b56fa-69da-461f-afd4-853f2fbe44a4" providerId="ADAL" clId="{9ACBB3F7-94DC-4551-A518-34971E1F3E87}" dt="2023-02-07T14:46:20.203" v="687" actId="478"/>
      <pc:docMkLst>
        <pc:docMk/>
      </pc:docMkLst>
      <pc:sldChg chg="modNotesTx">
        <pc:chgData name="Deegan, Brian" userId="7f3b56fa-69da-461f-afd4-853f2fbe44a4" providerId="ADAL" clId="{9ACBB3F7-94DC-4551-A518-34971E1F3E87}" dt="2023-02-07T14:20:16.265" v="91" actId="20577"/>
        <pc:sldMkLst>
          <pc:docMk/>
          <pc:sldMk cId="0" sldId="338"/>
        </pc:sldMkLst>
      </pc:sldChg>
      <pc:sldChg chg="mod modShow">
        <pc:chgData name="Deegan, Brian" userId="7f3b56fa-69da-461f-afd4-853f2fbe44a4" providerId="ADAL" clId="{9ACBB3F7-94DC-4551-A518-34971E1F3E87}" dt="2023-02-07T14:46:09.982" v="686" actId="729"/>
        <pc:sldMkLst>
          <pc:docMk/>
          <pc:sldMk cId="0" sldId="352"/>
        </pc:sldMkLst>
      </pc:sldChg>
      <pc:sldChg chg="delSp mod">
        <pc:chgData name="Deegan, Brian" userId="7f3b56fa-69da-461f-afd4-853f2fbe44a4" providerId="ADAL" clId="{9ACBB3F7-94DC-4551-A518-34971E1F3E87}" dt="2023-02-07T14:46:20.203" v="687" actId="478"/>
        <pc:sldMkLst>
          <pc:docMk/>
          <pc:sldMk cId="0" sldId="353"/>
        </pc:sldMkLst>
        <pc:graphicFrameChg chg="del">
          <ac:chgData name="Deegan, Brian" userId="7f3b56fa-69da-461f-afd4-853f2fbe44a4" providerId="ADAL" clId="{9ACBB3F7-94DC-4551-A518-34971E1F3E87}" dt="2023-02-07T14:46:20.203" v="687" actId="478"/>
          <ac:graphicFrameMkLst>
            <pc:docMk/>
            <pc:sldMk cId="0" sldId="353"/>
            <ac:graphicFrameMk id="13316" creationId="{D7DEB123-FA01-4E62-AB2A-9F768F56D162}"/>
          </ac:graphicFrameMkLst>
        </pc:graphicFrameChg>
      </pc:sldChg>
      <pc:sldChg chg="modSp mod">
        <pc:chgData name="Deegan, Brian" userId="7f3b56fa-69da-461f-afd4-853f2fbe44a4" providerId="ADAL" clId="{9ACBB3F7-94DC-4551-A518-34971E1F3E87}" dt="2023-02-07T14:21:35.368" v="92" actId="403"/>
        <pc:sldMkLst>
          <pc:docMk/>
          <pc:sldMk cId="0" sldId="354"/>
        </pc:sldMkLst>
        <pc:spChg chg="mod">
          <ac:chgData name="Deegan, Brian" userId="7f3b56fa-69da-461f-afd4-853f2fbe44a4" providerId="ADAL" clId="{9ACBB3F7-94DC-4551-A518-34971E1F3E87}" dt="2023-02-07T14:21:35.368" v="92" actId="403"/>
          <ac:spMkLst>
            <pc:docMk/>
            <pc:sldMk cId="0" sldId="354"/>
            <ac:spMk id="14339" creationId="{45BEBC2E-D279-4ED6-B262-70D091E33F90}"/>
          </ac:spMkLst>
        </pc:spChg>
      </pc:sldChg>
      <pc:sldChg chg="ord">
        <pc:chgData name="Deegan, Brian" userId="7f3b56fa-69da-461f-afd4-853f2fbe44a4" providerId="ADAL" clId="{9ACBB3F7-94DC-4551-A518-34971E1F3E87}" dt="2023-02-06T14:52:17.341" v="9"/>
        <pc:sldMkLst>
          <pc:docMk/>
          <pc:sldMk cId="0" sldId="355"/>
        </pc:sldMkLst>
      </pc:sldChg>
      <pc:sldChg chg="modSp mod">
        <pc:chgData name="Deegan, Brian" userId="7f3b56fa-69da-461f-afd4-853f2fbe44a4" providerId="ADAL" clId="{9ACBB3F7-94DC-4551-A518-34971E1F3E87}" dt="2023-01-31T13:46:14.034" v="7" actId="6549"/>
        <pc:sldMkLst>
          <pc:docMk/>
          <pc:sldMk cId="0" sldId="359"/>
        </pc:sldMkLst>
        <pc:spChg chg="mod">
          <ac:chgData name="Deegan, Brian" userId="7f3b56fa-69da-461f-afd4-853f2fbe44a4" providerId="ADAL" clId="{9ACBB3F7-94DC-4551-A518-34971E1F3E87}" dt="2023-01-31T13:46:14.034" v="7" actId="6549"/>
          <ac:spMkLst>
            <pc:docMk/>
            <pc:sldMk cId="0" sldId="359"/>
            <ac:spMk id="20484" creationId="{F813AC59-1255-45CA-83B5-26D404BC8463}"/>
          </ac:spMkLst>
        </pc:spChg>
      </pc:sldChg>
      <pc:sldChg chg="addSp delSp modSp new del mod">
        <pc:chgData name="Deegan, Brian" userId="7f3b56fa-69da-461f-afd4-853f2fbe44a4" providerId="ADAL" clId="{9ACBB3F7-94DC-4551-A518-34971E1F3E87}" dt="2023-02-07T14:29:08.349" v="132" actId="2696"/>
        <pc:sldMkLst>
          <pc:docMk/>
          <pc:sldMk cId="2333584603" sldId="414"/>
        </pc:sldMkLst>
        <pc:spChg chg="mod">
          <ac:chgData name="Deegan, Brian" userId="7f3b56fa-69da-461f-afd4-853f2fbe44a4" providerId="ADAL" clId="{9ACBB3F7-94DC-4551-A518-34971E1F3E87}" dt="2023-02-07T14:26:54.797" v="111" actId="20577"/>
          <ac:spMkLst>
            <pc:docMk/>
            <pc:sldMk cId="2333584603" sldId="414"/>
            <ac:spMk id="2" creationId="{9E65555C-8771-2D64-4893-D7AD4AD8D869}"/>
          </ac:spMkLst>
        </pc:spChg>
        <pc:spChg chg="mod">
          <ac:chgData name="Deegan, Brian" userId="7f3b56fa-69da-461f-afd4-853f2fbe44a4" providerId="ADAL" clId="{9ACBB3F7-94DC-4551-A518-34971E1F3E87}" dt="2023-02-07T14:27:03.199" v="128" actId="20577"/>
          <ac:spMkLst>
            <pc:docMk/>
            <pc:sldMk cId="2333584603" sldId="414"/>
            <ac:spMk id="3" creationId="{ACE24108-0928-B3EC-6431-32FD48529B6A}"/>
          </ac:spMkLst>
        </pc:spChg>
        <pc:spChg chg="del">
          <ac:chgData name="Deegan, Brian" userId="7f3b56fa-69da-461f-afd4-853f2fbe44a4" providerId="ADAL" clId="{9ACBB3F7-94DC-4551-A518-34971E1F3E87}" dt="2023-02-07T14:26:49.578" v="94" actId="478"/>
          <ac:spMkLst>
            <pc:docMk/>
            <pc:sldMk cId="2333584603" sldId="414"/>
            <ac:spMk id="4" creationId="{F480C6EB-232B-410A-CDE2-124C460CC71D}"/>
          </ac:spMkLst>
        </pc:spChg>
        <pc:spChg chg="del">
          <ac:chgData name="Deegan, Brian" userId="7f3b56fa-69da-461f-afd4-853f2fbe44a4" providerId="ADAL" clId="{9ACBB3F7-94DC-4551-A518-34971E1F3E87}" dt="2023-02-07T14:26:49.578" v="94" actId="478"/>
          <ac:spMkLst>
            <pc:docMk/>
            <pc:sldMk cId="2333584603" sldId="414"/>
            <ac:spMk id="5" creationId="{43888BC5-CFE0-2D65-5ED8-AA6D6939C8A4}"/>
          </ac:spMkLst>
        </pc:spChg>
        <pc:picChg chg="add mod">
          <ac:chgData name="Deegan, Brian" userId="7f3b56fa-69da-461f-afd4-853f2fbe44a4" providerId="ADAL" clId="{9ACBB3F7-94DC-4551-A518-34971E1F3E87}" dt="2023-02-07T14:27:43.513" v="131" actId="1076"/>
          <ac:picMkLst>
            <pc:docMk/>
            <pc:sldMk cId="2333584603" sldId="414"/>
            <ac:picMk id="7" creationId="{297B501E-7714-7B24-DA94-F820A95C7CC3}"/>
          </ac:picMkLst>
        </pc:picChg>
      </pc:sldChg>
      <pc:sldChg chg="add">
        <pc:chgData name="Deegan, Brian" userId="7f3b56fa-69da-461f-afd4-853f2fbe44a4" providerId="ADAL" clId="{9ACBB3F7-94DC-4551-A518-34971E1F3E87}" dt="2023-02-07T14:29:18.340" v="133"/>
        <pc:sldMkLst>
          <pc:docMk/>
          <pc:sldMk cId="2976092982" sldId="414"/>
        </pc:sldMkLst>
      </pc:sldChg>
      <pc:sldChg chg="addSp delSp modSp new del mod">
        <pc:chgData name="Deegan, Brian" userId="7f3b56fa-69da-461f-afd4-853f2fbe44a4" providerId="ADAL" clId="{9ACBB3F7-94DC-4551-A518-34971E1F3E87}" dt="2023-02-07T14:37:12.652" v="179" actId="47"/>
        <pc:sldMkLst>
          <pc:docMk/>
          <pc:sldMk cId="97649236" sldId="415"/>
        </pc:sldMkLst>
        <pc:spChg chg="mod">
          <ac:chgData name="Deegan, Brian" userId="7f3b56fa-69da-461f-afd4-853f2fbe44a4" providerId="ADAL" clId="{9ACBB3F7-94DC-4551-A518-34971E1F3E87}" dt="2023-02-07T14:35:28.663" v="147" actId="20577"/>
          <ac:spMkLst>
            <pc:docMk/>
            <pc:sldMk cId="97649236" sldId="415"/>
            <ac:spMk id="2" creationId="{0A367913-B01C-4BEF-304B-29220A679ABE}"/>
          </ac:spMkLst>
        </pc:spChg>
        <pc:spChg chg="mod">
          <ac:chgData name="Deegan, Brian" userId="7f3b56fa-69da-461f-afd4-853f2fbe44a4" providerId="ADAL" clId="{9ACBB3F7-94DC-4551-A518-34971E1F3E87}" dt="2023-02-07T14:36:40.472" v="178"/>
          <ac:spMkLst>
            <pc:docMk/>
            <pc:sldMk cId="97649236" sldId="415"/>
            <ac:spMk id="3" creationId="{E3CD56FE-7EE1-75BF-CA58-CE2D8B12984B}"/>
          </ac:spMkLst>
        </pc:spChg>
        <pc:spChg chg="add del">
          <ac:chgData name="Deegan, Brian" userId="7f3b56fa-69da-461f-afd4-853f2fbe44a4" providerId="ADAL" clId="{9ACBB3F7-94DC-4551-A518-34971E1F3E87}" dt="2023-02-07T14:35:42.652" v="149"/>
          <ac:spMkLst>
            <pc:docMk/>
            <pc:sldMk cId="97649236" sldId="415"/>
            <ac:spMk id="6" creationId="{55B9E0F4-B6B6-3B06-5D4E-3BB26A73CFB0}"/>
          </ac:spMkLst>
        </pc:spChg>
        <pc:spChg chg="add del">
          <ac:chgData name="Deegan, Brian" userId="7f3b56fa-69da-461f-afd4-853f2fbe44a4" providerId="ADAL" clId="{9ACBB3F7-94DC-4551-A518-34971E1F3E87}" dt="2023-02-07T14:35:46.906" v="151"/>
          <ac:spMkLst>
            <pc:docMk/>
            <pc:sldMk cId="97649236" sldId="415"/>
            <ac:spMk id="7" creationId="{C6B9E57A-10C2-9234-72BC-A829CFF61EEC}"/>
          </ac:spMkLst>
        </pc:spChg>
        <pc:spChg chg="add del">
          <ac:chgData name="Deegan, Brian" userId="7f3b56fa-69da-461f-afd4-853f2fbe44a4" providerId="ADAL" clId="{9ACBB3F7-94DC-4551-A518-34971E1F3E87}" dt="2023-02-07T14:35:59.374" v="155"/>
          <ac:spMkLst>
            <pc:docMk/>
            <pc:sldMk cId="97649236" sldId="415"/>
            <ac:spMk id="8" creationId="{E2996A2C-93D1-9D2C-F4B9-E156F968D084}"/>
          </ac:spMkLst>
        </pc:spChg>
        <pc:spChg chg="add del mod">
          <ac:chgData name="Deegan, Brian" userId="7f3b56fa-69da-461f-afd4-853f2fbe44a4" providerId="ADAL" clId="{9ACBB3F7-94DC-4551-A518-34971E1F3E87}" dt="2023-02-07T14:35:59.040" v="154"/>
          <ac:spMkLst>
            <pc:docMk/>
            <pc:sldMk cId="97649236" sldId="415"/>
            <ac:spMk id="9" creationId="{055D7DB4-8174-0E23-68E1-1F9D23C1F41F}"/>
          </ac:spMkLst>
        </pc:spChg>
        <pc:picChg chg="add del">
          <ac:chgData name="Deegan, Brian" userId="7f3b56fa-69da-461f-afd4-853f2fbe44a4" providerId="ADAL" clId="{9ACBB3F7-94DC-4551-A518-34971E1F3E87}" dt="2023-02-07T14:35:42.652" v="149"/>
          <ac:picMkLst>
            <pc:docMk/>
            <pc:sldMk cId="97649236" sldId="415"/>
            <ac:picMk id="1026" creationId="{7C90A41B-DBCC-DD7B-2690-FB28EC15DF12}"/>
          </ac:picMkLst>
        </pc:picChg>
        <pc:picChg chg="add del">
          <ac:chgData name="Deegan, Brian" userId="7f3b56fa-69da-461f-afd4-853f2fbe44a4" providerId="ADAL" clId="{9ACBB3F7-94DC-4551-A518-34971E1F3E87}" dt="2023-02-07T14:35:46.906" v="151"/>
          <ac:picMkLst>
            <pc:docMk/>
            <pc:sldMk cId="97649236" sldId="415"/>
            <ac:picMk id="1028" creationId="{14E4A25C-3054-B246-0E0A-D8D75E540D7D}"/>
          </ac:picMkLst>
        </pc:picChg>
        <pc:picChg chg="add del">
          <ac:chgData name="Deegan, Brian" userId="7f3b56fa-69da-461f-afd4-853f2fbe44a4" providerId="ADAL" clId="{9ACBB3F7-94DC-4551-A518-34971E1F3E87}" dt="2023-02-07T14:35:59.374" v="155"/>
          <ac:picMkLst>
            <pc:docMk/>
            <pc:sldMk cId="97649236" sldId="415"/>
            <ac:picMk id="1030" creationId="{581923B2-9647-10AE-E200-283CC9823953}"/>
          </ac:picMkLst>
        </pc:picChg>
        <pc:picChg chg="add del mod">
          <ac:chgData name="Deegan, Brian" userId="7f3b56fa-69da-461f-afd4-853f2fbe44a4" providerId="ADAL" clId="{9ACBB3F7-94DC-4551-A518-34971E1F3E87}" dt="2023-02-07T14:35:59.040" v="154"/>
          <ac:picMkLst>
            <pc:docMk/>
            <pc:sldMk cId="97649236" sldId="415"/>
            <ac:picMk id="1032" creationId="{B4A7B7FC-96E3-9816-C521-89217A3C358E}"/>
          </ac:picMkLst>
        </pc:picChg>
      </pc:sldChg>
      <pc:sldChg chg="addSp delSp modSp add mod">
        <pc:chgData name="Deegan, Brian" userId="7f3b56fa-69da-461f-afd4-853f2fbe44a4" providerId="ADAL" clId="{9ACBB3F7-94DC-4551-A518-34971E1F3E87}" dt="2023-02-07T14:46:05.039" v="685" actId="14100"/>
        <pc:sldMkLst>
          <pc:docMk/>
          <pc:sldMk cId="2348112582" sldId="415"/>
        </pc:sldMkLst>
        <pc:spChg chg="add mod">
          <ac:chgData name="Deegan, Brian" userId="7f3b56fa-69da-461f-afd4-853f2fbe44a4" providerId="ADAL" clId="{9ACBB3F7-94DC-4551-A518-34971E1F3E87}" dt="2023-02-07T14:46:05.039" v="685" actId="14100"/>
          <ac:spMkLst>
            <pc:docMk/>
            <pc:sldMk cId="2348112582" sldId="415"/>
            <ac:spMk id="3" creationId="{229A1752-946C-08F0-A5BE-18BEC2E55192}"/>
          </ac:spMkLst>
        </pc:spChg>
        <pc:spChg chg="del mod">
          <ac:chgData name="Deegan, Brian" userId="7f3b56fa-69da-461f-afd4-853f2fbe44a4" providerId="ADAL" clId="{9ACBB3F7-94DC-4551-A518-34971E1F3E87}" dt="2023-02-07T14:38:48.083" v="267" actId="478"/>
          <ac:spMkLst>
            <pc:docMk/>
            <pc:sldMk cId="2348112582" sldId="415"/>
            <ac:spMk id="12291" creationId="{DDE153A9-057F-4C59-9E52-C367B665F7EF}"/>
          </ac:spMkLst>
        </pc:spChg>
        <pc:graphicFrameChg chg="del">
          <ac:chgData name="Deegan, Brian" userId="7f3b56fa-69da-461f-afd4-853f2fbe44a4" providerId="ADAL" clId="{9ACBB3F7-94DC-4551-A518-34971E1F3E87}" dt="2023-02-07T14:38:48.083" v="267" actId="478"/>
          <ac:graphicFrameMkLst>
            <pc:docMk/>
            <pc:sldMk cId="2348112582" sldId="415"/>
            <ac:graphicFrameMk id="12293" creationId="{46297733-AC1E-4278-AE7C-9C49BC123543}"/>
          </ac:graphicFrameMkLst>
        </pc:graphicFrameChg>
        <pc:graphicFrameChg chg="del">
          <ac:chgData name="Deegan, Brian" userId="7f3b56fa-69da-461f-afd4-853f2fbe44a4" providerId="ADAL" clId="{9ACBB3F7-94DC-4551-A518-34971E1F3E87}" dt="2023-02-07T14:37:48.917" v="181" actId="478"/>
          <ac:graphicFrameMkLst>
            <pc:docMk/>
            <pc:sldMk cId="2348112582" sldId="415"/>
            <ac:graphicFrameMk id="12294" creationId="{ACF9E144-2DA4-4CB4-881D-F2B60D619113}"/>
          </ac:graphicFrameMkLst>
        </pc:graphicFrameChg>
        <pc:picChg chg="add del mod">
          <ac:chgData name="Deegan, Brian" userId="7f3b56fa-69da-461f-afd4-853f2fbe44a4" providerId="ADAL" clId="{9ACBB3F7-94DC-4551-A518-34971E1F3E87}" dt="2023-02-07T14:43:20.194" v="363" actId="478"/>
          <ac:picMkLst>
            <pc:docMk/>
            <pc:sldMk cId="2348112582" sldId="415"/>
            <ac:picMk id="2050" creationId="{DB392325-704D-D4A3-C38D-D8D310AC8E6F}"/>
          </ac:picMkLst>
        </pc:picChg>
        <pc:picChg chg="add mod">
          <ac:chgData name="Deegan, Brian" userId="7f3b56fa-69da-461f-afd4-853f2fbe44a4" providerId="ADAL" clId="{9ACBB3F7-94DC-4551-A518-34971E1F3E87}" dt="2023-02-07T14:46:02.032" v="684" actId="1076"/>
          <ac:picMkLst>
            <pc:docMk/>
            <pc:sldMk cId="2348112582" sldId="415"/>
            <ac:picMk id="2052" creationId="{A347AE5F-B85D-14C8-FECC-387CAA093C72}"/>
          </ac:picMkLst>
        </pc:picChg>
      </pc:sldChg>
    </pc:docChg>
  </pc:docChgLst>
  <pc:docChgLst>
    <pc:chgData name="Deegan, Brian" userId="7f3b56fa-69da-461f-afd4-853f2fbe44a4" providerId="ADAL" clId="{37FF1457-B852-4A43-876C-49BC6941EBA4}"/>
    <pc:docChg chg="undo custSel addSld delSld modSld sldOrd modMainMaster">
      <pc:chgData name="Deegan, Brian" userId="7f3b56fa-69da-461f-afd4-853f2fbe44a4" providerId="ADAL" clId="{37FF1457-B852-4A43-876C-49BC6941EBA4}" dt="2022-08-03T16:12:48.272" v="762" actId="6549"/>
      <pc:docMkLst>
        <pc:docMk/>
      </pc:docMkLst>
      <pc:sldChg chg="modSp mod">
        <pc:chgData name="Deegan, Brian" userId="7f3b56fa-69da-461f-afd4-853f2fbe44a4" providerId="ADAL" clId="{37FF1457-B852-4A43-876C-49BC6941EBA4}" dt="2022-08-03T16:12:48.272" v="762" actId="6549"/>
        <pc:sldMkLst>
          <pc:docMk/>
          <pc:sldMk cId="2952082918" sldId="300"/>
        </pc:sldMkLst>
        <pc:spChg chg="mod">
          <ac:chgData name="Deegan, Brian" userId="7f3b56fa-69da-461f-afd4-853f2fbe44a4" providerId="ADAL" clId="{37FF1457-B852-4A43-876C-49BC6941EBA4}" dt="2022-08-03T16:12:48.272" v="762" actId="6549"/>
          <ac:spMkLst>
            <pc:docMk/>
            <pc:sldMk cId="2952082918" sldId="300"/>
            <ac:spMk id="16386" creationId="{00000000-0000-0000-0000-000000000000}"/>
          </ac:spMkLst>
        </pc:spChg>
        <pc:spChg chg="mod">
          <ac:chgData name="Deegan, Brian" userId="7f3b56fa-69da-461f-afd4-853f2fbe44a4" providerId="ADAL" clId="{37FF1457-B852-4A43-876C-49BC6941EBA4}" dt="2022-08-03T14:23:28.932" v="510" actId="20577"/>
          <ac:spMkLst>
            <pc:docMk/>
            <pc:sldMk cId="2952082918" sldId="300"/>
            <ac:spMk id="16387" creationId="{00000000-0000-0000-0000-000000000000}"/>
          </ac:spMkLst>
        </pc:spChg>
      </pc:sldChg>
      <pc:sldChg chg="add">
        <pc:chgData name="Deegan, Brian" userId="7f3b56fa-69da-461f-afd4-853f2fbe44a4" providerId="ADAL" clId="{37FF1457-B852-4A43-876C-49BC6941EBA4}" dt="2022-08-02T12:52:37.794" v="361"/>
        <pc:sldMkLst>
          <pc:docMk/>
          <pc:sldMk cId="3395963600" sldId="313"/>
        </pc:sldMkLst>
      </pc:sldChg>
      <pc:sldChg chg="add del">
        <pc:chgData name="Deegan, Brian" userId="7f3b56fa-69da-461f-afd4-853f2fbe44a4" providerId="ADAL" clId="{37FF1457-B852-4A43-876C-49BC6941EBA4}" dt="2022-08-02T12:52:32.838" v="360" actId="2696"/>
        <pc:sldMkLst>
          <pc:docMk/>
          <pc:sldMk cId="2318590363" sldId="315"/>
        </pc:sldMkLst>
      </pc:sldChg>
      <pc:sldChg chg="add">
        <pc:chgData name="Deegan, Brian" userId="7f3b56fa-69da-461f-afd4-853f2fbe44a4" providerId="ADAL" clId="{37FF1457-B852-4A43-876C-49BC6941EBA4}" dt="2022-08-02T12:52:37.794" v="361"/>
        <pc:sldMkLst>
          <pc:docMk/>
          <pc:sldMk cId="1566894512" sldId="347"/>
        </pc:sldMkLst>
      </pc:sldChg>
      <pc:sldChg chg="modSp">
        <pc:chgData name="Deegan, Brian" userId="7f3b56fa-69da-461f-afd4-853f2fbe44a4" providerId="ADAL" clId="{37FF1457-B852-4A43-876C-49BC6941EBA4}" dt="2022-08-02T12:38:31.785" v="0" actId="1076"/>
        <pc:sldMkLst>
          <pc:docMk/>
          <pc:sldMk cId="0" sldId="353"/>
        </pc:sldMkLst>
        <pc:picChg chg="mod">
          <ac:chgData name="Deegan, Brian" userId="7f3b56fa-69da-461f-afd4-853f2fbe44a4" providerId="ADAL" clId="{37FF1457-B852-4A43-876C-49BC6941EBA4}" dt="2022-08-02T12:38:31.785" v="0" actId="1076"/>
          <ac:picMkLst>
            <pc:docMk/>
            <pc:sldMk cId="0" sldId="353"/>
            <ac:picMk id="13317" creationId="{6827BBC5-E7AD-4D61-82AF-9B1C3D559B6C}"/>
          </ac:picMkLst>
        </pc:picChg>
      </pc:sldChg>
      <pc:sldChg chg="modSp mod">
        <pc:chgData name="Deegan, Brian" userId="7f3b56fa-69da-461f-afd4-853f2fbe44a4" providerId="ADAL" clId="{37FF1457-B852-4A43-876C-49BC6941EBA4}" dt="2022-08-02T15:01:50.176" v="437" actId="20577"/>
        <pc:sldMkLst>
          <pc:docMk/>
          <pc:sldMk cId="0" sldId="354"/>
        </pc:sldMkLst>
        <pc:spChg chg="mod">
          <ac:chgData name="Deegan, Brian" userId="7f3b56fa-69da-461f-afd4-853f2fbe44a4" providerId="ADAL" clId="{37FF1457-B852-4A43-876C-49BC6941EBA4}" dt="2022-08-02T15:00:50.535" v="428" actId="6549"/>
          <ac:spMkLst>
            <pc:docMk/>
            <pc:sldMk cId="0" sldId="354"/>
            <ac:spMk id="14338" creationId="{765C3C09-A3B6-4C7B-AFA0-366CCE234420}"/>
          </ac:spMkLst>
        </pc:spChg>
        <pc:spChg chg="mod">
          <ac:chgData name="Deegan, Brian" userId="7f3b56fa-69da-461f-afd4-853f2fbe44a4" providerId="ADAL" clId="{37FF1457-B852-4A43-876C-49BC6941EBA4}" dt="2022-08-02T15:01:50.176" v="437" actId="20577"/>
          <ac:spMkLst>
            <pc:docMk/>
            <pc:sldMk cId="0" sldId="354"/>
            <ac:spMk id="14339" creationId="{45BEBC2E-D279-4ED6-B262-70D091E33F90}"/>
          </ac:spMkLst>
        </pc:spChg>
      </pc:sldChg>
      <pc:sldChg chg="addSp delSp modSp add del mod ord">
        <pc:chgData name="Deegan, Brian" userId="7f3b56fa-69da-461f-afd4-853f2fbe44a4" providerId="ADAL" clId="{37FF1457-B852-4A43-876C-49BC6941EBA4}" dt="2022-08-03T14:32:07.791" v="761"/>
        <pc:sldMkLst>
          <pc:docMk/>
          <pc:sldMk cId="0" sldId="355"/>
        </pc:sldMkLst>
        <pc:spChg chg="add mod">
          <ac:chgData name="Deegan, Brian" userId="7f3b56fa-69da-461f-afd4-853f2fbe44a4" providerId="ADAL" clId="{37FF1457-B852-4A43-876C-49BC6941EBA4}" dt="2022-08-03T14:28:04.308" v="645" actId="20577"/>
          <ac:spMkLst>
            <pc:docMk/>
            <pc:sldMk cId="0" sldId="355"/>
            <ac:spMk id="3" creationId="{8C6D935D-61DC-0DF2-7C1B-C554B97735AC}"/>
          </ac:spMkLst>
        </pc:spChg>
        <pc:spChg chg="add del">
          <ac:chgData name="Deegan, Brian" userId="7f3b56fa-69da-461f-afd4-853f2fbe44a4" providerId="ADAL" clId="{37FF1457-B852-4A43-876C-49BC6941EBA4}" dt="2022-08-03T14:26:30.233" v="542" actId="22"/>
          <ac:spMkLst>
            <pc:docMk/>
            <pc:sldMk cId="0" sldId="355"/>
            <ac:spMk id="6" creationId="{0745BD29-6D2C-1BDF-6740-D110CDB78DD1}"/>
          </ac:spMkLst>
        </pc:spChg>
        <pc:spChg chg="add mod">
          <ac:chgData name="Deegan, Brian" userId="7f3b56fa-69da-461f-afd4-853f2fbe44a4" providerId="ADAL" clId="{37FF1457-B852-4A43-876C-49BC6941EBA4}" dt="2022-08-03T14:27:56.750" v="628" actId="20577"/>
          <ac:spMkLst>
            <pc:docMk/>
            <pc:sldMk cId="0" sldId="355"/>
            <ac:spMk id="8" creationId="{F03A994D-540C-B873-4A68-5C977409D528}"/>
          </ac:spMkLst>
        </pc:spChg>
        <pc:spChg chg="add mod">
          <ac:chgData name="Deegan, Brian" userId="7f3b56fa-69da-461f-afd4-853f2fbe44a4" providerId="ADAL" clId="{37FF1457-B852-4A43-876C-49BC6941EBA4}" dt="2022-08-03T14:28:33.795" v="694" actId="20577"/>
          <ac:spMkLst>
            <pc:docMk/>
            <pc:sldMk cId="0" sldId="355"/>
            <ac:spMk id="10" creationId="{76D8CFEA-A781-4837-5FBE-AA6B0F2D5D58}"/>
          </ac:spMkLst>
        </pc:spChg>
        <pc:spChg chg="del mod">
          <ac:chgData name="Deegan, Brian" userId="7f3b56fa-69da-461f-afd4-853f2fbe44a4" providerId="ADAL" clId="{37FF1457-B852-4A43-876C-49BC6941EBA4}" dt="2022-08-03T14:26:37.914" v="546" actId="478"/>
          <ac:spMkLst>
            <pc:docMk/>
            <pc:sldMk cId="0" sldId="355"/>
            <ac:spMk id="15363" creationId="{58C19050-AE8A-453F-A901-1E132319FBB4}"/>
          </ac:spMkLst>
        </pc:spChg>
        <pc:spChg chg="del">
          <ac:chgData name="Deegan, Brian" userId="7f3b56fa-69da-461f-afd4-853f2fbe44a4" providerId="ADAL" clId="{37FF1457-B852-4A43-876C-49BC6941EBA4}" dt="2022-08-03T14:26:36.605" v="545" actId="478"/>
          <ac:spMkLst>
            <pc:docMk/>
            <pc:sldMk cId="0" sldId="355"/>
            <ac:spMk id="15364" creationId="{7DE6FAC6-4E44-452D-BAA3-36968485F301}"/>
          </ac:spMkLst>
        </pc:spChg>
        <pc:picChg chg="add mod">
          <ac:chgData name="Deegan, Brian" userId="7f3b56fa-69da-461f-afd4-853f2fbe44a4" providerId="ADAL" clId="{37FF1457-B852-4A43-876C-49BC6941EBA4}" dt="2022-08-03T14:27:02.094" v="551" actId="14100"/>
          <ac:picMkLst>
            <pc:docMk/>
            <pc:sldMk cId="0" sldId="355"/>
            <ac:picMk id="7" creationId="{7C1025DF-E0DF-2C05-68A4-9D51E93FD139}"/>
          </ac:picMkLst>
        </pc:picChg>
        <pc:picChg chg="mod">
          <ac:chgData name="Deegan, Brian" userId="7f3b56fa-69da-461f-afd4-853f2fbe44a4" providerId="ADAL" clId="{37FF1457-B852-4A43-876C-49BC6941EBA4}" dt="2022-08-03T14:27:06.447" v="552" actId="14100"/>
          <ac:picMkLst>
            <pc:docMk/>
            <pc:sldMk cId="0" sldId="355"/>
            <ac:picMk id="15362" creationId="{19A23F9B-9235-4E26-8992-EE7BF6EFF0CD}"/>
          </ac:picMkLst>
        </pc:picChg>
      </pc:sldChg>
      <pc:sldChg chg="add del">
        <pc:chgData name="Deegan, Brian" userId="7f3b56fa-69da-461f-afd4-853f2fbe44a4" providerId="ADAL" clId="{37FF1457-B852-4A43-876C-49BC6941EBA4}" dt="2022-08-03T14:30:52.086" v="756" actId="47"/>
        <pc:sldMkLst>
          <pc:docMk/>
          <pc:sldMk cId="0" sldId="356"/>
        </pc:sldMkLst>
      </pc:sldChg>
      <pc:sldChg chg="add del">
        <pc:chgData name="Deegan, Brian" userId="7f3b56fa-69da-461f-afd4-853f2fbe44a4" providerId="ADAL" clId="{37FF1457-B852-4A43-876C-49BC6941EBA4}" dt="2022-08-03T14:30:53.830" v="757" actId="47"/>
        <pc:sldMkLst>
          <pc:docMk/>
          <pc:sldMk cId="0" sldId="357"/>
        </pc:sldMkLst>
      </pc:sldChg>
      <pc:sldChg chg="del">
        <pc:chgData name="Deegan, Brian" userId="7f3b56fa-69da-461f-afd4-853f2fbe44a4" providerId="ADAL" clId="{37FF1457-B852-4A43-876C-49BC6941EBA4}" dt="2022-08-03T14:30:54.910" v="758" actId="47"/>
        <pc:sldMkLst>
          <pc:docMk/>
          <pc:sldMk cId="0" sldId="358"/>
        </pc:sldMkLst>
      </pc:sldChg>
      <pc:sldChg chg="addSp delSp modSp mod">
        <pc:chgData name="Deegan, Brian" userId="7f3b56fa-69da-461f-afd4-853f2fbe44a4" providerId="ADAL" clId="{37FF1457-B852-4A43-876C-49BC6941EBA4}" dt="2022-08-02T15:00:19.872" v="426" actId="1076"/>
        <pc:sldMkLst>
          <pc:docMk/>
          <pc:sldMk cId="0" sldId="359"/>
        </pc:sldMkLst>
        <pc:spChg chg="add mod">
          <ac:chgData name="Deegan, Brian" userId="7f3b56fa-69da-461f-afd4-853f2fbe44a4" providerId="ADAL" clId="{37FF1457-B852-4A43-876C-49BC6941EBA4}" dt="2022-08-02T14:57:27.260" v="411" actId="242"/>
          <ac:spMkLst>
            <pc:docMk/>
            <pc:sldMk cId="0" sldId="359"/>
            <ac:spMk id="5" creationId="{F41BDCEF-D10E-D0D1-753C-74D08A13100C}"/>
          </ac:spMkLst>
        </pc:spChg>
        <pc:spChg chg="del">
          <ac:chgData name="Deegan, Brian" userId="7f3b56fa-69da-461f-afd4-853f2fbe44a4" providerId="ADAL" clId="{37FF1457-B852-4A43-876C-49BC6941EBA4}" dt="2022-08-02T14:56:56.339" v="407" actId="478"/>
          <ac:spMkLst>
            <pc:docMk/>
            <pc:sldMk cId="0" sldId="359"/>
            <ac:spMk id="20483" creationId="{81115DD1-A109-46B1-AC69-C4DD217B2080}"/>
          </ac:spMkLst>
        </pc:spChg>
        <pc:spChg chg="mod">
          <ac:chgData name="Deegan, Brian" userId="7f3b56fa-69da-461f-afd4-853f2fbe44a4" providerId="ADAL" clId="{37FF1457-B852-4A43-876C-49BC6941EBA4}" dt="2022-08-02T14:59:16.351" v="418" actId="1076"/>
          <ac:spMkLst>
            <pc:docMk/>
            <pc:sldMk cId="0" sldId="359"/>
            <ac:spMk id="20484" creationId="{F813AC59-1255-45CA-83B5-26D404BC8463}"/>
          </ac:spMkLst>
        </pc:spChg>
        <pc:picChg chg="add del mod">
          <ac:chgData name="Deegan, Brian" userId="7f3b56fa-69da-461f-afd4-853f2fbe44a4" providerId="ADAL" clId="{37FF1457-B852-4A43-876C-49BC6941EBA4}" dt="2022-08-02T15:00:16.883" v="424" actId="478"/>
          <ac:picMkLst>
            <pc:docMk/>
            <pc:sldMk cId="0" sldId="359"/>
            <ac:picMk id="3" creationId="{44B54A08-0EC7-34F2-8A7F-7F8E92E10632}"/>
          </ac:picMkLst>
        </pc:picChg>
        <pc:picChg chg="add mod">
          <ac:chgData name="Deegan, Brian" userId="7f3b56fa-69da-461f-afd4-853f2fbe44a4" providerId="ADAL" clId="{37FF1457-B852-4A43-876C-49BC6941EBA4}" dt="2022-08-02T15:00:19.872" v="426" actId="1076"/>
          <ac:picMkLst>
            <pc:docMk/>
            <pc:sldMk cId="0" sldId="359"/>
            <ac:picMk id="6" creationId="{5FF2D02D-67BE-1510-60FA-FE0BC2FEBA82}"/>
          </ac:picMkLst>
        </pc:picChg>
        <pc:picChg chg="del">
          <ac:chgData name="Deegan, Brian" userId="7f3b56fa-69da-461f-afd4-853f2fbe44a4" providerId="ADAL" clId="{37FF1457-B852-4A43-876C-49BC6941EBA4}" dt="2022-08-02T14:56:59.625" v="408" actId="478"/>
          <ac:picMkLst>
            <pc:docMk/>
            <pc:sldMk cId="0" sldId="359"/>
            <ac:picMk id="20482" creationId="{61B71186-4B06-4060-A7B4-B478DA428511}"/>
          </ac:picMkLst>
        </pc:picChg>
      </pc:sldChg>
      <pc:sldChg chg="addSp delSp modSp mod">
        <pc:chgData name="Deegan, Brian" userId="7f3b56fa-69da-461f-afd4-853f2fbe44a4" providerId="ADAL" clId="{37FF1457-B852-4A43-876C-49BC6941EBA4}" dt="2022-08-02T14:56:43.160" v="406" actId="14100"/>
        <pc:sldMkLst>
          <pc:docMk/>
          <pc:sldMk cId="0" sldId="362"/>
        </pc:sldMkLst>
        <pc:spChg chg="mod">
          <ac:chgData name="Deegan, Brian" userId="7f3b56fa-69da-461f-afd4-853f2fbe44a4" providerId="ADAL" clId="{37FF1457-B852-4A43-876C-49BC6941EBA4}" dt="2022-08-02T14:56:43.160" v="406" actId="14100"/>
          <ac:spMkLst>
            <pc:docMk/>
            <pc:sldMk cId="0" sldId="362"/>
            <ac:spMk id="21506" creationId="{BC857853-A1D2-4BC0-AF3F-DC2233C99A26}"/>
          </ac:spMkLst>
        </pc:spChg>
        <pc:spChg chg="del">
          <ac:chgData name="Deegan, Brian" userId="7f3b56fa-69da-461f-afd4-853f2fbe44a4" providerId="ADAL" clId="{37FF1457-B852-4A43-876C-49BC6941EBA4}" dt="2022-08-02T14:55:12.866" v="364" actId="478"/>
          <ac:spMkLst>
            <pc:docMk/>
            <pc:sldMk cId="0" sldId="362"/>
            <ac:spMk id="21507" creationId="{3B07C0F0-5743-42BF-B458-E39A753F976A}"/>
          </ac:spMkLst>
        </pc:spChg>
        <pc:spChg chg="del">
          <ac:chgData name="Deegan, Brian" userId="7f3b56fa-69da-461f-afd4-853f2fbe44a4" providerId="ADAL" clId="{37FF1457-B852-4A43-876C-49BC6941EBA4}" dt="2022-08-02T14:55:13.855" v="365" actId="478"/>
          <ac:spMkLst>
            <pc:docMk/>
            <pc:sldMk cId="0" sldId="362"/>
            <ac:spMk id="21511" creationId="{62BC6F77-7AB3-477C-888B-A047ACC00CC0}"/>
          </ac:spMkLst>
        </pc:spChg>
        <pc:spChg chg="del">
          <ac:chgData name="Deegan, Brian" userId="7f3b56fa-69da-461f-afd4-853f2fbe44a4" providerId="ADAL" clId="{37FF1457-B852-4A43-876C-49BC6941EBA4}" dt="2022-08-02T14:55:15.438" v="366" actId="478"/>
          <ac:spMkLst>
            <pc:docMk/>
            <pc:sldMk cId="0" sldId="362"/>
            <ac:spMk id="21512" creationId="{DAF7DDF2-46D7-4764-9758-3700FB63915D}"/>
          </ac:spMkLst>
        </pc:spChg>
        <pc:spChg chg="del">
          <ac:chgData name="Deegan, Brian" userId="7f3b56fa-69da-461f-afd4-853f2fbe44a4" providerId="ADAL" clId="{37FF1457-B852-4A43-876C-49BC6941EBA4}" dt="2022-08-02T14:55:11.044" v="363" actId="478"/>
          <ac:spMkLst>
            <pc:docMk/>
            <pc:sldMk cId="0" sldId="362"/>
            <ac:spMk id="21513" creationId="{DEC64CD7-E5E3-4391-A8BE-F2F29C9FEF1A}"/>
          </ac:spMkLst>
        </pc:spChg>
        <pc:spChg chg="del">
          <ac:chgData name="Deegan, Brian" userId="7f3b56fa-69da-461f-afd4-853f2fbe44a4" providerId="ADAL" clId="{37FF1457-B852-4A43-876C-49BC6941EBA4}" dt="2022-08-02T14:55:17.112" v="367" actId="478"/>
          <ac:spMkLst>
            <pc:docMk/>
            <pc:sldMk cId="0" sldId="362"/>
            <ac:spMk id="21514" creationId="{E9B2D30A-B3EA-4172-9B1B-830C8B87C244}"/>
          </ac:spMkLst>
        </pc:spChg>
        <pc:picChg chg="add mod">
          <ac:chgData name="Deegan, Brian" userId="7f3b56fa-69da-461f-afd4-853f2fbe44a4" providerId="ADAL" clId="{37FF1457-B852-4A43-876C-49BC6941EBA4}" dt="2022-08-02T14:55:58.089" v="371" actId="1076"/>
          <ac:picMkLst>
            <pc:docMk/>
            <pc:sldMk cId="0" sldId="362"/>
            <ac:picMk id="3" creationId="{E0E5900F-48D5-8976-84D5-70A98C90BA70}"/>
          </ac:picMkLst>
        </pc:picChg>
        <pc:picChg chg="add mod">
          <ac:chgData name="Deegan, Brian" userId="7f3b56fa-69da-461f-afd4-853f2fbe44a4" providerId="ADAL" clId="{37FF1457-B852-4A43-876C-49BC6941EBA4}" dt="2022-08-02T14:56:14.553" v="374" actId="1076"/>
          <ac:picMkLst>
            <pc:docMk/>
            <pc:sldMk cId="0" sldId="362"/>
            <ac:picMk id="5" creationId="{DAA5D24B-A4C7-7E00-C72C-159E1A3BCF8F}"/>
          </ac:picMkLst>
        </pc:picChg>
        <pc:picChg chg="del">
          <ac:chgData name="Deegan, Brian" userId="7f3b56fa-69da-461f-afd4-853f2fbe44a4" providerId="ADAL" clId="{37FF1457-B852-4A43-876C-49BC6941EBA4}" dt="2022-08-02T14:55:08.773" v="362" actId="478"/>
          <ac:picMkLst>
            <pc:docMk/>
            <pc:sldMk cId="0" sldId="362"/>
            <ac:picMk id="21509" creationId="{DC7964F0-8C1B-462C-B296-2DD42A2C1D49}"/>
          </ac:picMkLst>
        </pc:picChg>
      </pc:sldChg>
      <pc:sldChg chg="del">
        <pc:chgData name="Deegan, Brian" userId="7f3b56fa-69da-461f-afd4-853f2fbe44a4" providerId="ADAL" clId="{37FF1457-B852-4A43-876C-49BC6941EBA4}" dt="2022-08-02T14:56:18.695" v="375" actId="47"/>
        <pc:sldMkLst>
          <pc:docMk/>
          <pc:sldMk cId="0" sldId="363"/>
        </pc:sldMkLst>
      </pc:sldChg>
      <pc:sldChg chg="addSp delSp modSp mod">
        <pc:chgData name="Deegan, Brian" userId="7f3b56fa-69da-461f-afd4-853f2fbe44a4" providerId="ADAL" clId="{37FF1457-B852-4A43-876C-49BC6941EBA4}" dt="2022-08-02T12:51:33.527" v="359" actId="1076"/>
        <pc:sldMkLst>
          <pc:docMk/>
          <pc:sldMk cId="0" sldId="411"/>
        </pc:sldMkLst>
        <pc:spChg chg="add mod">
          <ac:chgData name="Deegan, Brian" userId="7f3b56fa-69da-461f-afd4-853f2fbe44a4" providerId="ADAL" clId="{37FF1457-B852-4A43-876C-49BC6941EBA4}" dt="2022-08-02T12:49:53.374" v="334" actId="554"/>
          <ac:spMkLst>
            <pc:docMk/>
            <pc:sldMk cId="0" sldId="411"/>
            <ac:spMk id="2" creationId="{5E5887AE-F590-6A57-8089-ABB9C4210742}"/>
          </ac:spMkLst>
        </pc:spChg>
        <pc:spChg chg="add mod">
          <ac:chgData name="Deegan, Brian" userId="7f3b56fa-69da-461f-afd4-853f2fbe44a4" providerId="ADAL" clId="{37FF1457-B852-4A43-876C-49BC6941EBA4}" dt="2022-08-02T12:49:09.040" v="325" actId="1076"/>
          <ac:spMkLst>
            <pc:docMk/>
            <pc:sldMk cId="0" sldId="411"/>
            <ac:spMk id="3" creationId="{F624686D-A89E-E776-72FE-7923E907E29C}"/>
          </ac:spMkLst>
        </pc:spChg>
        <pc:spChg chg="add del">
          <ac:chgData name="Deegan, Brian" userId="7f3b56fa-69da-461f-afd4-853f2fbe44a4" providerId="ADAL" clId="{37FF1457-B852-4A43-876C-49BC6941EBA4}" dt="2022-08-02T12:46:51.745" v="208" actId="11529"/>
          <ac:spMkLst>
            <pc:docMk/>
            <pc:sldMk cId="0" sldId="411"/>
            <ac:spMk id="4" creationId="{264488DE-78FA-BE26-E69E-00D43650FE18}"/>
          </ac:spMkLst>
        </pc:spChg>
        <pc:spChg chg="add mod">
          <ac:chgData name="Deegan, Brian" userId="7f3b56fa-69da-461f-afd4-853f2fbe44a4" providerId="ADAL" clId="{37FF1457-B852-4A43-876C-49BC6941EBA4}" dt="2022-08-02T12:49:17.386" v="327" actId="1076"/>
          <ac:spMkLst>
            <pc:docMk/>
            <pc:sldMk cId="0" sldId="411"/>
            <ac:spMk id="5" creationId="{44EB7DBA-D601-6413-7104-87681EE418BD}"/>
          </ac:spMkLst>
        </pc:spChg>
        <pc:spChg chg="add mod">
          <ac:chgData name="Deegan, Brian" userId="7f3b56fa-69da-461f-afd4-853f2fbe44a4" providerId="ADAL" clId="{37FF1457-B852-4A43-876C-49BC6941EBA4}" dt="2022-08-02T12:50:06.041" v="336" actId="12789"/>
          <ac:spMkLst>
            <pc:docMk/>
            <pc:sldMk cId="0" sldId="411"/>
            <ac:spMk id="6" creationId="{820E1EA6-8DAF-19AF-2596-B0A0875D0289}"/>
          </ac:spMkLst>
        </pc:spChg>
        <pc:spChg chg="add mod">
          <ac:chgData name="Deegan, Brian" userId="7f3b56fa-69da-461f-afd4-853f2fbe44a4" providerId="ADAL" clId="{37FF1457-B852-4A43-876C-49BC6941EBA4}" dt="2022-08-02T12:51:09.343" v="353" actId="408"/>
          <ac:spMkLst>
            <pc:docMk/>
            <pc:sldMk cId="0" sldId="411"/>
            <ac:spMk id="7" creationId="{AB434FEC-B251-BFC4-FB18-40DB5C4B2DE7}"/>
          </ac:spMkLst>
        </pc:spChg>
        <pc:spChg chg="add mod">
          <ac:chgData name="Deegan, Brian" userId="7f3b56fa-69da-461f-afd4-853f2fbe44a4" providerId="ADAL" clId="{37FF1457-B852-4A43-876C-49BC6941EBA4}" dt="2022-08-02T12:49:09.040" v="325" actId="1076"/>
          <ac:spMkLst>
            <pc:docMk/>
            <pc:sldMk cId="0" sldId="411"/>
            <ac:spMk id="8" creationId="{FF16F8B2-9E60-DF5A-4641-9854C4625C56}"/>
          </ac:spMkLst>
        </pc:spChg>
        <pc:spChg chg="add del mod">
          <ac:chgData name="Deegan, Brian" userId="7f3b56fa-69da-461f-afd4-853f2fbe44a4" providerId="ADAL" clId="{37FF1457-B852-4A43-876C-49BC6941EBA4}" dt="2022-08-02T12:44:01.771" v="78" actId="478"/>
          <ac:spMkLst>
            <pc:docMk/>
            <pc:sldMk cId="0" sldId="411"/>
            <ac:spMk id="9" creationId="{490A17CC-B5C6-AEF0-B5B5-4D60DEA08311}"/>
          </ac:spMkLst>
        </pc:spChg>
        <pc:spChg chg="add mod">
          <ac:chgData name="Deegan, Brian" userId="7f3b56fa-69da-461f-afd4-853f2fbe44a4" providerId="ADAL" clId="{37FF1457-B852-4A43-876C-49BC6941EBA4}" dt="2022-08-02T12:49:53.374" v="334" actId="554"/>
          <ac:spMkLst>
            <pc:docMk/>
            <pc:sldMk cId="0" sldId="411"/>
            <ac:spMk id="10" creationId="{86852722-CA80-6787-6912-8FBDD0E0AA30}"/>
          </ac:spMkLst>
        </pc:spChg>
        <pc:spChg chg="add del mod">
          <ac:chgData name="Deegan, Brian" userId="7f3b56fa-69da-461f-afd4-853f2fbe44a4" providerId="ADAL" clId="{37FF1457-B852-4A43-876C-49BC6941EBA4}" dt="2022-08-02T12:48:49.185" v="284" actId="478"/>
          <ac:spMkLst>
            <pc:docMk/>
            <pc:sldMk cId="0" sldId="411"/>
            <ac:spMk id="11" creationId="{4864259A-D403-B153-15E1-83D0AA78D98C}"/>
          </ac:spMkLst>
        </pc:spChg>
        <pc:spChg chg="add mod">
          <ac:chgData name="Deegan, Brian" userId="7f3b56fa-69da-461f-afd4-853f2fbe44a4" providerId="ADAL" clId="{37FF1457-B852-4A43-876C-49BC6941EBA4}" dt="2022-08-02T12:49:02.630" v="324" actId="1076"/>
          <ac:spMkLst>
            <pc:docMk/>
            <pc:sldMk cId="0" sldId="411"/>
            <ac:spMk id="12" creationId="{BA02AB95-AC4F-3BD5-7C72-C5C7B7C67B8A}"/>
          </ac:spMkLst>
        </pc:spChg>
        <pc:spChg chg="add del">
          <ac:chgData name="Deegan, Brian" userId="7f3b56fa-69da-461f-afd4-853f2fbe44a4" providerId="ADAL" clId="{37FF1457-B852-4A43-876C-49BC6941EBA4}" dt="2022-08-02T12:50:15.463" v="338" actId="478"/>
          <ac:spMkLst>
            <pc:docMk/>
            <pc:sldMk cId="0" sldId="411"/>
            <ac:spMk id="13" creationId="{A20130AB-4E88-DC72-7153-30121CDB2AE5}"/>
          </ac:spMkLst>
        </pc:spChg>
        <pc:spChg chg="add mod">
          <ac:chgData name="Deegan, Brian" userId="7f3b56fa-69da-461f-afd4-853f2fbe44a4" providerId="ADAL" clId="{37FF1457-B852-4A43-876C-49BC6941EBA4}" dt="2022-08-02T12:50:06.041" v="336" actId="12789"/>
          <ac:spMkLst>
            <pc:docMk/>
            <pc:sldMk cId="0" sldId="411"/>
            <ac:spMk id="14" creationId="{FB96341C-83E1-C382-FD8E-476E3D7903AA}"/>
          </ac:spMkLst>
        </pc:spChg>
        <pc:spChg chg="add mod">
          <ac:chgData name="Deegan, Brian" userId="7f3b56fa-69da-461f-afd4-853f2fbe44a4" providerId="ADAL" clId="{37FF1457-B852-4A43-876C-49BC6941EBA4}" dt="2022-08-02T12:51:31.006" v="358" actId="1076"/>
          <ac:spMkLst>
            <pc:docMk/>
            <pc:sldMk cId="0" sldId="411"/>
            <ac:spMk id="15" creationId="{A6B16CDD-B187-8CD9-F7A8-69E2199352E5}"/>
          </ac:spMkLst>
        </pc:spChg>
        <pc:spChg chg="add mod">
          <ac:chgData name="Deegan, Brian" userId="7f3b56fa-69da-461f-afd4-853f2fbe44a4" providerId="ADAL" clId="{37FF1457-B852-4A43-876C-49BC6941EBA4}" dt="2022-08-02T12:51:33.527" v="359" actId="1076"/>
          <ac:spMkLst>
            <pc:docMk/>
            <pc:sldMk cId="0" sldId="411"/>
            <ac:spMk id="16" creationId="{B9D3972F-7984-F235-FE06-2FB5C37BA8B8}"/>
          </ac:spMkLst>
        </pc:spChg>
        <pc:spChg chg="add mod">
          <ac:chgData name="Deegan, Brian" userId="7f3b56fa-69da-461f-afd4-853f2fbe44a4" providerId="ADAL" clId="{37FF1457-B852-4A43-876C-49BC6941EBA4}" dt="2022-08-02T12:49:56.718" v="335" actId="1076"/>
          <ac:spMkLst>
            <pc:docMk/>
            <pc:sldMk cId="0" sldId="411"/>
            <ac:spMk id="19" creationId="{C11C4448-CEE7-38B6-690B-60CCE7325F8F}"/>
          </ac:spMkLst>
        </pc:spChg>
        <pc:spChg chg="add mod">
          <ac:chgData name="Deegan, Brian" userId="7f3b56fa-69da-461f-afd4-853f2fbe44a4" providerId="ADAL" clId="{37FF1457-B852-4A43-876C-49BC6941EBA4}" dt="2022-08-02T12:50:22.494" v="341" actId="14100"/>
          <ac:spMkLst>
            <pc:docMk/>
            <pc:sldMk cId="0" sldId="411"/>
            <ac:spMk id="21" creationId="{9EEECC11-8F94-CD40-858F-292FF84F441B}"/>
          </ac:spMkLst>
        </pc:spChg>
        <pc:spChg chg="add mod">
          <ac:chgData name="Deegan, Brian" userId="7f3b56fa-69da-461f-afd4-853f2fbe44a4" providerId="ADAL" clId="{37FF1457-B852-4A43-876C-49BC6941EBA4}" dt="2022-08-02T12:50:31.589" v="344" actId="14100"/>
          <ac:spMkLst>
            <pc:docMk/>
            <pc:sldMk cId="0" sldId="411"/>
            <ac:spMk id="22" creationId="{23E2412C-4366-D29E-9E6F-9752FE3760CD}"/>
          </ac:spMkLst>
        </pc:spChg>
        <pc:spChg chg="add mod">
          <ac:chgData name="Deegan, Brian" userId="7f3b56fa-69da-461f-afd4-853f2fbe44a4" providerId="ADAL" clId="{37FF1457-B852-4A43-876C-49BC6941EBA4}" dt="2022-08-02T12:51:21.412" v="357" actId="1076"/>
          <ac:spMkLst>
            <pc:docMk/>
            <pc:sldMk cId="0" sldId="411"/>
            <ac:spMk id="23" creationId="{8DA24362-C11F-DC08-8C1B-E87105AC6140}"/>
          </ac:spMkLst>
        </pc:spChg>
        <pc:spChg chg="add mod">
          <ac:chgData name="Deegan, Brian" userId="7f3b56fa-69da-461f-afd4-853f2fbe44a4" providerId="ADAL" clId="{37FF1457-B852-4A43-876C-49BC6941EBA4}" dt="2022-08-02T12:51:16.376" v="355" actId="14100"/>
          <ac:spMkLst>
            <pc:docMk/>
            <pc:sldMk cId="0" sldId="411"/>
            <ac:spMk id="24" creationId="{5A86276C-2C1B-088E-B5F6-F34D870213C9}"/>
          </ac:spMkLst>
        </pc:spChg>
        <pc:spChg chg="mod">
          <ac:chgData name="Deegan, Brian" userId="7f3b56fa-69da-461f-afd4-853f2fbe44a4" providerId="ADAL" clId="{37FF1457-B852-4A43-876C-49BC6941EBA4}" dt="2022-08-02T12:45:14.261" v="141" actId="2711"/>
          <ac:spMkLst>
            <pc:docMk/>
            <pc:sldMk cId="0" sldId="411"/>
            <ac:spMk id="6148" creationId="{3A170C8E-CB64-41D9-87CF-2364C9E4A60E}"/>
          </ac:spMkLst>
        </pc:spChg>
        <pc:picChg chg="del mod">
          <ac:chgData name="Deegan, Brian" userId="7f3b56fa-69da-461f-afd4-853f2fbe44a4" providerId="ADAL" clId="{37FF1457-B852-4A43-876C-49BC6941EBA4}" dt="2022-08-02T12:48:44.652" v="283" actId="478"/>
          <ac:picMkLst>
            <pc:docMk/>
            <pc:sldMk cId="0" sldId="411"/>
            <ac:picMk id="6147" creationId="{541DDF1D-2459-4339-8CB8-E95DA757AC0B}"/>
          </ac:picMkLst>
        </pc:picChg>
      </pc:sldChg>
      <pc:sldChg chg="add del">
        <pc:chgData name="Deegan, Brian" userId="7f3b56fa-69da-461f-afd4-853f2fbe44a4" providerId="ADAL" clId="{37FF1457-B852-4A43-876C-49BC6941EBA4}" dt="2022-08-03T14:30:50.228" v="755" actId="47"/>
        <pc:sldMkLst>
          <pc:docMk/>
          <pc:sldMk cId="1585421826" sldId="414"/>
        </pc:sldMkLst>
      </pc:sldChg>
      <pc:sldChg chg="addSp delSp modSp add del mod">
        <pc:chgData name="Deegan, Brian" userId="7f3b56fa-69da-461f-afd4-853f2fbe44a4" providerId="ADAL" clId="{37FF1457-B852-4A43-876C-49BC6941EBA4}" dt="2022-08-03T14:31:57.087" v="759" actId="47"/>
        <pc:sldMkLst>
          <pc:docMk/>
          <pc:sldMk cId="803520539" sldId="415"/>
        </pc:sldMkLst>
        <pc:spChg chg="add mod">
          <ac:chgData name="Deegan, Brian" userId="7f3b56fa-69da-461f-afd4-853f2fbe44a4" providerId="ADAL" clId="{37FF1457-B852-4A43-876C-49BC6941EBA4}" dt="2022-08-03T14:30:38.215" v="753" actId="20577"/>
          <ac:spMkLst>
            <pc:docMk/>
            <pc:sldMk cId="803520539" sldId="415"/>
            <ac:spMk id="5" creationId="{6A509297-F610-2966-B0C2-37ABBAADBDF6}"/>
          </ac:spMkLst>
        </pc:spChg>
        <pc:spChg chg="del">
          <ac:chgData name="Deegan, Brian" userId="7f3b56fa-69da-461f-afd4-853f2fbe44a4" providerId="ADAL" clId="{37FF1457-B852-4A43-876C-49BC6941EBA4}" dt="2022-08-03T14:30:08.505" v="697" actId="478"/>
          <ac:spMkLst>
            <pc:docMk/>
            <pc:sldMk cId="803520539" sldId="415"/>
            <ac:spMk id="18434" creationId="{5E2150BF-1859-42BE-915B-7386F7DE811D}"/>
          </ac:spMkLst>
        </pc:spChg>
        <pc:spChg chg="del mod">
          <ac:chgData name="Deegan, Brian" userId="7f3b56fa-69da-461f-afd4-853f2fbe44a4" providerId="ADAL" clId="{37FF1457-B852-4A43-876C-49BC6941EBA4}" dt="2022-08-03T14:30:47.854" v="754" actId="478"/>
          <ac:spMkLst>
            <pc:docMk/>
            <pc:sldMk cId="803520539" sldId="415"/>
            <ac:spMk id="18435" creationId="{91FFB519-8C3F-4D54-803B-6B45A17FF5E9}"/>
          </ac:spMkLst>
        </pc:spChg>
        <pc:picChg chg="mod">
          <ac:chgData name="Deegan, Brian" userId="7f3b56fa-69da-461f-afd4-853f2fbe44a4" providerId="ADAL" clId="{37FF1457-B852-4A43-876C-49BC6941EBA4}" dt="2022-08-03T14:30:16.502" v="700" actId="1076"/>
          <ac:picMkLst>
            <pc:docMk/>
            <pc:sldMk cId="803520539" sldId="415"/>
            <ac:picMk id="18436" creationId="{B8350F08-AB95-44D0-93B4-8E7FDC876B57}"/>
          </ac:picMkLst>
        </pc:picChg>
      </pc:sldChg>
      <pc:sldMasterChg chg="modSp mod modSldLayout">
        <pc:chgData name="Deegan, Brian" userId="7f3b56fa-69da-461f-afd4-853f2fbe44a4" providerId="ADAL" clId="{37FF1457-B852-4A43-876C-49BC6941EBA4}" dt="2022-08-03T14:25:18.128" v="540" actId="478"/>
        <pc:sldMasterMkLst>
          <pc:docMk/>
          <pc:sldMasterMk cId="805250044" sldId="2147483660"/>
        </pc:sldMasterMkLst>
        <pc:picChg chg="mod">
          <ac:chgData name="Deegan, Brian" userId="7f3b56fa-69da-461f-afd4-853f2fbe44a4" providerId="ADAL" clId="{37FF1457-B852-4A43-876C-49BC6941EBA4}" dt="2022-08-03T14:24:33.064" v="520" actId="1076"/>
          <ac:picMkLst>
            <pc:docMk/>
            <pc:sldMasterMk cId="805250044" sldId="2147483660"/>
            <ac:picMk id="9" creationId="{395C14F2-1111-4DE5-A156-4E3E32A76D30}"/>
          </ac:picMkLst>
        </pc:picChg>
        <pc:sldLayoutChg chg="delSp mod">
          <pc:chgData name="Deegan, Brian" userId="7f3b56fa-69da-461f-afd4-853f2fbe44a4" providerId="ADAL" clId="{37FF1457-B852-4A43-876C-49BC6941EBA4}" dt="2022-08-03T14:24:40.234" v="521" actId="478"/>
          <pc:sldLayoutMkLst>
            <pc:docMk/>
            <pc:sldMasterMk cId="805250044" sldId="2147483660"/>
            <pc:sldLayoutMk cId="3366782932" sldId="2147483661"/>
          </pc:sldLayoutMkLst>
          <pc:picChg chg="del">
            <ac:chgData name="Deegan, Brian" userId="7f3b56fa-69da-461f-afd4-853f2fbe44a4" providerId="ADAL" clId="{37FF1457-B852-4A43-876C-49BC6941EBA4}" dt="2022-08-03T14:24:40.234" v="521" actId="478"/>
            <ac:picMkLst>
              <pc:docMk/>
              <pc:sldMasterMk cId="805250044" sldId="2147483660"/>
              <pc:sldLayoutMk cId="3366782932" sldId="2147483661"/>
              <ac:picMk id="8" creationId="{23C703C7-CF4D-4C2D-8B08-7A97C63882E0}"/>
            </ac:picMkLst>
          </pc:picChg>
        </pc:sldLayoutChg>
        <pc:sldLayoutChg chg="delSp mod">
          <pc:chgData name="Deegan, Brian" userId="7f3b56fa-69da-461f-afd4-853f2fbe44a4" providerId="ADAL" clId="{37FF1457-B852-4A43-876C-49BC6941EBA4}" dt="2022-08-03T14:24:43.009" v="522" actId="478"/>
          <pc:sldLayoutMkLst>
            <pc:docMk/>
            <pc:sldMasterMk cId="805250044" sldId="2147483660"/>
            <pc:sldLayoutMk cId="3751500071" sldId="2147483662"/>
          </pc:sldLayoutMkLst>
          <pc:picChg chg="del">
            <ac:chgData name="Deegan, Brian" userId="7f3b56fa-69da-461f-afd4-853f2fbe44a4" providerId="ADAL" clId="{37FF1457-B852-4A43-876C-49BC6941EBA4}" dt="2022-08-03T14:24:43.009" v="522" actId="478"/>
            <ac:picMkLst>
              <pc:docMk/>
              <pc:sldMasterMk cId="805250044" sldId="2147483660"/>
              <pc:sldLayoutMk cId="3751500071" sldId="2147483662"/>
              <ac:picMk id="8" creationId="{24A418D6-27DC-4EED-972E-E6F0426E0264}"/>
            </ac:picMkLst>
          </pc:picChg>
        </pc:sldLayoutChg>
        <pc:sldLayoutChg chg="delSp mod">
          <pc:chgData name="Deegan, Brian" userId="7f3b56fa-69da-461f-afd4-853f2fbe44a4" providerId="ADAL" clId="{37FF1457-B852-4A43-876C-49BC6941EBA4}" dt="2022-08-03T14:24:45.354" v="523" actId="478"/>
          <pc:sldLayoutMkLst>
            <pc:docMk/>
            <pc:sldMasterMk cId="805250044" sldId="2147483660"/>
            <pc:sldLayoutMk cId="4168738555" sldId="2147483663"/>
          </pc:sldLayoutMkLst>
          <pc:picChg chg="del">
            <ac:chgData name="Deegan, Brian" userId="7f3b56fa-69da-461f-afd4-853f2fbe44a4" providerId="ADAL" clId="{37FF1457-B852-4A43-876C-49BC6941EBA4}" dt="2022-08-03T14:24:45.354" v="523" actId="478"/>
            <ac:picMkLst>
              <pc:docMk/>
              <pc:sldMasterMk cId="805250044" sldId="2147483660"/>
              <pc:sldLayoutMk cId="4168738555" sldId="2147483663"/>
              <ac:picMk id="8" creationId="{3D8C120A-AA46-4587-AAB6-00D9506C5218}"/>
            </ac:picMkLst>
          </pc:picChg>
        </pc:sldLayoutChg>
        <pc:sldLayoutChg chg="delSp mod">
          <pc:chgData name="Deegan, Brian" userId="7f3b56fa-69da-461f-afd4-853f2fbe44a4" providerId="ADAL" clId="{37FF1457-B852-4A43-876C-49BC6941EBA4}" dt="2022-08-03T14:24:47.636" v="524" actId="478"/>
          <pc:sldLayoutMkLst>
            <pc:docMk/>
            <pc:sldMasterMk cId="805250044" sldId="2147483660"/>
            <pc:sldLayoutMk cId="1447392410" sldId="2147483664"/>
          </pc:sldLayoutMkLst>
          <pc:picChg chg="del">
            <ac:chgData name="Deegan, Brian" userId="7f3b56fa-69da-461f-afd4-853f2fbe44a4" providerId="ADAL" clId="{37FF1457-B852-4A43-876C-49BC6941EBA4}" dt="2022-08-03T14:24:47.636" v="524" actId="478"/>
            <ac:picMkLst>
              <pc:docMk/>
              <pc:sldMasterMk cId="805250044" sldId="2147483660"/>
              <pc:sldLayoutMk cId="1447392410" sldId="2147483664"/>
              <ac:picMk id="9" creationId="{EB66A5E5-2190-4527-8829-047C612A974A}"/>
            </ac:picMkLst>
          </pc:picChg>
        </pc:sldLayoutChg>
        <pc:sldLayoutChg chg="delSp mod">
          <pc:chgData name="Deegan, Brian" userId="7f3b56fa-69da-461f-afd4-853f2fbe44a4" providerId="ADAL" clId="{37FF1457-B852-4A43-876C-49BC6941EBA4}" dt="2022-08-03T14:24:49.757" v="525" actId="478"/>
          <pc:sldLayoutMkLst>
            <pc:docMk/>
            <pc:sldMasterMk cId="805250044" sldId="2147483660"/>
            <pc:sldLayoutMk cId="260403418" sldId="2147483665"/>
          </pc:sldLayoutMkLst>
          <pc:picChg chg="del">
            <ac:chgData name="Deegan, Brian" userId="7f3b56fa-69da-461f-afd4-853f2fbe44a4" providerId="ADAL" clId="{37FF1457-B852-4A43-876C-49BC6941EBA4}" dt="2022-08-03T14:24:49.757" v="525" actId="478"/>
            <ac:picMkLst>
              <pc:docMk/>
              <pc:sldMasterMk cId="805250044" sldId="2147483660"/>
              <pc:sldLayoutMk cId="260403418" sldId="2147483665"/>
              <ac:picMk id="11" creationId="{EC9780A4-33BD-4D19-867C-7A238584D7B7}"/>
            </ac:picMkLst>
          </pc:picChg>
        </pc:sldLayoutChg>
        <pc:sldLayoutChg chg="delSp mod">
          <pc:chgData name="Deegan, Brian" userId="7f3b56fa-69da-461f-afd4-853f2fbe44a4" providerId="ADAL" clId="{37FF1457-B852-4A43-876C-49BC6941EBA4}" dt="2022-08-03T14:24:51.884" v="526" actId="478"/>
          <pc:sldLayoutMkLst>
            <pc:docMk/>
            <pc:sldMasterMk cId="805250044" sldId="2147483660"/>
            <pc:sldLayoutMk cId="1772835883" sldId="2147483666"/>
          </pc:sldLayoutMkLst>
          <pc:picChg chg="del">
            <ac:chgData name="Deegan, Brian" userId="7f3b56fa-69da-461f-afd4-853f2fbe44a4" providerId="ADAL" clId="{37FF1457-B852-4A43-876C-49BC6941EBA4}" dt="2022-08-03T14:24:51.884" v="526" actId="478"/>
            <ac:picMkLst>
              <pc:docMk/>
              <pc:sldMasterMk cId="805250044" sldId="2147483660"/>
              <pc:sldLayoutMk cId="1772835883" sldId="2147483666"/>
              <ac:picMk id="7" creationId="{0B2DC112-ACB4-4B5F-AC6B-9886EBCF90BF}"/>
            </ac:picMkLst>
          </pc:picChg>
        </pc:sldLayoutChg>
        <pc:sldLayoutChg chg="delSp modSp mod">
          <pc:chgData name="Deegan, Brian" userId="7f3b56fa-69da-461f-afd4-853f2fbe44a4" providerId="ADAL" clId="{37FF1457-B852-4A43-876C-49BC6941EBA4}" dt="2022-08-03T14:24:55.525" v="528" actId="478"/>
          <pc:sldLayoutMkLst>
            <pc:docMk/>
            <pc:sldMasterMk cId="805250044" sldId="2147483660"/>
            <pc:sldLayoutMk cId="1883299593" sldId="2147483667"/>
          </pc:sldLayoutMkLst>
          <pc:picChg chg="del">
            <ac:chgData name="Deegan, Brian" userId="7f3b56fa-69da-461f-afd4-853f2fbe44a4" providerId="ADAL" clId="{37FF1457-B852-4A43-876C-49BC6941EBA4}" dt="2022-08-03T14:24:53.915" v="527" actId="478"/>
            <ac:picMkLst>
              <pc:docMk/>
              <pc:sldMasterMk cId="805250044" sldId="2147483660"/>
              <pc:sldLayoutMk cId="1883299593" sldId="2147483667"/>
              <ac:picMk id="2" creationId="{00000000-0000-0000-0000-000000000000}"/>
            </ac:picMkLst>
          </pc:picChg>
          <pc:picChg chg="del mod">
            <ac:chgData name="Deegan, Brian" userId="7f3b56fa-69da-461f-afd4-853f2fbe44a4" providerId="ADAL" clId="{37FF1457-B852-4A43-876C-49BC6941EBA4}" dt="2022-08-03T14:24:55.525" v="528" actId="478"/>
            <ac:picMkLst>
              <pc:docMk/>
              <pc:sldMasterMk cId="805250044" sldId="2147483660"/>
              <pc:sldLayoutMk cId="1883299593" sldId="2147483667"/>
              <ac:picMk id="4" creationId="{00000000-0000-0000-0000-000000000000}"/>
            </ac:picMkLst>
          </pc:picChg>
        </pc:sldLayoutChg>
        <pc:sldLayoutChg chg="delSp mod">
          <pc:chgData name="Deegan, Brian" userId="7f3b56fa-69da-461f-afd4-853f2fbe44a4" providerId="ADAL" clId="{37FF1457-B852-4A43-876C-49BC6941EBA4}" dt="2022-08-03T14:24:59.891" v="530" actId="478"/>
          <pc:sldLayoutMkLst>
            <pc:docMk/>
            <pc:sldMasterMk cId="805250044" sldId="2147483660"/>
            <pc:sldLayoutMk cId="628088623" sldId="2147483668"/>
          </pc:sldLayoutMkLst>
          <pc:picChg chg="del">
            <ac:chgData name="Deegan, Brian" userId="7f3b56fa-69da-461f-afd4-853f2fbe44a4" providerId="ADAL" clId="{37FF1457-B852-4A43-876C-49BC6941EBA4}" dt="2022-08-03T14:24:59.891" v="530" actId="478"/>
            <ac:picMkLst>
              <pc:docMk/>
              <pc:sldMasterMk cId="805250044" sldId="2147483660"/>
              <pc:sldLayoutMk cId="628088623" sldId="2147483668"/>
              <ac:picMk id="5" creationId="{00000000-0000-0000-0000-000000000000}"/>
            </ac:picMkLst>
          </pc:picChg>
          <pc:picChg chg="del">
            <ac:chgData name="Deegan, Brian" userId="7f3b56fa-69da-461f-afd4-853f2fbe44a4" providerId="ADAL" clId="{37FF1457-B852-4A43-876C-49BC6941EBA4}" dt="2022-08-03T14:24:59.086" v="529" actId="478"/>
            <ac:picMkLst>
              <pc:docMk/>
              <pc:sldMasterMk cId="805250044" sldId="2147483660"/>
              <pc:sldLayoutMk cId="628088623" sldId="2147483668"/>
              <ac:picMk id="7" creationId="{00000000-0000-0000-0000-000000000000}"/>
            </ac:picMkLst>
          </pc:picChg>
        </pc:sldLayoutChg>
        <pc:sldLayoutChg chg="delSp mod">
          <pc:chgData name="Deegan, Brian" userId="7f3b56fa-69da-461f-afd4-853f2fbe44a4" providerId="ADAL" clId="{37FF1457-B852-4A43-876C-49BC6941EBA4}" dt="2022-08-03T14:25:03.009" v="532" actId="478"/>
          <pc:sldLayoutMkLst>
            <pc:docMk/>
            <pc:sldMasterMk cId="805250044" sldId="2147483660"/>
            <pc:sldLayoutMk cId="198684301" sldId="2147483669"/>
          </pc:sldLayoutMkLst>
          <pc:picChg chg="del">
            <ac:chgData name="Deegan, Brian" userId="7f3b56fa-69da-461f-afd4-853f2fbe44a4" providerId="ADAL" clId="{37FF1457-B852-4A43-876C-49BC6941EBA4}" dt="2022-08-03T14:25:03.009" v="532" actId="478"/>
            <ac:picMkLst>
              <pc:docMk/>
              <pc:sldMasterMk cId="805250044" sldId="2147483660"/>
              <pc:sldLayoutMk cId="198684301" sldId="2147483669"/>
              <ac:picMk id="5" creationId="{00000000-0000-0000-0000-000000000000}"/>
            </ac:picMkLst>
          </pc:picChg>
          <pc:picChg chg="del">
            <ac:chgData name="Deegan, Brian" userId="7f3b56fa-69da-461f-afd4-853f2fbe44a4" providerId="ADAL" clId="{37FF1457-B852-4A43-876C-49BC6941EBA4}" dt="2022-08-03T14:25:02.273" v="531" actId="478"/>
            <ac:picMkLst>
              <pc:docMk/>
              <pc:sldMasterMk cId="805250044" sldId="2147483660"/>
              <pc:sldLayoutMk cId="198684301" sldId="2147483669"/>
              <ac:picMk id="7" creationId="{00000000-0000-0000-0000-000000000000}"/>
            </ac:picMkLst>
          </pc:picChg>
        </pc:sldLayoutChg>
        <pc:sldLayoutChg chg="delSp mod">
          <pc:chgData name="Deegan, Brian" userId="7f3b56fa-69da-461f-afd4-853f2fbe44a4" providerId="ADAL" clId="{37FF1457-B852-4A43-876C-49BC6941EBA4}" dt="2022-08-03T14:25:05.998" v="534" actId="478"/>
          <pc:sldLayoutMkLst>
            <pc:docMk/>
            <pc:sldMasterMk cId="805250044" sldId="2147483660"/>
            <pc:sldLayoutMk cId="1488359748" sldId="2147483670"/>
          </pc:sldLayoutMkLst>
          <pc:picChg chg="del">
            <ac:chgData name="Deegan, Brian" userId="7f3b56fa-69da-461f-afd4-853f2fbe44a4" providerId="ADAL" clId="{37FF1457-B852-4A43-876C-49BC6941EBA4}" dt="2022-08-03T14:25:05.998" v="534" actId="478"/>
            <ac:picMkLst>
              <pc:docMk/>
              <pc:sldMasterMk cId="805250044" sldId="2147483660"/>
              <pc:sldLayoutMk cId="1488359748" sldId="2147483670"/>
              <ac:picMk id="4" creationId="{00000000-0000-0000-0000-000000000000}"/>
            </ac:picMkLst>
          </pc:picChg>
          <pc:picChg chg="del">
            <ac:chgData name="Deegan, Brian" userId="7f3b56fa-69da-461f-afd4-853f2fbe44a4" providerId="ADAL" clId="{37FF1457-B852-4A43-876C-49BC6941EBA4}" dt="2022-08-03T14:25:04.936" v="533" actId="478"/>
            <ac:picMkLst>
              <pc:docMk/>
              <pc:sldMasterMk cId="805250044" sldId="2147483660"/>
              <pc:sldLayoutMk cId="1488359748" sldId="2147483670"/>
              <ac:picMk id="6" creationId="{00000000-0000-0000-0000-000000000000}"/>
            </ac:picMkLst>
          </pc:picChg>
        </pc:sldLayoutChg>
        <pc:sldLayoutChg chg="delSp mod">
          <pc:chgData name="Deegan, Brian" userId="7f3b56fa-69da-461f-afd4-853f2fbe44a4" providerId="ADAL" clId="{37FF1457-B852-4A43-876C-49BC6941EBA4}" dt="2022-08-03T14:25:08.828" v="536" actId="478"/>
          <pc:sldLayoutMkLst>
            <pc:docMk/>
            <pc:sldMasterMk cId="805250044" sldId="2147483660"/>
            <pc:sldLayoutMk cId="2022100606" sldId="2147483671"/>
          </pc:sldLayoutMkLst>
          <pc:picChg chg="del">
            <ac:chgData name="Deegan, Brian" userId="7f3b56fa-69da-461f-afd4-853f2fbe44a4" providerId="ADAL" clId="{37FF1457-B852-4A43-876C-49BC6941EBA4}" dt="2022-08-03T14:25:08.828" v="536" actId="478"/>
            <ac:picMkLst>
              <pc:docMk/>
              <pc:sldMasterMk cId="805250044" sldId="2147483660"/>
              <pc:sldLayoutMk cId="2022100606" sldId="2147483671"/>
              <ac:picMk id="4" creationId="{00000000-0000-0000-0000-000000000000}"/>
            </ac:picMkLst>
          </pc:picChg>
          <pc:picChg chg="del">
            <ac:chgData name="Deegan, Brian" userId="7f3b56fa-69da-461f-afd4-853f2fbe44a4" providerId="ADAL" clId="{37FF1457-B852-4A43-876C-49BC6941EBA4}" dt="2022-08-03T14:25:08.022" v="535" actId="478"/>
            <ac:picMkLst>
              <pc:docMk/>
              <pc:sldMasterMk cId="805250044" sldId="2147483660"/>
              <pc:sldLayoutMk cId="2022100606" sldId="2147483671"/>
              <ac:picMk id="6" creationId="{00000000-0000-0000-0000-000000000000}"/>
            </ac:picMkLst>
          </pc:picChg>
        </pc:sldLayoutChg>
        <pc:sldLayoutChg chg="delSp mod">
          <pc:chgData name="Deegan, Brian" userId="7f3b56fa-69da-461f-afd4-853f2fbe44a4" providerId="ADAL" clId="{37FF1457-B852-4A43-876C-49BC6941EBA4}" dt="2022-08-03T14:25:12.027" v="537" actId="478"/>
          <pc:sldLayoutMkLst>
            <pc:docMk/>
            <pc:sldMasterMk cId="805250044" sldId="2147483660"/>
            <pc:sldLayoutMk cId="147949541" sldId="2147483672"/>
          </pc:sldLayoutMkLst>
          <pc:picChg chg="del">
            <ac:chgData name="Deegan, Brian" userId="7f3b56fa-69da-461f-afd4-853f2fbe44a4" providerId="ADAL" clId="{37FF1457-B852-4A43-876C-49BC6941EBA4}" dt="2022-08-03T14:25:12.027" v="537" actId="478"/>
            <ac:picMkLst>
              <pc:docMk/>
              <pc:sldMasterMk cId="805250044" sldId="2147483660"/>
              <pc:sldLayoutMk cId="147949541" sldId="2147483672"/>
              <ac:picMk id="5" creationId="{00000000-0000-0000-0000-000000000000}"/>
            </ac:picMkLst>
          </pc:picChg>
        </pc:sldLayoutChg>
        <pc:sldLayoutChg chg="delSp mod">
          <pc:chgData name="Deegan, Brian" userId="7f3b56fa-69da-461f-afd4-853f2fbe44a4" providerId="ADAL" clId="{37FF1457-B852-4A43-876C-49BC6941EBA4}" dt="2022-08-03T14:25:14.864" v="538" actId="478"/>
          <pc:sldLayoutMkLst>
            <pc:docMk/>
            <pc:sldMasterMk cId="805250044" sldId="2147483660"/>
            <pc:sldLayoutMk cId="2597457980" sldId="2147483673"/>
          </pc:sldLayoutMkLst>
          <pc:picChg chg="del">
            <ac:chgData name="Deegan, Brian" userId="7f3b56fa-69da-461f-afd4-853f2fbe44a4" providerId="ADAL" clId="{37FF1457-B852-4A43-876C-49BC6941EBA4}" dt="2022-08-03T14:25:14.864" v="538" actId="478"/>
            <ac:picMkLst>
              <pc:docMk/>
              <pc:sldMasterMk cId="805250044" sldId="2147483660"/>
              <pc:sldLayoutMk cId="2597457980" sldId="2147483673"/>
              <ac:picMk id="5" creationId="{00000000-0000-0000-0000-000000000000}"/>
            </ac:picMkLst>
          </pc:picChg>
        </pc:sldLayoutChg>
        <pc:sldLayoutChg chg="delSp mod">
          <pc:chgData name="Deegan, Brian" userId="7f3b56fa-69da-461f-afd4-853f2fbe44a4" providerId="ADAL" clId="{37FF1457-B852-4A43-876C-49BC6941EBA4}" dt="2022-08-03T14:25:18.128" v="540" actId="478"/>
          <pc:sldLayoutMkLst>
            <pc:docMk/>
            <pc:sldMasterMk cId="805250044" sldId="2147483660"/>
            <pc:sldLayoutMk cId="3618578953" sldId="2147483674"/>
          </pc:sldLayoutMkLst>
          <pc:picChg chg="del">
            <ac:chgData name="Deegan, Brian" userId="7f3b56fa-69da-461f-afd4-853f2fbe44a4" providerId="ADAL" clId="{37FF1457-B852-4A43-876C-49BC6941EBA4}" dt="2022-08-03T14:25:18.128" v="540" actId="478"/>
            <ac:picMkLst>
              <pc:docMk/>
              <pc:sldMasterMk cId="805250044" sldId="2147483660"/>
              <pc:sldLayoutMk cId="3618578953" sldId="2147483674"/>
              <ac:picMk id="5" creationId="{00000000-0000-0000-0000-000000000000}"/>
            </ac:picMkLst>
          </pc:picChg>
          <pc:picChg chg="del">
            <ac:chgData name="Deegan, Brian" userId="7f3b56fa-69da-461f-afd4-853f2fbe44a4" providerId="ADAL" clId="{37FF1457-B852-4A43-876C-49BC6941EBA4}" dt="2022-08-03T14:25:17.113" v="539" actId="478"/>
            <ac:picMkLst>
              <pc:docMk/>
              <pc:sldMasterMk cId="805250044" sldId="2147483660"/>
              <pc:sldLayoutMk cId="3618578953" sldId="2147483674"/>
              <ac:picMk id="7"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4A732-CDA5-463A-A619-F882742CCF02}" type="datetimeFigureOut">
              <a:rPr lang="en-IE" smtClean="0"/>
              <a:t>07/02/2023</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8F314-90DA-450F-843A-800329EA0152}" type="slidenum">
              <a:rPr lang="en-IE" smtClean="0"/>
              <a:t>‹#›</a:t>
            </a:fld>
            <a:endParaRPr lang="en-IE"/>
          </a:p>
        </p:txBody>
      </p:sp>
    </p:spTree>
    <p:extLst>
      <p:ext uri="{BB962C8B-B14F-4D97-AF65-F5344CB8AC3E}">
        <p14:creationId xmlns:p14="http://schemas.microsoft.com/office/powerpoint/2010/main" val="1998800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p:spPr>
        <p:txBody>
          <a:bodyPr/>
          <a:lstStyle/>
          <a:p>
            <a:pPr marL="0" marR="0" lvl="0" indent="0" algn="r" defTabSz="449263" rtl="0" eaLnBrk="1" fontAlgn="base" latinLnBrk="0" hangingPunct="1">
              <a:lnSpc>
                <a:spcPct val="100000"/>
              </a:lnSpc>
              <a:spcBef>
                <a:spcPct val="0"/>
              </a:spcBef>
              <a:spcAft>
                <a:spcPct val="0"/>
              </a:spcAft>
              <a:buClr>
                <a:srgbClr val="000000"/>
              </a:buClr>
              <a:buSzPct val="100000"/>
              <a:buFont typeface="Arial" charset="0"/>
              <a:buNone/>
              <a:tabLst>
                <a:tab pos="735178" algn="l"/>
                <a:tab pos="1471887" algn="l"/>
                <a:tab pos="2208596" algn="l"/>
              </a:tabLst>
              <a:defRPr/>
            </a:pPr>
            <a:fld id="{37855E88-3E77-3448-BF66-4FAE1BCCB675}" type="slidenum">
              <a:rPr kumimoji="0" lang="en-GB" sz="13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449263" rtl="0" eaLnBrk="1" fontAlgn="base" latinLnBrk="0" hangingPunct="1">
                <a:lnSpc>
                  <a:spcPct val="100000"/>
                </a:lnSpc>
                <a:spcBef>
                  <a:spcPct val="0"/>
                </a:spcBef>
                <a:spcAft>
                  <a:spcPct val="0"/>
                </a:spcAft>
                <a:buClr>
                  <a:srgbClr val="000000"/>
                </a:buClr>
                <a:buSzPct val="100000"/>
                <a:buFont typeface="Arial" charset="0"/>
                <a:buNone/>
                <a:tabLst>
                  <a:tab pos="735178" algn="l"/>
                  <a:tab pos="1471887" algn="l"/>
                  <a:tab pos="2208596" algn="l"/>
                </a:tabLst>
                <a:defRPr/>
              </a:pPr>
              <a:t>1</a:t>
            </a:fld>
            <a:endParaRPr kumimoji="0" lang="en-GB" sz="13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9459" name="Text Box 1"/>
          <p:cNvSpPr txBox="1">
            <a:spLocks noChangeArrowheads="1"/>
          </p:cNvSpPr>
          <p:nvPr/>
        </p:nvSpPr>
        <p:spPr bwMode="auto">
          <a:xfrm>
            <a:off x="881631" y="743691"/>
            <a:ext cx="5032894" cy="3723066"/>
          </a:xfrm>
          <a:prstGeom prst="rect">
            <a:avLst/>
          </a:prstGeom>
          <a:solidFill>
            <a:srgbClr val="FFFFFF"/>
          </a:solidFill>
          <a:ln w="9525">
            <a:solidFill>
              <a:srgbClr val="000000"/>
            </a:solidFill>
            <a:miter lim="800000"/>
            <a:headEnd/>
            <a:tailEnd/>
          </a:ln>
        </p:spPr>
        <p:txBody>
          <a:bodyPr wrap="none" lIns="93039" tIns="46519" rIns="93039" bIns="46519" anchor="ctr">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 typeface="Verdana" charset="0"/>
              <a:buNone/>
              <a:tabLst/>
              <a:defRPr/>
            </a:pPr>
            <a:endParaRPr kumimoji="0" lang="en-IE" sz="1800" b="0" i="0" u="none" strike="noStrike" kern="1200" cap="none" spc="0" normalizeH="0" baseline="0" noProof="0">
              <a:ln>
                <a:noFill/>
              </a:ln>
              <a:solidFill>
                <a:srgbClr val="FFFFFF"/>
              </a:solidFill>
              <a:effectLst/>
              <a:uLnTx/>
              <a:uFillTx/>
              <a:latin typeface="Verdana" charset="0"/>
              <a:ea typeface="+mn-ea"/>
              <a:cs typeface="+mn-cs"/>
            </a:endParaRPr>
          </a:p>
        </p:txBody>
      </p:sp>
      <p:sp>
        <p:nvSpPr>
          <p:cNvPr id="19460" name="Rectangle 2"/>
          <p:cNvSpPr>
            <a:spLocks noGrp="1" noChangeArrowheads="1"/>
          </p:cNvSpPr>
          <p:nvPr>
            <p:ph type="body"/>
          </p:nvPr>
        </p:nvSpPr>
        <p:spPr>
          <a:xfrm>
            <a:off x="679465" y="4716193"/>
            <a:ext cx="5437227" cy="4466755"/>
          </a:xfrm>
          <a:noFill/>
          <a:ln/>
        </p:spPr>
        <p:txBody>
          <a:bodyPr wrap="none" anchor="ctr"/>
          <a:lstStyle/>
          <a:p>
            <a:endParaRPr lang="en-IE" baseline="0" dirty="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Sifting property – sampling by the delta function</a:t>
            </a:r>
          </a:p>
        </p:txBody>
      </p:sp>
      <p:sp>
        <p:nvSpPr>
          <p:cNvPr id="4" name="Slide Number Placeholder 3"/>
          <p:cNvSpPr>
            <a:spLocks noGrp="1"/>
          </p:cNvSpPr>
          <p:nvPr>
            <p:ph type="sldNum" sz="quarter" idx="5"/>
          </p:nvPr>
        </p:nvSpPr>
        <p:spPr/>
        <p:txBody>
          <a:bodyPr/>
          <a:lstStyle/>
          <a:p>
            <a:fld id="{9658F314-90DA-450F-843A-800329EA0152}" type="slidenum">
              <a:rPr lang="en-IE" smtClean="0"/>
              <a:t>8</a:t>
            </a:fld>
            <a:endParaRPr lang="en-IE"/>
          </a:p>
        </p:txBody>
      </p:sp>
    </p:spTree>
    <p:extLst>
      <p:ext uri="{BB962C8B-B14F-4D97-AF65-F5344CB8AC3E}">
        <p14:creationId xmlns:p14="http://schemas.microsoft.com/office/powerpoint/2010/main" val="250646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E"/>
          </a:p>
        </p:txBody>
      </p:sp>
      <p:sp>
        <p:nvSpPr>
          <p:cNvPr id="4" name="Rectangle 5"/>
          <p:cNvSpPr>
            <a:spLocks noGrp="1" noChangeArrowheads="1"/>
          </p:cNvSpPr>
          <p:nvPr>
            <p:ph type="dt" idx="10"/>
          </p:nvPr>
        </p:nvSpPr>
        <p:spPr>
          <a:xfrm>
            <a:off x="812801" y="6245226"/>
            <a:ext cx="2639484" cy="474663"/>
          </a:xfrm>
          <a:prstGeom prst="rect">
            <a:avLst/>
          </a:prstGeom>
        </p:spPr>
        <p:txBody>
          <a:bodyPr/>
          <a:lstStyle>
            <a:lvl1pPr>
              <a:buClr>
                <a:srgbClr val="000000"/>
              </a:buClr>
              <a:buSzPct val="100000"/>
              <a:buFont typeface="Verdana" pitchFamily="32" charset="0"/>
              <a:buNone/>
              <a:defRPr>
                <a:latin typeface="Verdana" pitchFamily="32" charset="0"/>
                <a:ea typeface="+mn-ea"/>
                <a:cs typeface="+mn-cs"/>
              </a:defRPr>
            </a:lvl1pPr>
          </a:lstStyle>
          <a:p>
            <a:pPr>
              <a:defRPr/>
            </a:pPr>
            <a:r>
              <a:rPr lang="en-GB"/>
              <a:t>Jan 12th 2008</a:t>
            </a:r>
          </a:p>
        </p:txBody>
      </p:sp>
      <p:sp>
        <p:nvSpPr>
          <p:cNvPr id="5" name="Rectangle 6"/>
          <p:cNvSpPr>
            <a:spLocks noGrp="1" noChangeArrowheads="1"/>
          </p:cNvSpPr>
          <p:nvPr>
            <p:ph type="ftr" idx="11"/>
          </p:nvPr>
        </p:nvSpPr>
        <p:spPr/>
        <p:txBody>
          <a:bodyPr/>
          <a:lstStyle>
            <a:lvl1pPr>
              <a:defRPr/>
            </a:lvl1pPr>
          </a:lstStyle>
          <a:p>
            <a:pPr>
              <a:defRPr/>
            </a:pPr>
            <a:r>
              <a:rPr lang="en-GB"/>
              <a:t>Automotive Infrared Pedestrian Detection</a:t>
            </a:r>
          </a:p>
        </p:txBody>
      </p:sp>
      <p:sp>
        <p:nvSpPr>
          <p:cNvPr id="6" name="Rectangle 7"/>
          <p:cNvSpPr>
            <a:spLocks noGrp="1" noChangeArrowheads="1"/>
          </p:cNvSpPr>
          <p:nvPr>
            <p:ph type="sldNum" idx="12"/>
          </p:nvPr>
        </p:nvSpPr>
        <p:spPr/>
        <p:txBody>
          <a:bodyPr/>
          <a:lstStyle>
            <a:lvl1pPr>
              <a:defRPr/>
            </a:lvl1pPr>
          </a:lstStyle>
          <a:p>
            <a:fld id="{2154E421-BE3E-E947-8E61-CBF5A2196864}" type="slidenum">
              <a:rPr lang="en-GB" smtClean="0"/>
              <a:pPr/>
              <a:t>‹#›</a:t>
            </a:fld>
            <a:endParaRPr lang="en-GB"/>
          </a:p>
        </p:txBody>
      </p:sp>
    </p:spTree>
    <p:extLst>
      <p:ext uri="{BB962C8B-B14F-4D97-AF65-F5344CB8AC3E}">
        <p14:creationId xmlns:p14="http://schemas.microsoft.com/office/powerpoint/2010/main" val="336678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7"/>
          <p:cNvSpPr>
            <a:spLocks noGrp="1" noChangeArrowheads="1"/>
          </p:cNvSpPr>
          <p:nvPr>
            <p:ph type="sldNum" idx="10"/>
          </p:nvPr>
        </p:nvSpPr>
        <p:spPr/>
        <p:txBody>
          <a:bodyPr/>
          <a:lstStyle>
            <a:lvl1pPr>
              <a:defRPr/>
            </a:lvl1pPr>
          </a:lstStyle>
          <a:p>
            <a:fld id="{448DA115-48D8-5F41-9DDD-1A60CDED9D46}" type="slidenum">
              <a:rPr lang="en-GB" smtClean="0"/>
              <a:pPr/>
              <a:t>‹#›</a:t>
            </a:fld>
            <a:endParaRPr lang="en-GB"/>
          </a:p>
        </p:txBody>
      </p:sp>
    </p:spTree>
    <p:extLst>
      <p:ext uri="{BB962C8B-B14F-4D97-AF65-F5344CB8AC3E}">
        <p14:creationId xmlns:p14="http://schemas.microsoft.com/office/powerpoint/2010/main" val="148835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3000" y="304801"/>
            <a:ext cx="2669117" cy="5713413"/>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755651" y="304801"/>
            <a:ext cx="7804149" cy="571341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7"/>
          <p:cNvSpPr>
            <a:spLocks noGrp="1" noChangeArrowheads="1"/>
          </p:cNvSpPr>
          <p:nvPr>
            <p:ph type="sldNum" idx="10"/>
          </p:nvPr>
        </p:nvSpPr>
        <p:spPr/>
        <p:txBody>
          <a:bodyPr/>
          <a:lstStyle>
            <a:lvl1pPr>
              <a:defRPr/>
            </a:lvl1pPr>
          </a:lstStyle>
          <a:p>
            <a:fld id="{ADCAF74A-9286-D742-97F3-86ECD5B5CB1F}" type="slidenum">
              <a:rPr lang="en-GB" smtClean="0"/>
              <a:pPr/>
              <a:t>‹#›</a:t>
            </a:fld>
            <a:endParaRPr lang="en-GB"/>
          </a:p>
        </p:txBody>
      </p:sp>
    </p:spTree>
    <p:extLst>
      <p:ext uri="{BB962C8B-B14F-4D97-AF65-F5344CB8AC3E}">
        <p14:creationId xmlns:p14="http://schemas.microsoft.com/office/powerpoint/2010/main" val="2022100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66234" y="304800"/>
            <a:ext cx="10665884" cy="1214438"/>
          </a:xfrm>
        </p:spPr>
        <p:txBody>
          <a:bodyPr/>
          <a:lstStyle/>
          <a:p>
            <a:r>
              <a:rPr lang="en-US"/>
              <a:t>Click to edit Master title style</a:t>
            </a:r>
            <a:endParaRPr lang="en-IE"/>
          </a:p>
        </p:txBody>
      </p:sp>
      <p:sp>
        <p:nvSpPr>
          <p:cNvPr id="3" name="Text Placeholder 2"/>
          <p:cNvSpPr>
            <a:spLocks noGrp="1"/>
          </p:cNvSpPr>
          <p:nvPr>
            <p:ph type="body" sz="half" idx="1"/>
          </p:nvPr>
        </p:nvSpPr>
        <p:spPr>
          <a:xfrm>
            <a:off x="755651" y="1752601"/>
            <a:ext cx="10665883" cy="2055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755651" y="3960813"/>
            <a:ext cx="10665883" cy="2057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Rectangle 7"/>
          <p:cNvSpPr>
            <a:spLocks noGrp="1" noChangeArrowheads="1"/>
          </p:cNvSpPr>
          <p:nvPr>
            <p:ph type="sldNum" idx="10"/>
          </p:nvPr>
        </p:nvSpPr>
        <p:spPr/>
        <p:txBody>
          <a:bodyPr/>
          <a:lstStyle>
            <a:lvl1pPr>
              <a:defRPr/>
            </a:lvl1pPr>
          </a:lstStyle>
          <a:p>
            <a:fld id="{9FC1BDAC-0D00-DA4F-897F-8B16C247E83F}" type="slidenum">
              <a:rPr lang="en-GB" smtClean="0"/>
              <a:pPr/>
              <a:t>‹#›</a:t>
            </a:fld>
            <a:endParaRPr lang="en-GB"/>
          </a:p>
        </p:txBody>
      </p:sp>
    </p:spTree>
    <p:extLst>
      <p:ext uri="{BB962C8B-B14F-4D97-AF65-F5344CB8AC3E}">
        <p14:creationId xmlns:p14="http://schemas.microsoft.com/office/powerpoint/2010/main" val="147949541"/>
      </p:ext>
    </p:extLst>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66234" y="304800"/>
            <a:ext cx="10665884" cy="1214438"/>
          </a:xfrm>
        </p:spPr>
        <p:txBody>
          <a:bodyPr/>
          <a:lstStyle/>
          <a:p>
            <a:r>
              <a:rPr lang="en-US"/>
              <a:t>Click to edit Master title style</a:t>
            </a:r>
            <a:endParaRPr lang="en-IE"/>
          </a:p>
        </p:txBody>
      </p:sp>
      <p:sp>
        <p:nvSpPr>
          <p:cNvPr id="3" name="Content Placeholder 2"/>
          <p:cNvSpPr>
            <a:spLocks noGrp="1"/>
          </p:cNvSpPr>
          <p:nvPr>
            <p:ph sz="half" idx="1"/>
          </p:nvPr>
        </p:nvSpPr>
        <p:spPr>
          <a:xfrm>
            <a:off x="755651" y="1752601"/>
            <a:ext cx="10665883" cy="2055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755651" y="3960813"/>
            <a:ext cx="10665883" cy="2057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Rectangle 7"/>
          <p:cNvSpPr>
            <a:spLocks noGrp="1" noChangeArrowheads="1"/>
          </p:cNvSpPr>
          <p:nvPr>
            <p:ph type="sldNum" idx="10"/>
          </p:nvPr>
        </p:nvSpPr>
        <p:spPr/>
        <p:txBody>
          <a:bodyPr/>
          <a:lstStyle>
            <a:lvl1pPr>
              <a:defRPr/>
            </a:lvl1pPr>
          </a:lstStyle>
          <a:p>
            <a:fld id="{9FC1BDAC-0D00-DA4F-897F-8B16C247E83F}" type="slidenum">
              <a:rPr lang="en-GB" smtClean="0"/>
              <a:pPr/>
              <a:t>‹#›</a:t>
            </a:fld>
            <a:endParaRPr lang="en-GB"/>
          </a:p>
        </p:txBody>
      </p:sp>
    </p:spTree>
    <p:extLst>
      <p:ext uri="{BB962C8B-B14F-4D97-AF65-F5344CB8AC3E}">
        <p14:creationId xmlns:p14="http://schemas.microsoft.com/office/powerpoint/2010/main" val="2597457980"/>
      </p:ext>
    </p:extLst>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6234" y="304800"/>
            <a:ext cx="10665884" cy="1214438"/>
          </a:xfrm>
        </p:spPr>
        <p:txBody>
          <a:bodyPr/>
          <a:lstStyle/>
          <a:p>
            <a:r>
              <a:rPr lang="en-US"/>
              <a:t>Click to edit Master title style</a:t>
            </a:r>
            <a:endParaRPr lang="en-IE"/>
          </a:p>
        </p:txBody>
      </p:sp>
      <p:sp>
        <p:nvSpPr>
          <p:cNvPr id="3" name="Content Placeholder 2"/>
          <p:cNvSpPr>
            <a:spLocks noGrp="1"/>
          </p:cNvSpPr>
          <p:nvPr>
            <p:ph sz="half" idx="1"/>
          </p:nvPr>
        </p:nvSpPr>
        <p:spPr>
          <a:xfrm>
            <a:off x="755651" y="1752601"/>
            <a:ext cx="5230283" cy="4265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6189133" y="1752601"/>
            <a:ext cx="5232400" cy="42656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Rectangle 7"/>
          <p:cNvSpPr>
            <a:spLocks noGrp="1" noChangeArrowheads="1"/>
          </p:cNvSpPr>
          <p:nvPr>
            <p:ph type="sldNum" idx="10"/>
          </p:nvPr>
        </p:nvSpPr>
        <p:spPr/>
        <p:txBody>
          <a:bodyPr/>
          <a:lstStyle>
            <a:lvl1pPr>
              <a:defRPr/>
            </a:lvl1pPr>
          </a:lstStyle>
          <a:p>
            <a:fld id="{0E40CD8F-947F-304A-945F-87985E3B41DD}" type="slidenum">
              <a:rPr lang="en-GB" smtClean="0"/>
              <a:pPr/>
              <a:t>‹#›</a:t>
            </a:fld>
            <a:endParaRPr lang="en-GB"/>
          </a:p>
        </p:txBody>
      </p:sp>
    </p:spTree>
    <p:extLst>
      <p:ext uri="{BB962C8B-B14F-4D97-AF65-F5344CB8AC3E}">
        <p14:creationId xmlns:p14="http://schemas.microsoft.com/office/powerpoint/2010/main" val="361857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5"/>
          <p:cNvSpPr>
            <a:spLocks noGrp="1" noChangeArrowheads="1"/>
          </p:cNvSpPr>
          <p:nvPr>
            <p:ph type="dt" idx="10"/>
          </p:nvPr>
        </p:nvSpPr>
        <p:spPr>
          <a:xfrm>
            <a:off x="812801" y="6245226"/>
            <a:ext cx="2639484" cy="474663"/>
          </a:xfrm>
          <a:prstGeom prst="rect">
            <a:avLst/>
          </a:prstGeom>
        </p:spPr>
        <p:txBody>
          <a:bodyPr/>
          <a:lstStyle>
            <a:lvl1pPr>
              <a:buClr>
                <a:srgbClr val="000000"/>
              </a:buClr>
              <a:buSzPct val="100000"/>
              <a:buFont typeface="Verdana" pitchFamily="32" charset="0"/>
              <a:buNone/>
              <a:defRPr>
                <a:latin typeface="Verdana" pitchFamily="32" charset="0"/>
                <a:ea typeface="+mn-ea"/>
                <a:cs typeface="+mn-cs"/>
              </a:defRPr>
            </a:lvl1pPr>
          </a:lstStyle>
          <a:p>
            <a:pPr>
              <a:defRPr/>
            </a:pPr>
            <a:r>
              <a:rPr lang="en-GB"/>
              <a:t>Jan 12th 2008</a:t>
            </a:r>
          </a:p>
        </p:txBody>
      </p:sp>
      <p:sp>
        <p:nvSpPr>
          <p:cNvPr id="5" name="Rectangle 6"/>
          <p:cNvSpPr>
            <a:spLocks noGrp="1" noChangeArrowheads="1"/>
          </p:cNvSpPr>
          <p:nvPr>
            <p:ph type="ftr" idx="11"/>
          </p:nvPr>
        </p:nvSpPr>
        <p:spPr/>
        <p:txBody>
          <a:bodyPr/>
          <a:lstStyle>
            <a:lvl1pPr>
              <a:defRPr/>
            </a:lvl1pPr>
          </a:lstStyle>
          <a:p>
            <a:pPr>
              <a:defRPr/>
            </a:pPr>
            <a:r>
              <a:rPr lang="en-GB"/>
              <a:t>Automotive Infrared Pedestrian Detection</a:t>
            </a:r>
          </a:p>
        </p:txBody>
      </p:sp>
      <p:sp>
        <p:nvSpPr>
          <p:cNvPr id="6" name="Rectangle 7"/>
          <p:cNvSpPr>
            <a:spLocks noGrp="1" noChangeArrowheads="1"/>
          </p:cNvSpPr>
          <p:nvPr>
            <p:ph type="sldNum" idx="12"/>
          </p:nvPr>
        </p:nvSpPr>
        <p:spPr/>
        <p:txBody>
          <a:bodyPr/>
          <a:lstStyle>
            <a:lvl1pPr>
              <a:defRPr/>
            </a:lvl1pPr>
          </a:lstStyle>
          <a:p>
            <a:fld id="{7261865E-CF86-2548-A413-7EAB6BD7B0D2}" type="slidenum">
              <a:rPr lang="en-GB" smtClean="0"/>
              <a:pPr/>
              <a:t>‹#›</a:t>
            </a:fld>
            <a:endParaRPr lang="en-GB"/>
          </a:p>
        </p:txBody>
      </p:sp>
    </p:spTree>
    <p:extLst>
      <p:ext uri="{BB962C8B-B14F-4D97-AF65-F5344CB8AC3E}">
        <p14:creationId xmlns:p14="http://schemas.microsoft.com/office/powerpoint/2010/main" val="375150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5"/>
          <p:cNvSpPr>
            <a:spLocks noGrp="1" noChangeArrowheads="1"/>
          </p:cNvSpPr>
          <p:nvPr>
            <p:ph type="dt" idx="10"/>
          </p:nvPr>
        </p:nvSpPr>
        <p:spPr>
          <a:xfrm>
            <a:off x="812801" y="6245226"/>
            <a:ext cx="2639484" cy="474663"/>
          </a:xfrm>
          <a:prstGeom prst="rect">
            <a:avLst/>
          </a:prstGeom>
        </p:spPr>
        <p:txBody>
          <a:bodyPr/>
          <a:lstStyle>
            <a:lvl1pPr>
              <a:buClr>
                <a:srgbClr val="000000"/>
              </a:buClr>
              <a:buSzPct val="100000"/>
              <a:buFont typeface="Verdana" pitchFamily="32" charset="0"/>
              <a:buNone/>
              <a:defRPr>
                <a:latin typeface="Verdana" pitchFamily="32" charset="0"/>
                <a:ea typeface="+mn-ea"/>
                <a:cs typeface="+mn-cs"/>
              </a:defRPr>
            </a:lvl1pPr>
          </a:lstStyle>
          <a:p>
            <a:pPr>
              <a:defRPr/>
            </a:pPr>
            <a:r>
              <a:rPr lang="en-GB"/>
              <a:t>Jan 12th 2008</a:t>
            </a:r>
          </a:p>
        </p:txBody>
      </p:sp>
      <p:sp>
        <p:nvSpPr>
          <p:cNvPr id="5" name="Rectangle 6"/>
          <p:cNvSpPr>
            <a:spLocks noGrp="1" noChangeArrowheads="1"/>
          </p:cNvSpPr>
          <p:nvPr>
            <p:ph type="ftr" idx="11"/>
          </p:nvPr>
        </p:nvSpPr>
        <p:spPr/>
        <p:txBody>
          <a:bodyPr/>
          <a:lstStyle>
            <a:lvl1pPr>
              <a:defRPr/>
            </a:lvl1pPr>
          </a:lstStyle>
          <a:p>
            <a:pPr>
              <a:defRPr/>
            </a:pPr>
            <a:r>
              <a:rPr lang="en-GB"/>
              <a:t>Automotive Infrared Pedestrian Detection</a:t>
            </a:r>
          </a:p>
        </p:txBody>
      </p:sp>
      <p:sp>
        <p:nvSpPr>
          <p:cNvPr id="6" name="Rectangle 7"/>
          <p:cNvSpPr>
            <a:spLocks noGrp="1" noChangeArrowheads="1"/>
          </p:cNvSpPr>
          <p:nvPr>
            <p:ph type="sldNum" idx="12"/>
          </p:nvPr>
        </p:nvSpPr>
        <p:spPr/>
        <p:txBody>
          <a:bodyPr/>
          <a:lstStyle>
            <a:lvl1pPr>
              <a:defRPr/>
            </a:lvl1pPr>
          </a:lstStyle>
          <a:p>
            <a:fld id="{F686E9B0-152B-CF4F-B949-6D07E1577FBE}" type="slidenum">
              <a:rPr lang="en-GB" smtClean="0"/>
              <a:pPr/>
              <a:t>‹#›</a:t>
            </a:fld>
            <a:endParaRPr lang="en-GB"/>
          </a:p>
        </p:txBody>
      </p:sp>
    </p:spTree>
    <p:extLst>
      <p:ext uri="{BB962C8B-B14F-4D97-AF65-F5344CB8AC3E}">
        <p14:creationId xmlns:p14="http://schemas.microsoft.com/office/powerpoint/2010/main" val="4168738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755651" y="1752601"/>
            <a:ext cx="5230283" cy="4265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89133" y="1752601"/>
            <a:ext cx="5232400" cy="4265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5"/>
          <p:cNvSpPr>
            <a:spLocks noGrp="1" noChangeArrowheads="1"/>
          </p:cNvSpPr>
          <p:nvPr>
            <p:ph type="dt" idx="10"/>
          </p:nvPr>
        </p:nvSpPr>
        <p:spPr>
          <a:xfrm>
            <a:off x="812801" y="6245226"/>
            <a:ext cx="2639484" cy="474663"/>
          </a:xfrm>
          <a:prstGeom prst="rect">
            <a:avLst/>
          </a:prstGeom>
        </p:spPr>
        <p:txBody>
          <a:bodyPr/>
          <a:lstStyle>
            <a:lvl1pPr>
              <a:buClr>
                <a:srgbClr val="000000"/>
              </a:buClr>
              <a:buSzPct val="100000"/>
              <a:buFont typeface="Verdana" pitchFamily="32" charset="0"/>
              <a:buNone/>
              <a:defRPr>
                <a:latin typeface="Verdana" pitchFamily="32" charset="0"/>
                <a:ea typeface="+mn-ea"/>
                <a:cs typeface="+mn-cs"/>
              </a:defRPr>
            </a:lvl1pPr>
          </a:lstStyle>
          <a:p>
            <a:pPr>
              <a:defRPr/>
            </a:pPr>
            <a:r>
              <a:rPr lang="en-GB"/>
              <a:t>Jan 12th 2008</a:t>
            </a:r>
          </a:p>
        </p:txBody>
      </p:sp>
      <p:sp>
        <p:nvSpPr>
          <p:cNvPr id="6" name="Rectangle 6"/>
          <p:cNvSpPr>
            <a:spLocks noGrp="1" noChangeArrowheads="1"/>
          </p:cNvSpPr>
          <p:nvPr>
            <p:ph type="ftr" idx="11"/>
          </p:nvPr>
        </p:nvSpPr>
        <p:spPr/>
        <p:txBody>
          <a:bodyPr/>
          <a:lstStyle>
            <a:lvl1pPr>
              <a:defRPr/>
            </a:lvl1pPr>
          </a:lstStyle>
          <a:p>
            <a:pPr>
              <a:defRPr/>
            </a:pPr>
            <a:r>
              <a:rPr lang="en-GB"/>
              <a:t>Automotive Infrared Pedestrian Detection</a:t>
            </a:r>
          </a:p>
        </p:txBody>
      </p:sp>
      <p:sp>
        <p:nvSpPr>
          <p:cNvPr id="7" name="Rectangle 7"/>
          <p:cNvSpPr>
            <a:spLocks noGrp="1" noChangeArrowheads="1"/>
          </p:cNvSpPr>
          <p:nvPr>
            <p:ph type="sldNum" idx="12"/>
          </p:nvPr>
        </p:nvSpPr>
        <p:spPr/>
        <p:txBody>
          <a:bodyPr/>
          <a:lstStyle>
            <a:lvl1pPr>
              <a:defRPr/>
            </a:lvl1pPr>
          </a:lstStyle>
          <a:p>
            <a:fld id="{77DBF79A-33DF-B84C-A58B-9FC7103001EF}" type="slidenum">
              <a:rPr lang="en-GB" smtClean="0"/>
              <a:pPr/>
              <a:t>‹#›</a:t>
            </a:fld>
            <a:endParaRPr lang="en-GB"/>
          </a:p>
        </p:txBody>
      </p:sp>
    </p:spTree>
    <p:extLst>
      <p:ext uri="{BB962C8B-B14F-4D97-AF65-F5344CB8AC3E}">
        <p14:creationId xmlns:p14="http://schemas.microsoft.com/office/powerpoint/2010/main" val="1447392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5"/>
          <p:cNvSpPr>
            <a:spLocks noGrp="1" noChangeArrowheads="1"/>
          </p:cNvSpPr>
          <p:nvPr>
            <p:ph type="dt" idx="10"/>
          </p:nvPr>
        </p:nvSpPr>
        <p:spPr>
          <a:xfrm>
            <a:off x="812801" y="6245226"/>
            <a:ext cx="2639484" cy="474663"/>
          </a:xfrm>
          <a:prstGeom prst="rect">
            <a:avLst/>
          </a:prstGeom>
        </p:spPr>
        <p:txBody>
          <a:bodyPr/>
          <a:lstStyle>
            <a:lvl1pPr>
              <a:buClr>
                <a:srgbClr val="000000"/>
              </a:buClr>
              <a:buSzPct val="100000"/>
              <a:buFont typeface="Verdana" pitchFamily="32" charset="0"/>
              <a:buNone/>
              <a:defRPr>
                <a:latin typeface="Verdana" pitchFamily="32" charset="0"/>
                <a:ea typeface="+mn-ea"/>
                <a:cs typeface="+mn-cs"/>
              </a:defRPr>
            </a:lvl1pPr>
          </a:lstStyle>
          <a:p>
            <a:pPr>
              <a:defRPr/>
            </a:pPr>
            <a:r>
              <a:rPr lang="en-GB"/>
              <a:t>Jan 12th 2008</a:t>
            </a:r>
          </a:p>
        </p:txBody>
      </p:sp>
      <p:sp>
        <p:nvSpPr>
          <p:cNvPr id="8" name="Rectangle 6"/>
          <p:cNvSpPr>
            <a:spLocks noGrp="1" noChangeArrowheads="1"/>
          </p:cNvSpPr>
          <p:nvPr>
            <p:ph type="ftr" idx="11"/>
          </p:nvPr>
        </p:nvSpPr>
        <p:spPr/>
        <p:txBody>
          <a:bodyPr/>
          <a:lstStyle>
            <a:lvl1pPr>
              <a:defRPr/>
            </a:lvl1pPr>
          </a:lstStyle>
          <a:p>
            <a:pPr>
              <a:defRPr/>
            </a:pPr>
            <a:r>
              <a:rPr lang="en-GB"/>
              <a:t>Automotive Infrared Pedestrian Detection</a:t>
            </a:r>
          </a:p>
        </p:txBody>
      </p:sp>
      <p:sp>
        <p:nvSpPr>
          <p:cNvPr id="9" name="Rectangle 7"/>
          <p:cNvSpPr>
            <a:spLocks noGrp="1" noChangeArrowheads="1"/>
          </p:cNvSpPr>
          <p:nvPr>
            <p:ph type="sldNum" idx="12"/>
          </p:nvPr>
        </p:nvSpPr>
        <p:spPr/>
        <p:txBody>
          <a:bodyPr/>
          <a:lstStyle>
            <a:lvl1pPr>
              <a:defRPr/>
            </a:lvl1pPr>
          </a:lstStyle>
          <a:p>
            <a:fld id="{F248E0D7-C97F-A740-8E21-E9FC55700989}" type="slidenum">
              <a:rPr lang="en-GB" smtClean="0"/>
              <a:pPr/>
              <a:t>‹#›</a:t>
            </a:fld>
            <a:endParaRPr lang="en-GB"/>
          </a:p>
        </p:txBody>
      </p:sp>
    </p:spTree>
    <p:extLst>
      <p:ext uri="{BB962C8B-B14F-4D97-AF65-F5344CB8AC3E}">
        <p14:creationId xmlns:p14="http://schemas.microsoft.com/office/powerpoint/2010/main" val="26040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5"/>
          <p:cNvSpPr>
            <a:spLocks noGrp="1" noChangeArrowheads="1"/>
          </p:cNvSpPr>
          <p:nvPr>
            <p:ph type="dt" idx="10"/>
          </p:nvPr>
        </p:nvSpPr>
        <p:spPr>
          <a:xfrm>
            <a:off x="812801" y="6245226"/>
            <a:ext cx="2639484" cy="474663"/>
          </a:xfrm>
          <a:prstGeom prst="rect">
            <a:avLst/>
          </a:prstGeom>
        </p:spPr>
        <p:txBody>
          <a:bodyPr/>
          <a:lstStyle>
            <a:lvl1pPr>
              <a:buClr>
                <a:srgbClr val="000000"/>
              </a:buClr>
              <a:buSzPct val="100000"/>
              <a:buFont typeface="Verdana" pitchFamily="32" charset="0"/>
              <a:buNone/>
              <a:defRPr>
                <a:latin typeface="Verdana" pitchFamily="32" charset="0"/>
                <a:ea typeface="+mn-ea"/>
                <a:cs typeface="+mn-cs"/>
              </a:defRPr>
            </a:lvl1pPr>
          </a:lstStyle>
          <a:p>
            <a:pPr>
              <a:defRPr/>
            </a:pPr>
            <a:r>
              <a:rPr lang="en-GB"/>
              <a:t>Jan 12th 2008</a:t>
            </a:r>
          </a:p>
        </p:txBody>
      </p:sp>
      <p:sp>
        <p:nvSpPr>
          <p:cNvPr id="4" name="Rectangle 6"/>
          <p:cNvSpPr>
            <a:spLocks noGrp="1" noChangeArrowheads="1"/>
          </p:cNvSpPr>
          <p:nvPr>
            <p:ph type="ftr" idx="11"/>
          </p:nvPr>
        </p:nvSpPr>
        <p:spPr/>
        <p:txBody>
          <a:bodyPr/>
          <a:lstStyle>
            <a:lvl1pPr>
              <a:defRPr/>
            </a:lvl1pPr>
          </a:lstStyle>
          <a:p>
            <a:pPr>
              <a:defRPr/>
            </a:pPr>
            <a:r>
              <a:rPr lang="en-GB"/>
              <a:t>Automotive Infrared Pedestrian Detection</a:t>
            </a:r>
          </a:p>
        </p:txBody>
      </p:sp>
      <p:sp>
        <p:nvSpPr>
          <p:cNvPr id="5" name="Rectangle 7"/>
          <p:cNvSpPr>
            <a:spLocks noGrp="1" noChangeArrowheads="1"/>
          </p:cNvSpPr>
          <p:nvPr>
            <p:ph type="sldNum" idx="12"/>
          </p:nvPr>
        </p:nvSpPr>
        <p:spPr/>
        <p:txBody>
          <a:bodyPr/>
          <a:lstStyle>
            <a:lvl1pPr>
              <a:defRPr/>
            </a:lvl1pPr>
          </a:lstStyle>
          <a:p>
            <a:fld id="{0CB24429-A254-BC40-9340-DBB9CF0C6BDC}" type="slidenum">
              <a:rPr lang="en-GB" smtClean="0"/>
              <a:pPr/>
              <a:t>‹#›</a:t>
            </a:fld>
            <a:endParaRPr lang="en-GB"/>
          </a:p>
        </p:txBody>
      </p:sp>
    </p:spTree>
    <p:extLst>
      <p:ext uri="{BB962C8B-B14F-4D97-AF65-F5344CB8AC3E}">
        <p14:creationId xmlns:p14="http://schemas.microsoft.com/office/powerpoint/2010/main" val="17728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3"/>
          <p:cNvSpPr>
            <a:spLocks noGrp="1"/>
          </p:cNvSpPr>
          <p:nvPr>
            <p:ph type="sldNum" idx="10"/>
          </p:nvPr>
        </p:nvSpPr>
        <p:spPr/>
        <p:txBody>
          <a:bodyPr/>
          <a:lstStyle>
            <a:lvl1pPr>
              <a:defRPr/>
            </a:lvl1pPr>
          </a:lstStyle>
          <a:p>
            <a:fld id="{081128C6-4875-E143-B354-D2D36767630F}" type="slidenum">
              <a:rPr lang="en-GB" smtClean="0"/>
              <a:pPr/>
              <a:t>‹#›</a:t>
            </a:fld>
            <a:endParaRPr lang="en-GB"/>
          </a:p>
        </p:txBody>
      </p:sp>
    </p:spTree>
    <p:extLst>
      <p:ext uri="{BB962C8B-B14F-4D97-AF65-F5344CB8AC3E}">
        <p14:creationId xmlns:p14="http://schemas.microsoft.com/office/powerpoint/2010/main" val="188329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dirty="0"/>
              <a:t>Click to edit Master title style</a:t>
            </a:r>
            <a:endParaRPr lang="en-IE"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Rectangle 7"/>
          <p:cNvSpPr>
            <a:spLocks noGrp="1" noChangeArrowheads="1"/>
          </p:cNvSpPr>
          <p:nvPr>
            <p:ph type="sldNum" idx="10"/>
          </p:nvPr>
        </p:nvSpPr>
        <p:spPr/>
        <p:txBody>
          <a:bodyPr/>
          <a:lstStyle>
            <a:lvl1pPr>
              <a:defRPr/>
            </a:lvl1pPr>
          </a:lstStyle>
          <a:p>
            <a:fld id="{32A550D6-4070-0743-81FA-32F79BDBE633}" type="slidenum">
              <a:rPr lang="en-GB" smtClean="0"/>
              <a:pPr/>
              <a:t>‹#›</a:t>
            </a:fld>
            <a:endParaRPr lang="en-GB"/>
          </a:p>
        </p:txBody>
      </p:sp>
    </p:spTree>
    <p:extLst>
      <p:ext uri="{BB962C8B-B14F-4D97-AF65-F5344CB8AC3E}">
        <p14:creationId xmlns:p14="http://schemas.microsoft.com/office/powerpoint/2010/main" val="628088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E"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Rectangle 7"/>
          <p:cNvSpPr>
            <a:spLocks noGrp="1" noChangeArrowheads="1"/>
          </p:cNvSpPr>
          <p:nvPr>
            <p:ph type="sldNum" idx="10"/>
          </p:nvPr>
        </p:nvSpPr>
        <p:spPr/>
        <p:txBody>
          <a:bodyPr/>
          <a:lstStyle>
            <a:lvl1pPr>
              <a:defRPr/>
            </a:lvl1pPr>
          </a:lstStyle>
          <a:p>
            <a:fld id="{40ED9AB4-D0F3-8545-922A-37425E77A131}" type="slidenum">
              <a:rPr lang="en-GB" smtClean="0"/>
              <a:pPr/>
              <a:t>‹#›</a:t>
            </a:fld>
            <a:endParaRPr lang="en-GB"/>
          </a:p>
        </p:txBody>
      </p:sp>
    </p:spTree>
    <p:extLst>
      <p:ext uri="{BB962C8B-B14F-4D97-AF65-F5344CB8AC3E}">
        <p14:creationId xmlns:p14="http://schemas.microsoft.com/office/powerpoint/2010/main" val="19868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766234" y="304800"/>
            <a:ext cx="10665884" cy="1214438"/>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755651" y="1752601"/>
            <a:ext cx="10665883" cy="4265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AutoShape 3"/>
          <p:cNvSpPr>
            <a:spLocks noChangeArrowheads="1"/>
          </p:cNvSpPr>
          <p:nvPr/>
        </p:nvSpPr>
        <p:spPr bwMode="auto">
          <a:xfrm>
            <a:off x="812800" y="1566864"/>
            <a:ext cx="10610851"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w 1000"/>
              <a:gd name="T13" fmla="*/ 0 h 1000"/>
              <a:gd name="T14" fmla="*/ 1000 w 1000"/>
              <a:gd name="T15" fmla="*/ 1000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9360">
            <a:solidFill>
              <a:srgbClr val="CC0000"/>
            </a:solidFill>
            <a:round/>
            <a:headEnd/>
            <a:tailEnd/>
          </a:ln>
          <a:effectLst/>
        </p:spPr>
        <p:txBody>
          <a:bodyPr wrap="none" anchor="ctr"/>
          <a:lstStyle/>
          <a:p>
            <a:pPr>
              <a:buClr>
                <a:srgbClr val="000000"/>
              </a:buClr>
              <a:buSzPct val="100000"/>
              <a:buFont typeface="Verdana" pitchFamily="32" charset="0"/>
              <a:buNone/>
              <a:defRPr/>
            </a:pPr>
            <a:endParaRPr lang="en-IE" sz="1800">
              <a:latin typeface="Verdana" pitchFamily="32" charset="0"/>
              <a:ea typeface="+mn-ea"/>
              <a:cs typeface="+mn-cs"/>
            </a:endParaRPr>
          </a:p>
        </p:txBody>
      </p:sp>
      <p:sp>
        <p:nvSpPr>
          <p:cNvPr id="1028" name="Line 4"/>
          <p:cNvSpPr>
            <a:spLocks noChangeShapeType="1"/>
          </p:cNvSpPr>
          <p:nvPr/>
        </p:nvSpPr>
        <p:spPr bwMode="auto">
          <a:xfrm>
            <a:off x="812800" y="6172200"/>
            <a:ext cx="10566400" cy="1588"/>
          </a:xfrm>
          <a:prstGeom prst="line">
            <a:avLst/>
          </a:prstGeom>
          <a:noFill/>
          <a:ln w="3240">
            <a:solidFill>
              <a:srgbClr val="CC0000"/>
            </a:solidFill>
            <a:miter lim="800000"/>
            <a:headEnd/>
            <a:tailEnd/>
          </a:ln>
          <a:effectLst/>
        </p:spPr>
        <p:txBody>
          <a:bodyPr/>
          <a:lstStyle/>
          <a:p>
            <a:pPr>
              <a:buClr>
                <a:srgbClr val="000000"/>
              </a:buClr>
              <a:buSzPct val="100000"/>
              <a:buFont typeface="Verdana" pitchFamily="32" charset="0"/>
              <a:buNone/>
              <a:defRPr/>
            </a:pPr>
            <a:endParaRPr lang="en-IE" sz="1800">
              <a:latin typeface="Verdana" pitchFamily="32" charset="0"/>
              <a:ea typeface="+mn-ea"/>
              <a:cs typeface="+mn-cs"/>
            </a:endParaRPr>
          </a:p>
        </p:txBody>
      </p:sp>
      <p:sp>
        <p:nvSpPr>
          <p:cNvPr id="1031" name="Rectangle 7"/>
          <p:cNvSpPr>
            <a:spLocks noGrp="1" noChangeArrowheads="1"/>
          </p:cNvSpPr>
          <p:nvPr>
            <p:ph type="sldNum"/>
          </p:nvPr>
        </p:nvSpPr>
        <p:spPr bwMode="auto">
          <a:xfrm>
            <a:off x="8737601" y="6245226"/>
            <a:ext cx="2639484"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Calibri" charset="0"/>
              <a:buNone/>
              <a:defRPr sz="1200">
                <a:solidFill>
                  <a:srgbClr val="000000"/>
                </a:solidFill>
                <a:latin typeface="Calibri" charset="0"/>
                <a:ea typeface="DejaVuSans" charset="0"/>
                <a:cs typeface="DejaVuSans" charset="0"/>
              </a:defRPr>
            </a:lvl1pPr>
          </a:lstStyle>
          <a:p>
            <a:fld id="{9FC1BDAC-0D00-DA4F-897F-8B16C247E83F}" type="slidenum">
              <a:rPr lang="en-GB" smtClean="0"/>
              <a:pPr/>
              <a:t>‹#›</a:t>
            </a:fld>
            <a:endParaRPr lang="en-GB"/>
          </a:p>
        </p:txBody>
      </p:sp>
      <p:pic>
        <p:nvPicPr>
          <p:cNvPr id="3" name="Picture 8"/>
          <p:cNvPicPr>
            <a:picLocks noChangeAspect="1" noChangeArrowheads="1"/>
          </p:cNvPicPr>
          <p:nvPr/>
        </p:nvPicPr>
        <p:blipFill>
          <a:blip r:embed="rId16" cstate="print"/>
          <a:srcRect/>
          <a:stretch>
            <a:fillRect/>
          </a:stretch>
        </p:blipFill>
        <p:spPr bwMode="auto">
          <a:xfrm>
            <a:off x="10223501" y="188913"/>
            <a:ext cx="1631951" cy="546100"/>
          </a:xfrm>
          <a:prstGeom prst="rect">
            <a:avLst/>
          </a:prstGeom>
          <a:noFill/>
          <a:ln w="9525">
            <a:noFill/>
            <a:round/>
            <a:headEnd/>
            <a:tailEnd/>
          </a:ln>
        </p:spPr>
      </p:pic>
      <p:sp>
        <p:nvSpPr>
          <p:cNvPr id="12" name="Rectangle 6"/>
          <p:cNvSpPr>
            <a:spLocks noGrp="1" noChangeArrowheads="1"/>
          </p:cNvSpPr>
          <p:nvPr>
            <p:ph type="ftr" idx="3"/>
          </p:nvPr>
        </p:nvSpPr>
        <p:spPr>
          <a:xfrm>
            <a:off x="4165601" y="6245226"/>
            <a:ext cx="3858684" cy="474663"/>
          </a:xfrm>
          <a:prstGeom prst="rect">
            <a:avLst/>
          </a:prstGeom>
          <a:ln/>
        </p:spPr>
        <p:txBody>
          <a:bodyPr/>
          <a:lstStyle>
            <a:lvl1pPr algn="ctr">
              <a:buClr>
                <a:srgbClr val="000000"/>
              </a:buClr>
              <a:buSzPct val="100000"/>
              <a:buFont typeface="Verdana" pitchFamily="32" charset="0"/>
              <a:buNone/>
              <a:defRPr sz="900">
                <a:solidFill>
                  <a:schemeClr val="tx1"/>
                </a:solidFill>
                <a:latin typeface="Verdana" pitchFamily="32" charset="0"/>
                <a:ea typeface="+mn-ea"/>
                <a:cs typeface="+mn-cs"/>
              </a:defRPr>
            </a:lvl1pPr>
          </a:lstStyle>
          <a:p>
            <a:pPr>
              <a:defRPr/>
            </a:pPr>
            <a:r>
              <a:rPr lang="en-GB"/>
              <a:t>Vehicle Detection at Night</a:t>
            </a:r>
          </a:p>
        </p:txBody>
      </p:sp>
      <p:pic>
        <p:nvPicPr>
          <p:cNvPr id="9" name="Picture 8" descr="nuig_logo_new.bmp">
            <a:extLst>
              <a:ext uri="{FF2B5EF4-FFF2-40B4-BE49-F238E27FC236}">
                <a16:creationId xmlns:a16="http://schemas.microsoft.com/office/drawing/2014/main" id="{395C14F2-1111-4DE5-A156-4E3E32A76D30}"/>
              </a:ext>
            </a:extLst>
          </p:cNvPr>
          <p:cNvPicPr>
            <a:picLocks/>
          </p:cNvPicPr>
          <p:nvPr userDrawn="1"/>
        </p:nvPicPr>
        <p:blipFill>
          <a:blip r:embed="rId17" cstate="print"/>
          <a:srcRect/>
          <a:stretch>
            <a:fillRect/>
          </a:stretch>
        </p:blipFill>
        <p:spPr bwMode="auto">
          <a:xfrm>
            <a:off x="9874800" y="180000"/>
            <a:ext cx="2084400" cy="576000"/>
          </a:xfrm>
          <a:prstGeom prst="rect">
            <a:avLst/>
          </a:prstGeom>
          <a:noFill/>
          <a:ln w="9525">
            <a:noFill/>
            <a:miter lim="800000"/>
            <a:headEnd/>
            <a:tailEnd/>
          </a:ln>
        </p:spPr>
      </p:pic>
    </p:spTree>
    <p:extLst>
      <p:ext uri="{BB962C8B-B14F-4D97-AF65-F5344CB8AC3E}">
        <p14:creationId xmlns:p14="http://schemas.microsoft.com/office/powerpoint/2010/main" val="805250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p:txStyles>
    <p:titleStyle>
      <a:lvl1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2pPr>
      <a:lvl3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3pPr>
      <a:lvl4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4pPr>
      <a:lvl5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5pPr>
      <a:lvl6pPr marL="4572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6pPr>
      <a:lvl7pPr marL="9144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7pPr>
      <a:lvl8pPr marL="13716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8pPr>
      <a:lvl9pPr marL="18288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9pPr>
    </p:titleStyle>
    <p:bodyStyle>
      <a:lvl1pPr marL="468313" indent="-468313" algn="l" defTabSz="449263" rtl="0" eaLnBrk="1" fontAlgn="base" hangingPunct="1">
        <a:spcBef>
          <a:spcPts val="750"/>
        </a:spcBef>
        <a:spcAft>
          <a:spcPct val="0"/>
        </a:spcAft>
        <a:buClr>
          <a:srgbClr val="CC0000"/>
        </a:buClr>
        <a:buSzPct val="100000"/>
        <a:buFont typeface="Wingdings" charset="2"/>
        <a:buChar char=""/>
        <a:defRPr sz="3000">
          <a:solidFill>
            <a:srgbClr val="000000"/>
          </a:solidFill>
          <a:latin typeface="+mn-lt"/>
          <a:ea typeface="+mn-ea"/>
          <a:cs typeface="+mn-cs"/>
        </a:defRPr>
      </a:lvl1pPr>
      <a:lvl2pPr marL="906463" indent="-436563" algn="l" defTabSz="449263" rtl="0" eaLnBrk="1" fontAlgn="base" hangingPunct="1">
        <a:spcBef>
          <a:spcPts val="650"/>
        </a:spcBef>
        <a:spcAft>
          <a:spcPct val="0"/>
        </a:spcAft>
        <a:buClr>
          <a:srgbClr val="CC0000"/>
        </a:buClr>
        <a:buSzPct val="100000"/>
        <a:buFont typeface="Wingdings" charset="2"/>
        <a:buChar char=""/>
        <a:defRPr sz="2600">
          <a:solidFill>
            <a:srgbClr val="000000"/>
          </a:solidFill>
          <a:latin typeface="+mn-lt"/>
          <a:ea typeface="+mn-ea"/>
          <a:cs typeface="+mn-cs"/>
        </a:defRPr>
      </a:lvl2pPr>
      <a:lvl3pPr marL="1303338" indent="-393700" algn="l" defTabSz="449263" rtl="0" eaLnBrk="1" fontAlgn="base" hangingPunct="1">
        <a:spcBef>
          <a:spcPts val="575"/>
        </a:spcBef>
        <a:spcAft>
          <a:spcPct val="0"/>
        </a:spcAft>
        <a:buClr>
          <a:srgbClr val="CC0000"/>
        </a:buClr>
        <a:buSzPct val="100000"/>
        <a:buFont typeface="Wingdings" charset="2"/>
        <a:buChar char=""/>
        <a:defRPr sz="2300">
          <a:solidFill>
            <a:srgbClr val="000000"/>
          </a:solidFill>
          <a:latin typeface="+mn-lt"/>
          <a:ea typeface="+mn-ea"/>
          <a:cs typeface="+mn-cs"/>
        </a:defRPr>
      </a:lvl3pPr>
      <a:lvl4pPr marL="1692275" indent="-387350" algn="l" defTabSz="449263" rtl="0" eaLnBrk="1" fontAlgn="base" hangingPunct="1">
        <a:spcBef>
          <a:spcPts val="500"/>
        </a:spcBef>
        <a:spcAft>
          <a:spcPct val="0"/>
        </a:spcAft>
        <a:buClr>
          <a:srgbClr val="CC0000"/>
        </a:buClr>
        <a:buSzPct val="100000"/>
        <a:buFont typeface="Wingdings" charset="2"/>
        <a:buChar char=""/>
        <a:defRPr sz="2000">
          <a:solidFill>
            <a:srgbClr val="000000"/>
          </a:solidFill>
          <a:latin typeface="+mn-lt"/>
          <a:ea typeface="+mn-ea"/>
          <a:cs typeface="+mn-cs"/>
        </a:defRPr>
      </a:lvl4pPr>
      <a:lvl5pPr marL="2092325" indent="-398463" algn="l" defTabSz="449263" rtl="0" eaLnBrk="1" fontAlgn="base" hangingPunct="1">
        <a:spcBef>
          <a:spcPts val="625"/>
        </a:spcBef>
        <a:spcAft>
          <a:spcPct val="0"/>
        </a:spcAft>
        <a:buClr>
          <a:srgbClr val="CC0000"/>
        </a:buClr>
        <a:buSzPct val="100000"/>
        <a:buFont typeface="Wingdings" charset="2"/>
        <a:buChar char=""/>
        <a:defRPr sz="2000">
          <a:solidFill>
            <a:srgbClr val="000000"/>
          </a:solidFill>
          <a:latin typeface="+mn-lt"/>
          <a:ea typeface="+mn-ea"/>
          <a:cs typeface="+mn-cs"/>
        </a:defRPr>
      </a:lvl5pPr>
      <a:lvl6pPr marL="2549525" indent="-398463" algn="l" defTabSz="449263" rtl="0" eaLnBrk="1" fontAlgn="base" hangingPunct="1">
        <a:spcBef>
          <a:spcPts val="625"/>
        </a:spcBef>
        <a:spcAft>
          <a:spcPct val="0"/>
        </a:spcAft>
        <a:buClr>
          <a:srgbClr val="CC0000"/>
        </a:buClr>
        <a:buSzPct val="100000"/>
        <a:buFont typeface="Wingdings" charset="2"/>
        <a:buChar char=""/>
        <a:defRPr sz="2000">
          <a:solidFill>
            <a:srgbClr val="000000"/>
          </a:solidFill>
          <a:latin typeface="+mn-lt"/>
          <a:ea typeface="+mn-ea"/>
          <a:cs typeface="+mn-cs"/>
        </a:defRPr>
      </a:lvl6pPr>
      <a:lvl7pPr marL="3006725" indent="-398463" algn="l" defTabSz="449263" rtl="0" eaLnBrk="1" fontAlgn="base" hangingPunct="1">
        <a:spcBef>
          <a:spcPts val="625"/>
        </a:spcBef>
        <a:spcAft>
          <a:spcPct val="0"/>
        </a:spcAft>
        <a:buClr>
          <a:srgbClr val="CC0000"/>
        </a:buClr>
        <a:buSzPct val="100000"/>
        <a:buFont typeface="Wingdings" charset="2"/>
        <a:buChar char=""/>
        <a:defRPr sz="2000">
          <a:solidFill>
            <a:srgbClr val="000000"/>
          </a:solidFill>
          <a:latin typeface="+mn-lt"/>
          <a:ea typeface="+mn-ea"/>
          <a:cs typeface="+mn-cs"/>
        </a:defRPr>
      </a:lvl7pPr>
      <a:lvl8pPr marL="3463925" indent="-398463" algn="l" defTabSz="449263" rtl="0" eaLnBrk="1" fontAlgn="base" hangingPunct="1">
        <a:spcBef>
          <a:spcPts val="625"/>
        </a:spcBef>
        <a:spcAft>
          <a:spcPct val="0"/>
        </a:spcAft>
        <a:buClr>
          <a:srgbClr val="CC0000"/>
        </a:buClr>
        <a:buSzPct val="100000"/>
        <a:buFont typeface="Wingdings" charset="2"/>
        <a:buChar char=""/>
        <a:defRPr sz="2000">
          <a:solidFill>
            <a:srgbClr val="000000"/>
          </a:solidFill>
          <a:latin typeface="+mn-lt"/>
          <a:ea typeface="+mn-ea"/>
          <a:cs typeface="+mn-cs"/>
        </a:defRPr>
      </a:lvl8pPr>
      <a:lvl9pPr marL="3921125" indent="-398463" algn="l" defTabSz="449263" rtl="0" eaLnBrk="1" fontAlgn="base" hangingPunct="1">
        <a:spcBef>
          <a:spcPts val="625"/>
        </a:spcBef>
        <a:spcAft>
          <a:spcPct val="0"/>
        </a:spcAft>
        <a:buClr>
          <a:srgbClr val="CC0000"/>
        </a:buClr>
        <a:buSzPct val="100000"/>
        <a:buFont typeface="Wingdings" charset="2"/>
        <a:buChar char=""/>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5.bin"/><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5.wmf"/><Relationship Id="rId7" Type="http://schemas.openxmlformats.org/officeDocument/2006/relationships/image" Target="../media/image26.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17.wmf"/><Relationship Id="rId4" Type="http://schemas.openxmlformats.org/officeDocument/2006/relationships/oleObject" Target="../embeddings/oleObject17.bin"/><Relationship Id="rId9" Type="http://schemas.openxmlformats.org/officeDocument/2006/relationships/image" Target="../media/image2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29.wmf"/><Relationship Id="rId4" Type="http://schemas.openxmlformats.org/officeDocument/2006/relationships/oleObject" Target="../embeddings/oleObject21.bin"/><Relationship Id="rId9" Type="http://schemas.openxmlformats.org/officeDocument/2006/relationships/image" Target="../media/image31.wmf"/></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36.wmf"/><Relationship Id="rId4" Type="http://schemas.openxmlformats.org/officeDocument/2006/relationships/oleObject" Target="../embeddings/oleObject26.bin"/></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2000796" y="4526236"/>
            <a:ext cx="8674100" cy="2143125"/>
          </a:xfrm>
          <a:prstGeom prst="rect">
            <a:avLst/>
          </a:prstGeom>
          <a:noFill/>
          <a:ln w="9525">
            <a:noFill/>
            <a:round/>
            <a:headEnd/>
            <a:tailEnd/>
          </a:ln>
        </p:spPr>
        <p:txBody>
          <a:bodyPr>
            <a:prstTxWarp prst="textNoShape">
              <a:avLst/>
            </a:prstTxWarp>
          </a:bodyPr>
          <a:lstStyle/>
          <a:p>
            <a:pPr marL="0" marR="0" lvl="0" indent="0" algn="l" defTabSz="449263" rtl="0" eaLnBrk="1" fontAlgn="base" latinLnBrk="0" hangingPunct="1">
              <a:lnSpc>
                <a:spcPct val="80000"/>
              </a:lnSpc>
              <a:spcBef>
                <a:spcPts val="450"/>
              </a:spcBef>
              <a:spcAft>
                <a:spcPct val="0"/>
              </a:spcAft>
              <a:buClr>
                <a:srgbClr val="CC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0" i="0" u="none" strike="noStrike" kern="1200" cap="none" spc="0" normalizeH="0" baseline="0" noProof="0" dirty="0">
                <a:ln>
                  <a:noFill/>
                </a:ln>
                <a:solidFill>
                  <a:srgbClr val="000000"/>
                </a:solidFill>
                <a:effectLst/>
                <a:uLnTx/>
                <a:uFillTx/>
                <a:latin typeface="Calibri" charset="0"/>
              </a:rPr>
              <a:t>Ref. Chapter 5 Gonzalez &amp; Woods</a:t>
            </a:r>
          </a:p>
          <a:p>
            <a:pPr marL="0" marR="0" lvl="0" indent="0" algn="l" defTabSz="449263" rtl="0" eaLnBrk="1" fontAlgn="base" latinLnBrk="0" hangingPunct="1">
              <a:lnSpc>
                <a:spcPct val="80000"/>
              </a:lnSpc>
              <a:spcBef>
                <a:spcPts val="450"/>
              </a:spcBef>
              <a:spcAft>
                <a:spcPct val="0"/>
              </a:spcAft>
              <a:buClr>
                <a:srgbClr val="CC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dirty="0">
              <a:solidFill>
                <a:srgbClr val="000000"/>
              </a:solidFill>
              <a:latin typeface="Calibri" charset="0"/>
            </a:endParaRPr>
          </a:p>
          <a:p>
            <a:pPr marL="0" marR="0" lvl="0" indent="0" algn="l" defTabSz="449263" rtl="0" eaLnBrk="1" fontAlgn="base" latinLnBrk="0" hangingPunct="1">
              <a:lnSpc>
                <a:spcPct val="80000"/>
              </a:lnSpc>
              <a:spcBef>
                <a:spcPts val="450"/>
              </a:spcBef>
              <a:spcAft>
                <a:spcPct val="0"/>
              </a:spcAft>
              <a:buClr>
                <a:srgbClr val="CC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0" i="0" u="none" strike="noStrike" kern="1200" cap="none" spc="0" normalizeH="0" baseline="0" noProof="0" dirty="0">
                <a:ln>
                  <a:noFill/>
                </a:ln>
                <a:solidFill>
                  <a:srgbClr val="000000"/>
                </a:solidFill>
                <a:effectLst/>
                <a:uLnTx/>
                <a:uFillTx/>
                <a:latin typeface="Calibri" charset="0"/>
              </a:rPr>
              <a:t>2023</a:t>
            </a:r>
          </a:p>
        </p:txBody>
      </p:sp>
      <p:sp>
        <p:nvSpPr>
          <p:cNvPr id="16386" name="Text Box 1"/>
          <p:cNvSpPr txBox="1">
            <a:spLocks noChangeArrowheads="1"/>
          </p:cNvSpPr>
          <p:nvPr/>
        </p:nvSpPr>
        <p:spPr bwMode="auto">
          <a:xfrm>
            <a:off x="889907" y="737094"/>
            <a:ext cx="10835927" cy="2691905"/>
          </a:xfrm>
          <a:prstGeom prst="rect">
            <a:avLst/>
          </a:prstGeom>
          <a:noFill/>
          <a:ln w="9525">
            <a:noFill/>
            <a:round/>
            <a:headEnd/>
            <a:tailEnd/>
          </a:ln>
        </p:spPr>
        <p:txBody>
          <a:bodyPr>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3600" b="0" i="0" u="none" strike="noStrike" kern="1200" cap="none" spc="0" normalizeH="0" baseline="0" noProof="0" dirty="0">
                <a:ln>
                  <a:noFill/>
                </a:ln>
                <a:solidFill>
                  <a:srgbClr val="000000"/>
                </a:solidFill>
                <a:effectLst/>
                <a:uLnTx/>
                <a:uFillTx/>
                <a:latin typeface="Calibri" charset="0"/>
              </a:rPr>
              <a:t>Linear Systems, Frequency Domain &amp; Restoration</a:t>
            </a:r>
          </a:p>
          <a:p>
            <a:pPr marL="0" marR="0" lvl="0" indent="0" algn="l" defTabSz="449263" rtl="0" eaLnBrk="1" fontAlgn="base" latinLnBrk="0" hangingPunct="1">
              <a:lnSpc>
                <a:spcPct val="100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sz="4800" b="0" i="0" u="none" strike="noStrike" kern="1200" cap="none" spc="0" normalizeH="0" baseline="0" noProof="0" dirty="0">
              <a:ln>
                <a:noFill/>
              </a:ln>
              <a:solidFill>
                <a:srgbClr val="000000"/>
              </a:solidFill>
              <a:effectLst/>
              <a:uLnTx/>
              <a:uFillTx/>
              <a:latin typeface="Calibri" charset="0"/>
            </a:endParaRPr>
          </a:p>
          <a:p>
            <a:pPr marL="0" marR="0" lvl="0" indent="0" algn="l" defTabSz="449263" rtl="0" eaLnBrk="1" fontAlgn="base" latinLnBrk="0" hangingPunct="1">
              <a:lnSpc>
                <a:spcPct val="100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3200" b="0" i="0" u="none" strike="noStrike" kern="1200" cap="none" spc="0" normalizeH="0" baseline="0" noProof="0" dirty="0">
                <a:ln>
                  <a:noFill/>
                </a:ln>
                <a:solidFill>
                  <a:srgbClr val="000000"/>
                </a:solidFill>
                <a:effectLst/>
                <a:uLnTx/>
                <a:uFillTx/>
                <a:latin typeface="Calibri" charset="0"/>
              </a:rPr>
              <a:t>EE551</a:t>
            </a:r>
          </a:p>
          <a:p>
            <a:pPr marL="0" marR="0" lvl="0" indent="0" algn="l" defTabSz="449263" rtl="0" eaLnBrk="1" fontAlgn="base" latinLnBrk="0" hangingPunct="1">
              <a:lnSpc>
                <a:spcPct val="100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dirty="0">
                <a:solidFill>
                  <a:srgbClr val="000000"/>
                </a:solidFill>
                <a:latin typeface="Calibri" charset="0"/>
              </a:rPr>
              <a:t>Week </a:t>
            </a:r>
            <a:r>
              <a:rPr lang="en-GB" sz="3200">
                <a:solidFill>
                  <a:srgbClr val="000000"/>
                </a:solidFill>
                <a:latin typeface="Calibri" charset="0"/>
              </a:rPr>
              <a:t>5 - </a:t>
            </a:r>
            <a:r>
              <a:rPr lang="en-GB" sz="3200" dirty="0">
                <a:solidFill>
                  <a:srgbClr val="000000"/>
                </a:solidFill>
                <a:latin typeface="Calibri" charset="0"/>
              </a:rPr>
              <a:t>Linear Systems, Frequency Domain &amp; Restoration</a:t>
            </a:r>
            <a:endParaRPr kumimoji="0" lang="en-GB" sz="3200" b="0" i="0" u="none" strike="noStrike" kern="1200" cap="none" spc="0" normalizeH="0" baseline="0" noProof="0" dirty="0">
              <a:ln>
                <a:noFill/>
              </a:ln>
              <a:solidFill>
                <a:srgbClr val="000000"/>
              </a:solidFill>
              <a:effectLst/>
              <a:uLnTx/>
              <a:uFillTx/>
              <a:latin typeface="Calibri" charset="0"/>
            </a:endParaRPr>
          </a:p>
        </p:txBody>
      </p:sp>
      <p:cxnSp>
        <p:nvCxnSpPr>
          <p:cNvPr id="7" name="Straight Connector 6">
            <a:extLst>
              <a:ext uri="{FF2B5EF4-FFF2-40B4-BE49-F238E27FC236}">
                <a16:creationId xmlns:a16="http://schemas.microsoft.com/office/drawing/2014/main" id="{E3050CB7-9828-4676-880B-0F20F567ABDF}"/>
              </a:ext>
            </a:extLst>
          </p:cNvPr>
          <p:cNvCxnSpPr>
            <a:cxnSpLocks/>
          </p:cNvCxnSpPr>
          <p:nvPr/>
        </p:nvCxnSpPr>
        <p:spPr bwMode="auto">
          <a:xfrm>
            <a:off x="2054584" y="3094185"/>
            <a:ext cx="2771321" cy="0"/>
          </a:xfrm>
          <a:prstGeom prst="line">
            <a:avLst/>
          </a:prstGeom>
          <a:solidFill>
            <a:srgbClr val="00B8FF"/>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520829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699F56E5-D70F-44EF-A740-3CEA68CA8850}"/>
              </a:ext>
            </a:extLst>
          </p:cNvPr>
          <p:cNvSpPr>
            <a:spLocks noGrp="1" noChangeArrowheads="1"/>
          </p:cNvSpPr>
          <p:nvPr>
            <p:ph type="title"/>
          </p:nvPr>
        </p:nvSpPr>
        <p:spPr/>
        <p:txBody>
          <a:bodyPr/>
          <a:lstStyle/>
          <a:p>
            <a:pPr eaLnBrk="1" hangingPunct="1"/>
            <a:r>
              <a:rPr lang="en-GB" altLang="en-US"/>
              <a:t>Shift invariance (isoplanatism)</a:t>
            </a:r>
            <a:endParaRPr lang="en-US" altLang="en-US"/>
          </a:p>
        </p:txBody>
      </p:sp>
      <p:sp>
        <p:nvSpPr>
          <p:cNvPr id="12291" name="Rectangle 3">
            <a:extLst>
              <a:ext uri="{FF2B5EF4-FFF2-40B4-BE49-F238E27FC236}">
                <a16:creationId xmlns:a16="http://schemas.microsoft.com/office/drawing/2014/main" id="{549CC9E2-5412-43C8-AD26-F61C8E2E8BCA}"/>
              </a:ext>
            </a:extLst>
          </p:cNvPr>
          <p:cNvSpPr>
            <a:spLocks noGrp="1" noChangeArrowheads="1"/>
          </p:cNvSpPr>
          <p:nvPr>
            <p:ph type="body" idx="1"/>
          </p:nvPr>
        </p:nvSpPr>
        <p:spPr>
          <a:xfrm>
            <a:off x="766234" y="2138362"/>
            <a:ext cx="10665884" cy="1571625"/>
          </a:xfrm>
        </p:spPr>
        <p:txBody>
          <a:bodyPr/>
          <a:lstStyle/>
          <a:p>
            <a:pPr eaLnBrk="1" hangingPunct="1">
              <a:lnSpc>
                <a:spcPct val="90000"/>
              </a:lnSpc>
              <a:buFont typeface="Arial" panose="020B0604020202020204" pitchFamily="34" charset="0"/>
              <a:buChar char="•"/>
            </a:pPr>
            <a:r>
              <a:rPr lang="en-US" altLang="en-US" sz="2000" dirty="0"/>
              <a:t>A shift invariant system is characterized by a PSF that depends </a:t>
            </a:r>
            <a:r>
              <a:rPr lang="en-US" altLang="en-US" sz="2000" u="sng" dirty="0"/>
              <a:t>only on </a:t>
            </a:r>
            <a:r>
              <a:rPr lang="en-US" altLang="en-US" sz="2000" i="1" u="sng" dirty="0"/>
              <a:t>the difference</a:t>
            </a:r>
            <a:r>
              <a:rPr lang="en-US" altLang="en-US" sz="2000" u="sng" dirty="0"/>
              <a:t> between the coordinates in the input and output domain and not on their absolute values.</a:t>
            </a:r>
            <a:r>
              <a:rPr lang="en-US" altLang="en-US" sz="2000" dirty="0"/>
              <a:t> </a:t>
            </a:r>
          </a:p>
          <a:p>
            <a:pPr eaLnBrk="1" hangingPunct="1">
              <a:lnSpc>
                <a:spcPct val="90000"/>
              </a:lnSpc>
              <a:buFont typeface="Arial" panose="020B0604020202020204" pitchFamily="34" charset="0"/>
              <a:buChar char="•"/>
            </a:pPr>
            <a:r>
              <a:rPr lang="en-US" altLang="en-US" sz="2000" dirty="0"/>
              <a:t>Thus a 2-D shift-invariant PSF has a functional form which makes it only dependent on only 2 variables –</a:t>
            </a:r>
          </a:p>
        </p:txBody>
      </p:sp>
      <p:sp>
        <p:nvSpPr>
          <p:cNvPr id="12292" name="Rectangle 5">
            <a:extLst>
              <a:ext uri="{FF2B5EF4-FFF2-40B4-BE49-F238E27FC236}">
                <a16:creationId xmlns:a16="http://schemas.microsoft.com/office/drawing/2014/main" id="{8F884FE1-7D0F-4B81-9946-F21A010E5CA0}"/>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2293" name="Object 4">
            <a:extLst>
              <a:ext uri="{FF2B5EF4-FFF2-40B4-BE49-F238E27FC236}">
                <a16:creationId xmlns:a16="http://schemas.microsoft.com/office/drawing/2014/main" id="{5AB6EF3B-4669-467E-8DB8-AB40FBD508F2}"/>
              </a:ext>
            </a:extLst>
          </p:cNvPr>
          <p:cNvGraphicFramePr>
            <a:graphicFrameLocks noChangeAspect="1"/>
          </p:cNvGraphicFramePr>
          <p:nvPr>
            <p:extLst>
              <p:ext uri="{D42A27DB-BD31-4B8C-83A1-F6EECF244321}">
                <p14:modId xmlns:p14="http://schemas.microsoft.com/office/powerpoint/2010/main" val="3990939116"/>
              </p:ext>
            </p:extLst>
          </p:nvPr>
        </p:nvGraphicFramePr>
        <p:xfrm>
          <a:off x="3862387" y="3709987"/>
          <a:ext cx="5184775" cy="406400"/>
        </p:xfrm>
        <a:graphic>
          <a:graphicData uri="http://schemas.openxmlformats.org/presentationml/2006/ole">
            <mc:AlternateContent xmlns:mc="http://schemas.openxmlformats.org/markup-compatibility/2006">
              <mc:Choice xmlns:v="urn:schemas-microsoft-com:vml" Requires="v">
                <p:oleObj name="Equation" r:id="rId2" imgW="2552700" imgH="203200" progId="Equation.DSMT4">
                  <p:embed/>
                </p:oleObj>
              </mc:Choice>
              <mc:Fallback>
                <p:oleObj name="Equation" r:id="rId2" imgW="2552700" imgH="203200" progId="Equation.DSMT4">
                  <p:embed/>
                  <p:pic>
                    <p:nvPicPr>
                      <p:cNvPr id="12293" name="Object 4">
                        <a:extLst>
                          <a:ext uri="{FF2B5EF4-FFF2-40B4-BE49-F238E27FC236}">
                            <a16:creationId xmlns:a16="http://schemas.microsoft.com/office/drawing/2014/main" id="{5AB6EF3B-4669-467E-8DB8-AB40FBD50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387" y="3709987"/>
                        <a:ext cx="5184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Text Box 6">
            <a:extLst>
              <a:ext uri="{FF2B5EF4-FFF2-40B4-BE49-F238E27FC236}">
                <a16:creationId xmlns:a16="http://schemas.microsoft.com/office/drawing/2014/main" id="{F04EF825-72A1-4573-8D67-B706FA49F18E}"/>
              </a:ext>
            </a:extLst>
          </p:cNvPr>
          <p:cNvSpPr txBox="1">
            <a:spLocks noChangeArrowheads="1"/>
          </p:cNvSpPr>
          <p:nvPr/>
        </p:nvSpPr>
        <p:spPr bwMode="auto">
          <a:xfrm>
            <a:off x="766233" y="4411662"/>
            <a:ext cx="1066588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a:buClr>
                <a:srgbClr val="C00000"/>
              </a:buClr>
              <a:buFont typeface="Arial" panose="020B0604020202020204" pitchFamily="34" charset="0"/>
              <a:buChar char="•"/>
            </a:pPr>
            <a:r>
              <a:rPr lang="en-GB" altLang="en-US" sz="2000" dirty="0">
                <a:solidFill>
                  <a:srgbClr val="000000"/>
                </a:solidFill>
                <a:latin typeface="+mn-lt"/>
              </a:rPr>
              <a:t>This has a simple physical interpretation. Consider a source point  in the input domain at coordinates. If we move this source point to different locations in the input domain changing the values of the coordinates, the corresponding response (i.e. its shape/functional form) in the output domain will remain the same but will simply be correspondingly translated in the output domain. </a:t>
            </a:r>
            <a:endParaRPr lang="en-US" altLang="en-US" sz="2000" dirty="0">
              <a:solidFill>
                <a:srgbClr val="000000"/>
              </a:solidFill>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5">
            <a:extLst>
              <a:ext uri="{FF2B5EF4-FFF2-40B4-BE49-F238E27FC236}">
                <a16:creationId xmlns:a16="http://schemas.microsoft.com/office/drawing/2014/main" id="{17D5C031-FFF6-4993-81AE-A38FC4C9D17A}"/>
              </a:ext>
            </a:extLst>
          </p:cNvPr>
          <p:cNvSpPr>
            <a:spLocks noChangeShapeType="1"/>
          </p:cNvSpPr>
          <p:nvPr/>
        </p:nvSpPr>
        <p:spPr bwMode="auto">
          <a:xfrm flipV="1">
            <a:off x="4602163" y="1977180"/>
            <a:ext cx="0" cy="1571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E"/>
          </a:p>
        </p:txBody>
      </p:sp>
      <p:grpSp>
        <p:nvGrpSpPr>
          <p:cNvPr id="13315" name="Group 21">
            <a:extLst>
              <a:ext uri="{FF2B5EF4-FFF2-40B4-BE49-F238E27FC236}">
                <a16:creationId xmlns:a16="http://schemas.microsoft.com/office/drawing/2014/main" id="{1297E24C-6D61-41C3-A3CE-B5E87BD258D8}"/>
              </a:ext>
            </a:extLst>
          </p:cNvPr>
          <p:cNvGrpSpPr>
            <a:grpSpLocks/>
          </p:cNvGrpSpPr>
          <p:nvPr/>
        </p:nvGrpSpPr>
        <p:grpSpPr bwMode="auto">
          <a:xfrm>
            <a:off x="1919289" y="2134343"/>
            <a:ext cx="6408737" cy="3800475"/>
            <a:chOff x="249" y="1534"/>
            <a:chExt cx="4653" cy="2562"/>
          </a:xfrm>
        </p:grpSpPr>
        <p:sp>
          <p:nvSpPr>
            <p:cNvPr id="13318" name="AutoShape 2">
              <a:extLst>
                <a:ext uri="{FF2B5EF4-FFF2-40B4-BE49-F238E27FC236}">
                  <a16:creationId xmlns:a16="http://schemas.microsoft.com/office/drawing/2014/main" id="{3DF84727-84CD-4B5E-8498-EBF3F5D1D505}"/>
                </a:ext>
              </a:extLst>
            </p:cNvPr>
            <p:cNvSpPr>
              <a:spLocks noChangeArrowheads="1"/>
            </p:cNvSpPr>
            <p:nvPr/>
          </p:nvSpPr>
          <p:spPr bwMode="auto">
            <a:xfrm>
              <a:off x="249" y="2753"/>
              <a:ext cx="4113" cy="963"/>
            </a:xfrm>
            <a:prstGeom prst="parallelogram">
              <a:avLst>
                <a:gd name="adj" fmla="val 142269"/>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latin typeface="+mn-lt"/>
              </a:endParaRPr>
            </a:p>
          </p:txBody>
        </p:sp>
        <p:sp>
          <p:nvSpPr>
            <p:cNvPr id="13319" name="Oval 3">
              <a:extLst>
                <a:ext uri="{FF2B5EF4-FFF2-40B4-BE49-F238E27FC236}">
                  <a16:creationId xmlns:a16="http://schemas.microsoft.com/office/drawing/2014/main" id="{B495F793-A454-4D09-977B-2E594264E37A}"/>
                </a:ext>
              </a:extLst>
            </p:cNvPr>
            <p:cNvSpPr>
              <a:spLocks noChangeArrowheads="1"/>
            </p:cNvSpPr>
            <p:nvPr/>
          </p:nvSpPr>
          <p:spPr bwMode="auto">
            <a:xfrm>
              <a:off x="1364" y="3140"/>
              <a:ext cx="189" cy="35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latin typeface="+mn-lt"/>
              </a:endParaRPr>
            </a:p>
          </p:txBody>
        </p:sp>
        <p:sp>
          <p:nvSpPr>
            <p:cNvPr id="13320" name="Oval 4">
              <a:extLst>
                <a:ext uri="{FF2B5EF4-FFF2-40B4-BE49-F238E27FC236}">
                  <a16:creationId xmlns:a16="http://schemas.microsoft.com/office/drawing/2014/main" id="{05BA7041-8A6D-4A76-9B7C-D13E997EAF39}"/>
                </a:ext>
              </a:extLst>
            </p:cNvPr>
            <p:cNvSpPr>
              <a:spLocks noChangeArrowheads="1"/>
            </p:cNvSpPr>
            <p:nvPr/>
          </p:nvSpPr>
          <p:spPr bwMode="auto">
            <a:xfrm>
              <a:off x="2738" y="2921"/>
              <a:ext cx="189" cy="35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latin typeface="+mn-lt"/>
              </a:endParaRPr>
            </a:p>
          </p:txBody>
        </p:sp>
        <p:sp>
          <p:nvSpPr>
            <p:cNvPr id="13321" name="Line 6">
              <a:extLst>
                <a:ext uri="{FF2B5EF4-FFF2-40B4-BE49-F238E27FC236}">
                  <a16:creationId xmlns:a16="http://schemas.microsoft.com/office/drawing/2014/main" id="{03DF53B4-5BF9-4AD1-957B-C99BE7295298}"/>
                </a:ext>
              </a:extLst>
            </p:cNvPr>
            <p:cNvSpPr>
              <a:spLocks noChangeShapeType="1"/>
            </p:cNvSpPr>
            <p:nvPr/>
          </p:nvSpPr>
          <p:spPr bwMode="auto">
            <a:xfrm flipV="1">
              <a:off x="1423" y="2997"/>
              <a:ext cx="0" cy="1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E"/>
            </a:p>
          </p:txBody>
        </p:sp>
        <p:sp>
          <p:nvSpPr>
            <p:cNvPr id="13322" name="Line 7">
              <a:extLst>
                <a:ext uri="{FF2B5EF4-FFF2-40B4-BE49-F238E27FC236}">
                  <a16:creationId xmlns:a16="http://schemas.microsoft.com/office/drawing/2014/main" id="{FADDA93B-4066-4D27-8E02-548F0BDAA933}"/>
                </a:ext>
              </a:extLst>
            </p:cNvPr>
            <p:cNvSpPr>
              <a:spLocks noChangeShapeType="1"/>
            </p:cNvSpPr>
            <p:nvPr/>
          </p:nvSpPr>
          <p:spPr bwMode="auto">
            <a:xfrm flipV="1">
              <a:off x="1423" y="2678"/>
              <a:ext cx="0" cy="1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E"/>
            </a:p>
          </p:txBody>
        </p:sp>
        <p:sp>
          <p:nvSpPr>
            <p:cNvPr id="13323" name="Line 8">
              <a:extLst>
                <a:ext uri="{FF2B5EF4-FFF2-40B4-BE49-F238E27FC236}">
                  <a16:creationId xmlns:a16="http://schemas.microsoft.com/office/drawing/2014/main" id="{2FFEE2F2-3743-425B-845B-E9FAB6FEDFE9}"/>
                </a:ext>
              </a:extLst>
            </p:cNvPr>
            <p:cNvSpPr>
              <a:spLocks noChangeShapeType="1"/>
            </p:cNvSpPr>
            <p:nvPr/>
          </p:nvSpPr>
          <p:spPr bwMode="auto">
            <a:xfrm flipV="1">
              <a:off x="1423" y="2355"/>
              <a:ext cx="0" cy="1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E"/>
            </a:p>
          </p:txBody>
        </p:sp>
        <p:sp>
          <p:nvSpPr>
            <p:cNvPr id="13324" name="Line 9">
              <a:extLst>
                <a:ext uri="{FF2B5EF4-FFF2-40B4-BE49-F238E27FC236}">
                  <a16:creationId xmlns:a16="http://schemas.microsoft.com/office/drawing/2014/main" id="{45F6CF48-CB08-4924-9C91-362B925C6158}"/>
                </a:ext>
              </a:extLst>
            </p:cNvPr>
            <p:cNvSpPr>
              <a:spLocks noChangeShapeType="1"/>
            </p:cNvSpPr>
            <p:nvPr/>
          </p:nvSpPr>
          <p:spPr bwMode="auto">
            <a:xfrm flipV="1">
              <a:off x="2797" y="2827"/>
              <a:ext cx="0" cy="1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E"/>
            </a:p>
          </p:txBody>
        </p:sp>
        <p:sp>
          <p:nvSpPr>
            <p:cNvPr id="13325" name="Line 10">
              <a:extLst>
                <a:ext uri="{FF2B5EF4-FFF2-40B4-BE49-F238E27FC236}">
                  <a16:creationId xmlns:a16="http://schemas.microsoft.com/office/drawing/2014/main" id="{B2DD3EF7-54BF-4981-82D1-0ED56431AFEA}"/>
                </a:ext>
              </a:extLst>
            </p:cNvPr>
            <p:cNvSpPr>
              <a:spLocks noChangeShapeType="1"/>
            </p:cNvSpPr>
            <p:nvPr/>
          </p:nvSpPr>
          <p:spPr bwMode="auto">
            <a:xfrm flipV="1">
              <a:off x="2797" y="2529"/>
              <a:ext cx="0" cy="1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E"/>
            </a:p>
          </p:txBody>
        </p:sp>
        <p:sp>
          <p:nvSpPr>
            <p:cNvPr id="13326" name="Line 11">
              <a:extLst>
                <a:ext uri="{FF2B5EF4-FFF2-40B4-BE49-F238E27FC236}">
                  <a16:creationId xmlns:a16="http://schemas.microsoft.com/office/drawing/2014/main" id="{D48203C4-C626-4613-A691-77CC27548220}"/>
                </a:ext>
              </a:extLst>
            </p:cNvPr>
            <p:cNvSpPr>
              <a:spLocks noChangeShapeType="1"/>
            </p:cNvSpPr>
            <p:nvPr/>
          </p:nvSpPr>
          <p:spPr bwMode="auto">
            <a:xfrm flipV="1">
              <a:off x="2797" y="2205"/>
              <a:ext cx="0" cy="1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E"/>
            </a:p>
          </p:txBody>
        </p:sp>
        <p:sp>
          <p:nvSpPr>
            <p:cNvPr id="13327" name="Freeform 12">
              <a:extLst>
                <a:ext uri="{FF2B5EF4-FFF2-40B4-BE49-F238E27FC236}">
                  <a16:creationId xmlns:a16="http://schemas.microsoft.com/office/drawing/2014/main" id="{8597B36F-35BD-49AD-9FE7-47CA4E4138C7}"/>
                </a:ext>
              </a:extLst>
            </p:cNvPr>
            <p:cNvSpPr>
              <a:spLocks/>
            </p:cNvSpPr>
            <p:nvPr/>
          </p:nvSpPr>
          <p:spPr bwMode="auto">
            <a:xfrm>
              <a:off x="2517" y="1806"/>
              <a:ext cx="558" cy="249"/>
            </a:xfrm>
            <a:custGeom>
              <a:avLst/>
              <a:gdLst>
                <a:gd name="T0" fmla="*/ 0 w 558"/>
                <a:gd name="T1" fmla="*/ 358 h 371"/>
                <a:gd name="T2" fmla="*/ 126 w 558"/>
                <a:gd name="T3" fmla="*/ 313 h 371"/>
                <a:gd name="T4" fmla="*/ 234 w 558"/>
                <a:gd name="T5" fmla="*/ 43 h 371"/>
                <a:gd name="T6" fmla="*/ 378 w 558"/>
                <a:gd name="T7" fmla="*/ 52 h 371"/>
                <a:gd name="T8" fmla="*/ 414 w 558"/>
                <a:gd name="T9" fmla="*/ 313 h 371"/>
                <a:gd name="T10" fmla="*/ 558 w 558"/>
                <a:gd name="T11" fmla="*/ 340 h 3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8" h="371">
                  <a:moveTo>
                    <a:pt x="0" y="358"/>
                  </a:moveTo>
                  <a:cubicBezTo>
                    <a:pt x="43" y="361"/>
                    <a:pt x="87" y="365"/>
                    <a:pt x="126" y="313"/>
                  </a:cubicBezTo>
                  <a:cubicBezTo>
                    <a:pt x="165" y="261"/>
                    <a:pt x="192" y="86"/>
                    <a:pt x="234" y="43"/>
                  </a:cubicBezTo>
                  <a:cubicBezTo>
                    <a:pt x="276" y="0"/>
                    <a:pt x="348" y="7"/>
                    <a:pt x="378" y="52"/>
                  </a:cubicBezTo>
                  <a:cubicBezTo>
                    <a:pt x="408" y="97"/>
                    <a:pt x="384" y="265"/>
                    <a:pt x="414" y="313"/>
                  </a:cubicBezTo>
                  <a:cubicBezTo>
                    <a:pt x="444" y="361"/>
                    <a:pt x="513" y="371"/>
                    <a:pt x="558" y="34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E"/>
            </a:p>
          </p:txBody>
        </p:sp>
        <p:sp>
          <p:nvSpPr>
            <p:cNvPr id="13328" name="Freeform 13">
              <a:extLst>
                <a:ext uri="{FF2B5EF4-FFF2-40B4-BE49-F238E27FC236}">
                  <a16:creationId xmlns:a16="http://schemas.microsoft.com/office/drawing/2014/main" id="{3A040A14-1300-4F27-AECE-B937EE43DCBD}"/>
                </a:ext>
              </a:extLst>
            </p:cNvPr>
            <p:cNvSpPr>
              <a:spLocks/>
            </p:cNvSpPr>
            <p:nvPr/>
          </p:nvSpPr>
          <p:spPr bwMode="auto">
            <a:xfrm>
              <a:off x="1146" y="1812"/>
              <a:ext cx="558" cy="249"/>
            </a:xfrm>
            <a:custGeom>
              <a:avLst/>
              <a:gdLst>
                <a:gd name="T0" fmla="*/ 0 w 558"/>
                <a:gd name="T1" fmla="*/ 358 h 371"/>
                <a:gd name="T2" fmla="*/ 126 w 558"/>
                <a:gd name="T3" fmla="*/ 313 h 371"/>
                <a:gd name="T4" fmla="*/ 234 w 558"/>
                <a:gd name="T5" fmla="*/ 43 h 371"/>
                <a:gd name="T6" fmla="*/ 378 w 558"/>
                <a:gd name="T7" fmla="*/ 52 h 371"/>
                <a:gd name="T8" fmla="*/ 414 w 558"/>
                <a:gd name="T9" fmla="*/ 313 h 371"/>
                <a:gd name="T10" fmla="*/ 558 w 558"/>
                <a:gd name="T11" fmla="*/ 340 h 3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8" h="371">
                  <a:moveTo>
                    <a:pt x="0" y="358"/>
                  </a:moveTo>
                  <a:cubicBezTo>
                    <a:pt x="43" y="361"/>
                    <a:pt x="87" y="365"/>
                    <a:pt x="126" y="313"/>
                  </a:cubicBezTo>
                  <a:cubicBezTo>
                    <a:pt x="165" y="261"/>
                    <a:pt x="192" y="86"/>
                    <a:pt x="234" y="43"/>
                  </a:cubicBezTo>
                  <a:cubicBezTo>
                    <a:pt x="276" y="0"/>
                    <a:pt x="348" y="7"/>
                    <a:pt x="378" y="52"/>
                  </a:cubicBezTo>
                  <a:cubicBezTo>
                    <a:pt x="408" y="97"/>
                    <a:pt x="384" y="265"/>
                    <a:pt x="414" y="313"/>
                  </a:cubicBezTo>
                  <a:cubicBezTo>
                    <a:pt x="444" y="361"/>
                    <a:pt x="513" y="371"/>
                    <a:pt x="558" y="340"/>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E"/>
            </a:p>
          </p:txBody>
        </p:sp>
        <p:sp>
          <p:nvSpPr>
            <p:cNvPr id="13329" name="Text Box 14">
              <a:extLst>
                <a:ext uri="{FF2B5EF4-FFF2-40B4-BE49-F238E27FC236}">
                  <a16:creationId xmlns:a16="http://schemas.microsoft.com/office/drawing/2014/main" id="{991A5930-30E6-4AC0-B0A9-9C89C9D021C7}"/>
                </a:ext>
              </a:extLst>
            </p:cNvPr>
            <p:cNvSpPr txBox="1">
              <a:spLocks noChangeArrowheads="1"/>
            </p:cNvSpPr>
            <p:nvPr/>
          </p:nvSpPr>
          <p:spPr bwMode="auto">
            <a:xfrm>
              <a:off x="3255" y="1534"/>
              <a:ext cx="1647" cy="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GB" altLang="en-US" sz="2800" b="1" u="sng" dirty="0">
                  <a:latin typeface="+mn-lt"/>
                </a:rPr>
                <a:t>PSF Unaffected</a:t>
              </a:r>
            </a:p>
          </p:txBody>
        </p:sp>
        <p:sp>
          <p:nvSpPr>
            <p:cNvPr id="13330" name="Line 15">
              <a:extLst>
                <a:ext uri="{FF2B5EF4-FFF2-40B4-BE49-F238E27FC236}">
                  <a16:creationId xmlns:a16="http://schemas.microsoft.com/office/drawing/2014/main" id="{80368AA0-80F5-4553-9690-C08CB603EBA3}"/>
                </a:ext>
              </a:extLst>
            </p:cNvPr>
            <p:cNvSpPr>
              <a:spLocks noChangeShapeType="1"/>
            </p:cNvSpPr>
            <p:nvPr/>
          </p:nvSpPr>
          <p:spPr bwMode="auto">
            <a:xfrm flipH="1">
              <a:off x="3075" y="1861"/>
              <a:ext cx="342" cy="13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E"/>
            </a:p>
          </p:txBody>
        </p:sp>
        <p:sp>
          <p:nvSpPr>
            <p:cNvPr id="13331" name="Line 16">
              <a:extLst>
                <a:ext uri="{FF2B5EF4-FFF2-40B4-BE49-F238E27FC236}">
                  <a16:creationId xmlns:a16="http://schemas.microsoft.com/office/drawing/2014/main" id="{0B3723A2-86BC-41EB-9C76-E65DD34695BE}"/>
                </a:ext>
              </a:extLst>
            </p:cNvPr>
            <p:cNvSpPr>
              <a:spLocks noChangeShapeType="1"/>
            </p:cNvSpPr>
            <p:nvPr/>
          </p:nvSpPr>
          <p:spPr bwMode="auto">
            <a:xfrm flipV="1">
              <a:off x="1704" y="3146"/>
              <a:ext cx="813" cy="12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E"/>
            </a:p>
          </p:txBody>
        </p:sp>
        <p:sp>
          <p:nvSpPr>
            <p:cNvPr id="13332" name="Text Box 17">
              <a:extLst>
                <a:ext uri="{FF2B5EF4-FFF2-40B4-BE49-F238E27FC236}">
                  <a16:creationId xmlns:a16="http://schemas.microsoft.com/office/drawing/2014/main" id="{4675B368-3089-4039-AD4D-E513757C1C34}"/>
                </a:ext>
              </a:extLst>
            </p:cNvPr>
            <p:cNvSpPr txBox="1">
              <a:spLocks noChangeArrowheads="1"/>
            </p:cNvSpPr>
            <p:nvPr/>
          </p:nvSpPr>
          <p:spPr bwMode="auto">
            <a:xfrm>
              <a:off x="1925" y="3266"/>
              <a:ext cx="812"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GB" altLang="en-US" sz="2800">
                  <a:latin typeface="+mn-lt"/>
                </a:rPr>
                <a:t>shift</a:t>
              </a:r>
            </a:p>
          </p:txBody>
        </p:sp>
        <p:sp>
          <p:nvSpPr>
            <p:cNvPr id="13333" name="Text Box 18">
              <a:extLst>
                <a:ext uri="{FF2B5EF4-FFF2-40B4-BE49-F238E27FC236}">
                  <a16:creationId xmlns:a16="http://schemas.microsoft.com/office/drawing/2014/main" id="{7A776FD2-2925-4201-8040-57420D0F3E3F}"/>
                </a:ext>
              </a:extLst>
            </p:cNvPr>
            <p:cNvSpPr txBox="1">
              <a:spLocks noChangeArrowheads="1"/>
            </p:cNvSpPr>
            <p:nvPr/>
          </p:nvSpPr>
          <p:spPr bwMode="auto">
            <a:xfrm>
              <a:off x="852" y="3828"/>
              <a:ext cx="214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GB" altLang="en-US" sz="2000" b="1">
                  <a:latin typeface="+mn-lt"/>
                </a:rPr>
                <a:t>Object Distribution</a:t>
              </a:r>
            </a:p>
          </p:txBody>
        </p:sp>
      </p:grpSp>
      <p:sp>
        <p:nvSpPr>
          <p:cNvPr id="13316" name="AutoShape 19">
            <a:extLst>
              <a:ext uri="{FF2B5EF4-FFF2-40B4-BE49-F238E27FC236}">
                <a16:creationId xmlns:a16="http://schemas.microsoft.com/office/drawing/2014/main" id="{F409C728-23C3-406B-8B2C-685945090AF3}"/>
              </a:ext>
            </a:extLst>
          </p:cNvPr>
          <p:cNvSpPr>
            <a:spLocks noGrp="1" noChangeArrowheads="1"/>
          </p:cNvSpPr>
          <p:nvPr>
            <p:ph type="title"/>
          </p:nvPr>
        </p:nvSpPr>
        <p:spPr>
          <a:noFill/>
        </p:spPr>
        <p:txBody>
          <a:bodyPr/>
          <a:lstStyle/>
          <a:p>
            <a:pPr eaLnBrk="1" hangingPunct="1"/>
            <a:r>
              <a:rPr lang="en-GB" altLang="en-US"/>
              <a:t>Shift invariance (isoplanatism)</a:t>
            </a:r>
            <a:endParaRPr lang="en-US" altLang="en-US"/>
          </a:p>
        </p:txBody>
      </p:sp>
      <p:sp>
        <p:nvSpPr>
          <p:cNvPr id="13317" name="Text Box 20">
            <a:extLst>
              <a:ext uri="{FF2B5EF4-FFF2-40B4-BE49-F238E27FC236}">
                <a16:creationId xmlns:a16="http://schemas.microsoft.com/office/drawing/2014/main" id="{91BC17CA-7CEB-434F-8835-B97ADBFCB2F4}"/>
              </a:ext>
            </a:extLst>
          </p:cNvPr>
          <p:cNvSpPr txBox="1">
            <a:spLocks noChangeArrowheads="1"/>
          </p:cNvSpPr>
          <p:nvPr/>
        </p:nvSpPr>
        <p:spPr bwMode="auto">
          <a:xfrm>
            <a:off x="8328026" y="3147308"/>
            <a:ext cx="2900324" cy="2308324"/>
          </a:xfrm>
          <a:prstGeom prst="rect">
            <a:avLst/>
          </a:prstGeom>
          <a:noFill/>
          <a:ln>
            <a:noFill/>
          </a:ln>
          <a:effec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altLang="en-US" sz="1600" dirty="0">
                <a:latin typeface="+mn-lt"/>
              </a:rPr>
              <a:t>Each point in the object (input) plane contributes to a number of points in the image plane.</a:t>
            </a:r>
          </a:p>
          <a:p>
            <a:pPr algn="just"/>
            <a:endParaRPr lang="en-GB" altLang="en-US" sz="1600" dirty="0">
              <a:latin typeface="+mn-lt"/>
            </a:endParaRPr>
          </a:p>
          <a:p>
            <a:pPr algn="just"/>
            <a:r>
              <a:rPr lang="en-GB" altLang="en-US" sz="1600" dirty="0">
                <a:latin typeface="+mn-lt"/>
              </a:rPr>
              <a:t>In </a:t>
            </a:r>
            <a:r>
              <a:rPr lang="en-GB" altLang="en-US" sz="1600" dirty="0" err="1">
                <a:latin typeface="+mn-lt"/>
              </a:rPr>
              <a:t>isoplanatic</a:t>
            </a:r>
            <a:r>
              <a:rPr lang="en-GB" altLang="en-US" sz="1600" dirty="0">
                <a:latin typeface="+mn-lt"/>
              </a:rPr>
              <a:t> systems, this contribution depends only on a difference of coordinates between the input and image domains.</a:t>
            </a:r>
            <a:endParaRPr lang="en-US" altLang="en-US" sz="16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6">
            <a:extLst>
              <a:ext uri="{FF2B5EF4-FFF2-40B4-BE49-F238E27FC236}">
                <a16:creationId xmlns:a16="http://schemas.microsoft.com/office/drawing/2014/main" id="{E7AC4F01-AE16-44B2-953A-B0BE3A7CA249}"/>
              </a:ext>
            </a:extLst>
          </p:cNvPr>
          <p:cNvSpPr txBox="1">
            <a:spLocks noChangeArrowheads="1"/>
          </p:cNvSpPr>
          <p:nvPr/>
        </p:nvSpPr>
        <p:spPr bwMode="auto">
          <a:xfrm>
            <a:off x="3648075" y="5590602"/>
            <a:ext cx="4679950" cy="36671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endParaRPr lang="en-US" altLang="en-US"/>
          </a:p>
        </p:txBody>
      </p:sp>
      <p:sp>
        <p:nvSpPr>
          <p:cNvPr id="14339" name="AutoShape 2">
            <a:extLst>
              <a:ext uri="{FF2B5EF4-FFF2-40B4-BE49-F238E27FC236}">
                <a16:creationId xmlns:a16="http://schemas.microsoft.com/office/drawing/2014/main" id="{45F54137-D183-4B8E-80EC-3F2B012007DC}"/>
              </a:ext>
            </a:extLst>
          </p:cNvPr>
          <p:cNvSpPr>
            <a:spLocks noGrp="1" noChangeArrowheads="1"/>
          </p:cNvSpPr>
          <p:nvPr>
            <p:ph type="title"/>
          </p:nvPr>
        </p:nvSpPr>
        <p:spPr/>
        <p:txBody>
          <a:bodyPr/>
          <a:lstStyle/>
          <a:p>
            <a:pPr eaLnBrk="1" hangingPunct="1"/>
            <a:r>
              <a:rPr lang="en-GB" altLang="en-US"/>
              <a:t>Shift invariance (isoplanatism)</a:t>
            </a:r>
            <a:endParaRPr lang="en-US" altLang="en-US"/>
          </a:p>
        </p:txBody>
      </p:sp>
      <p:sp>
        <p:nvSpPr>
          <p:cNvPr id="14340" name="Rectangle 3">
            <a:extLst>
              <a:ext uri="{FF2B5EF4-FFF2-40B4-BE49-F238E27FC236}">
                <a16:creationId xmlns:a16="http://schemas.microsoft.com/office/drawing/2014/main" id="{5DC2DA05-DAA6-4B92-B945-5EE56BE40441}"/>
              </a:ext>
            </a:extLst>
          </p:cNvPr>
          <p:cNvSpPr>
            <a:spLocks noGrp="1" noChangeArrowheads="1"/>
          </p:cNvSpPr>
          <p:nvPr>
            <p:ph type="body" idx="1"/>
          </p:nvPr>
        </p:nvSpPr>
        <p:spPr>
          <a:xfrm>
            <a:off x="2362200" y="1953640"/>
            <a:ext cx="7766050" cy="779463"/>
          </a:xfrm>
        </p:spPr>
        <p:txBody>
          <a:bodyPr/>
          <a:lstStyle/>
          <a:p>
            <a:pPr eaLnBrk="1" hangingPunct="1">
              <a:buFont typeface="Wingdings" panose="05000000000000000000" pitchFamily="2" charset="2"/>
              <a:buNone/>
            </a:pPr>
            <a:r>
              <a:rPr lang="en-US" altLang="en-US" sz="2000"/>
              <a:t>If shift invariance holds, the linear superposition integral becomes a </a:t>
            </a:r>
          </a:p>
          <a:p>
            <a:pPr eaLnBrk="1" hangingPunct="1">
              <a:buFont typeface="Wingdings" panose="05000000000000000000" pitchFamily="2" charset="2"/>
              <a:buNone/>
            </a:pPr>
            <a:r>
              <a:rPr lang="en-US" altLang="en-US" sz="2000" b="1"/>
              <a:t>convolution integral</a:t>
            </a:r>
            <a:r>
              <a:rPr lang="en-US" altLang="en-US" sz="2000"/>
              <a:t> –</a:t>
            </a:r>
          </a:p>
        </p:txBody>
      </p:sp>
      <p:sp>
        <p:nvSpPr>
          <p:cNvPr id="14341" name="Rectangle 4">
            <a:extLst>
              <a:ext uri="{FF2B5EF4-FFF2-40B4-BE49-F238E27FC236}">
                <a16:creationId xmlns:a16="http://schemas.microsoft.com/office/drawing/2014/main" id="{4999D29C-4088-4167-BFB4-1F17FE360B86}"/>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4343" name="Object 7">
            <a:extLst>
              <a:ext uri="{FF2B5EF4-FFF2-40B4-BE49-F238E27FC236}">
                <a16:creationId xmlns:a16="http://schemas.microsoft.com/office/drawing/2014/main" id="{2DD32E5A-D5B8-41C2-958E-FC32A2F32C7B}"/>
              </a:ext>
            </a:extLst>
          </p:cNvPr>
          <p:cNvGraphicFramePr>
            <a:graphicFrameLocks noChangeAspect="1"/>
          </p:cNvGraphicFramePr>
          <p:nvPr>
            <p:extLst>
              <p:ext uri="{D42A27DB-BD31-4B8C-83A1-F6EECF244321}">
                <p14:modId xmlns:p14="http://schemas.microsoft.com/office/powerpoint/2010/main" val="2370264787"/>
              </p:ext>
            </p:extLst>
          </p:nvPr>
        </p:nvGraphicFramePr>
        <p:xfrm>
          <a:off x="3792538" y="2804540"/>
          <a:ext cx="4248150" cy="441325"/>
        </p:xfrm>
        <a:graphic>
          <a:graphicData uri="http://schemas.openxmlformats.org/presentationml/2006/ole">
            <mc:AlternateContent xmlns:mc="http://schemas.openxmlformats.org/markup-compatibility/2006">
              <mc:Choice xmlns:v="urn:schemas-microsoft-com:vml" Requires="v">
                <p:oleObj name="Equation" r:id="rId2" imgW="2654300" imgH="279400" progId="Equation.DSMT4">
                  <p:embed/>
                </p:oleObj>
              </mc:Choice>
              <mc:Fallback>
                <p:oleObj name="Equation" r:id="rId2" imgW="2654300" imgH="279400" progId="Equation.DSMT4">
                  <p:embed/>
                  <p:pic>
                    <p:nvPicPr>
                      <p:cNvPr id="14343" name="Object 7">
                        <a:extLst>
                          <a:ext uri="{FF2B5EF4-FFF2-40B4-BE49-F238E27FC236}">
                            <a16:creationId xmlns:a16="http://schemas.microsoft.com/office/drawing/2014/main" id="{2DD32E5A-D5B8-41C2-958E-FC32A2F32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2538" y="2804540"/>
                        <a:ext cx="42481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5" name="Object 9">
            <a:extLst>
              <a:ext uri="{FF2B5EF4-FFF2-40B4-BE49-F238E27FC236}">
                <a16:creationId xmlns:a16="http://schemas.microsoft.com/office/drawing/2014/main" id="{8AADB5ED-41AB-4263-90E7-149BC1BAD931}"/>
              </a:ext>
            </a:extLst>
          </p:cNvPr>
          <p:cNvGraphicFramePr>
            <a:graphicFrameLocks noChangeAspect="1"/>
          </p:cNvGraphicFramePr>
          <p:nvPr>
            <p:extLst>
              <p:ext uri="{D42A27DB-BD31-4B8C-83A1-F6EECF244321}">
                <p14:modId xmlns:p14="http://schemas.microsoft.com/office/powerpoint/2010/main" val="3360113427"/>
              </p:ext>
            </p:extLst>
          </p:nvPr>
        </p:nvGraphicFramePr>
        <p:xfrm>
          <a:off x="7104064" y="3596703"/>
          <a:ext cx="3049587" cy="371475"/>
        </p:xfrm>
        <a:graphic>
          <a:graphicData uri="http://schemas.openxmlformats.org/presentationml/2006/ole">
            <mc:AlternateContent xmlns:mc="http://schemas.openxmlformats.org/markup-compatibility/2006">
              <mc:Choice xmlns:v="urn:schemas-microsoft-com:vml" Requires="v">
                <p:oleObj name="Equation" r:id="rId4" imgW="1637589" imgH="203112" progId="Equation.DSMT4">
                  <p:embed/>
                </p:oleObj>
              </mc:Choice>
              <mc:Fallback>
                <p:oleObj name="Equation" r:id="rId4" imgW="1637589" imgH="203112" progId="Equation.DSMT4">
                  <p:embed/>
                  <p:pic>
                    <p:nvPicPr>
                      <p:cNvPr id="14345" name="Object 9">
                        <a:extLst>
                          <a:ext uri="{FF2B5EF4-FFF2-40B4-BE49-F238E27FC236}">
                            <a16:creationId xmlns:a16="http://schemas.microsoft.com/office/drawing/2014/main" id="{8AADB5ED-41AB-4263-90E7-149BC1BAD9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4064" y="3596703"/>
                        <a:ext cx="304958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6" name="Text Box 11">
            <a:extLst>
              <a:ext uri="{FF2B5EF4-FFF2-40B4-BE49-F238E27FC236}">
                <a16:creationId xmlns:a16="http://schemas.microsoft.com/office/drawing/2014/main" id="{95DF6865-2104-46B6-A85E-6185C61D411B}"/>
              </a:ext>
            </a:extLst>
          </p:cNvPr>
          <p:cNvSpPr txBox="1">
            <a:spLocks noChangeArrowheads="1"/>
          </p:cNvSpPr>
          <p:nvPr/>
        </p:nvSpPr>
        <p:spPr bwMode="auto">
          <a:xfrm>
            <a:off x="2424113" y="3452239"/>
            <a:ext cx="4514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t>This integral is so important that it is often </a:t>
            </a:r>
          </a:p>
          <a:p>
            <a:r>
              <a:rPr lang="en-GB" altLang="en-US" dirty="0"/>
              <a:t>simply abbreviated by an asterisk operator</a:t>
            </a:r>
            <a:endParaRPr lang="en-US" altLang="en-US" dirty="0"/>
          </a:p>
        </p:txBody>
      </p:sp>
      <p:sp>
        <p:nvSpPr>
          <p:cNvPr id="14347" name="Text Box 12">
            <a:extLst>
              <a:ext uri="{FF2B5EF4-FFF2-40B4-BE49-F238E27FC236}">
                <a16:creationId xmlns:a16="http://schemas.microsoft.com/office/drawing/2014/main" id="{FD0270C4-4E90-4F41-A071-E8CE859E61CE}"/>
              </a:ext>
            </a:extLst>
          </p:cNvPr>
          <p:cNvSpPr txBox="1">
            <a:spLocks noChangeArrowheads="1"/>
          </p:cNvSpPr>
          <p:nvPr/>
        </p:nvSpPr>
        <p:spPr bwMode="auto">
          <a:xfrm>
            <a:off x="2424113" y="4244403"/>
            <a:ext cx="80454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Convolution is a fundamental process describing the way in which a linear </a:t>
            </a:r>
          </a:p>
          <a:p>
            <a:r>
              <a:rPr lang="en-GB" altLang="en-US"/>
              <a:t>System “mixes up” the ideal input image with the PSF. The addition of a noise</a:t>
            </a:r>
          </a:p>
          <a:p>
            <a:r>
              <a:rPr lang="en-GB" altLang="en-US"/>
              <a:t>term gives the so-called </a:t>
            </a:r>
            <a:r>
              <a:rPr lang="en-GB" altLang="en-US" b="1"/>
              <a:t>imaging equation</a:t>
            </a:r>
            <a:endParaRPr lang="en-US" altLang="en-US" b="1"/>
          </a:p>
        </p:txBody>
      </p:sp>
      <p:graphicFrame>
        <p:nvGraphicFramePr>
          <p:cNvPr id="14348" name="Object 15">
            <a:extLst>
              <a:ext uri="{FF2B5EF4-FFF2-40B4-BE49-F238E27FC236}">
                <a16:creationId xmlns:a16="http://schemas.microsoft.com/office/drawing/2014/main" id="{22D040DD-0D08-465A-A1A2-726C9C3709E6}"/>
              </a:ext>
            </a:extLst>
          </p:cNvPr>
          <p:cNvGraphicFramePr>
            <a:graphicFrameLocks noChangeAspect="1"/>
          </p:cNvGraphicFramePr>
          <p:nvPr>
            <p:extLst>
              <p:ext uri="{D42A27DB-BD31-4B8C-83A1-F6EECF244321}">
                <p14:modId xmlns:p14="http://schemas.microsoft.com/office/powerpoint/2010/main" val="1352509358"/>
              </p:ext>
            </p:extLst>
          </p:nvPr>
        </p:nvGraphicFramePr>
        <p:xfrm>
          <a:off x="3998913" y="5601715"/>
          <a:ext cx="4113212" cy="371475"/>
        </p:xfrm>
        <a:graphic>
          <a:graphicData uri="http://schemas.openxmlformats.org/presentationml/2006/ole">
            <mc:AlternateContent xmlns:mc="http://schemas.openxmlformats.org/markup-compatibility/2006">
              <mc:Choice xmlns:v="urn:schemas-microsoft-com:vml" Requires="v">
                <p:oleObj name="Equation" r:id="rId6" imgW="2209800" imgH="203200" progId="Equation.DSMT4">
                  <p:embed/>
                </p:oleObj>
              </mc:Choice>
              <mc:Fallback>
                <p:oleObj name="Equation" r:id="rId6" imgW="2209800" imgH="203200" progId="Equation.DSMT4">
                  <p:embed/>
                  <p:pic>
                    <p:nvPicPr>
                      <p:cNvPr id="14348" name="Object 15">
                        <a:extLst>
                          <a:ext uri="{FF2B5EF4-FFF2-40B4-BE49-F238E27FC236}">
                            <a16:creationId xmlns:a16="http://schemas.microsoft.com/office/drawing/2014/main" id="{22D040DD-0D08-465A-A1A2-726C9C3709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8913" y="5601715"/>
                        <a:ext cx="41132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a:extLst>
              <a:ext uri="{FF2B5EF4-FFF2-40B4-BE49-F238E27FC236}">
                <a16:creationId xmlns:a16="http://schemas.microsoft.com/office/drawing/2014/main" id="{C0B2491D-8B75-4346-8451-F8EAD4EAF3AF}"/>
              </a:ext>
            </a:extLst>
          </p:cNvPr>
          <p:cNvSpPr>
            <a:spLocks noGrp="1" noChangeArrowheads="1"/>
          </p:cNvSpPr>
          <p:nvPr>
            <p:ph type="title"/>
          </p:nvPr>
        </p:nvSpPr>
        <p:spPr/>
        <p:txBody>
          <a:bodyPr/>
          <a:lstStyle/>
          <a:p>
            <a:pPr eaLnBrk="1" hangingPunct="1"/>
            <a:r>
              <a:rPr lang="en-GB" altLang="en-US" sz="3200"/>
              <a:t>Shift invariance (isoplanatism) – image formation</a:t>
            </a:r>
            <a:endParaRPr lang="en-US" altLang="en-US" sz="3200"/>
          </a:p>
        </p:txBody>
      </p:sp>
      <p:sp>
        <p:nvSpPr>
          <p:cNvPr id="15363" name="Rectangle 4">
            <a:extLst>
              <a:ext uri="{FF2B5EF4-FFF2-40B4-BE49-F238E27FC236}">
                <a16:creationId xmlns:a16="http://schemas.microsoft.com/office/drawing/2014/main" id="{18AC6709-E959-4549-9C7B-2E97EDD71FDC}"/>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15364" name="Rectangle 5">
            <a:extLst>
              <a:ext uri="{FF2B5EF4-FFF2-40B4-BE49-F238E27FC236}">
                <a16:creationId xmlns:a16="http://schemas.microsoft.com/office/drawing/2014/main" id="{7944F892-85A8-45AA-9DBE-2C8BCCF42688}"/>
              </a:ext>
            </a:extLst>
          </p:cNvPr>
          <p:cNvSpPr>
            <a:spLocks noChangeArrowheads="1"/>
          </p:cNvSpPr>
          <p:nvPr/>
        </p:nvSpPr>
        <p:spPr bwMode="auto">
          <a:xfrm>
            <a:off x="1524001" y="298948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5365" name="Object 6">
            <a:extLst>
              <a:ext uri="{FF2B5EF4-FFF2-40B4-BE49-F238E27FC236}">
                <a16:creationId xmlns:a16="http://schemas.microsoft.com/office/drawing/2014/main" id="{F73DB86F-E8B7-4CB7-AE21-B3BE15C7C89F}"/>
              </a:ext>
            </a:extLst>
          </p:cNvPr>
          <p:cNvGraphicFramePr>
            <a:graphicFrameLocks noChangeAspect="1"/>
          </p:cNvGraphicFramePr>
          <p:nvPr>
            <p:extLst>
              <p:ext uri="{D42A27DB-BD31-4B8C-83A1-F6EECF244321}">
                <p14:modId xmlns:p14="http://schemas.microsoft.com/office/powerpoint/2010/main" val="41825316"/>
              </p:ext>
            </p:extLst>
          </p:nvPr>
        </p:nvGraphicFramePr>
        <p:xfrm>
          <a:off x="3365500" y="3967598"/>
          <a:ext cx="4968875" cy="515938"/>
        </p:xfrm>
        <a:graphic>
          <a:graphicData uri="http://schemas.openxmlformats.org/presentationml/2006/ole">
            <mc:AlternateContent xmlns:mc="http://schemas.openxmlformats.org/markup-compatibility/2006">
              <mc:Choice xmlns:v="urn:schemas-microsoft-com:vml" Requires="v">
                <p:oleObj name="Equation" r:id="rId2" imgW="2654300" imgH="279400" progId="Equation.DSMT4">
                  <p:embed/>
                </p:oleObj>
              </mc:Choice>
              <mc:Fallback>
                <p:oleObj name="Equation" r:id="rId2" imgW="2654300" imgH="279400" progId="Equation.DSMT4">
                  <p:embed/>
                  <p:pic>
                    <p:nvPicPr>
                      <p:cNvPr id="15365" name="Object 6">
                        <a:extLst>
                          <a:ext uri="{FF2B5EF4-FFF2-40B4-BE49-F238E27FC236}">
                            <a16:creationId xmlns:a16="http://schemas.microsoft.com/office/drawing/2014/main" id="{F73DB86F-E8B7-4CB7-AE21-B3BE15C7C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0" y="3967598"/>
                        <a:ext cx="49688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Rectangle 7">
            <a:extLst>
              <a:ext uri="{FF2B5EF4-FFF2-40B4-BE49-F238E27FC236}">
                <a16:creationId xmlns:a16="http://schemas.microsoft.com/office/drawing/2014/main" id="{D025E7CD-5E9F-43F5-87C5-168BCE12F754}"/>
              </a:ext>
            </a:extLst>
          </p:cNvPr>
          <p:cNvSpPr>
            <a:spLocks noChangeArrowheads="1"/>
          </p:cNvSpPr>
          <p:nvPr/>
        </p:nvSpPr>
        <p:spPr bwMode="auto">
          <a:xfrm>
            <a:off x="1524001" y="302758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pic>
        <p:nvPicPr>
          <p:cNvPr id="15367" name="Picture 10">
            <a:extLst>
              <a:ext uri="{FF2B5EF4-FFF2-40B4-BE49-F238E27FC236}">
                <a16:creationId xmlns:a16="http://schemas.microsoft.com/office/drawing/2014/main" id="{314E89E3-431B-4C58-BA27-76FBBD8C1D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6" y="1869799"/>
            <a:ext cx="52673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1">
            <a:extLst>
              <a:ext uri="{FF2B5EF4-FFF2-40B4-BE49-F238E27FC236}">
                <a16:creationId xmlns:a16="http://schemas.microsoft.com/office/drawing/2014/main" id="{B08375E9-0B10-4230-BB9B-82E3995806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6276" y="3022323"/>
            <a:ext cx="52673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Text Box 12">
            <a:extLst>
              <a:ext uri="{FF2B5EF4-FFF2-40B4-BE49-F238E27FC236}">
                <a16:creationId xmlns:a16="http://schemas.microsoft.com/office/drawing/2014/main" id="{B52835AE-5AA2-4D23-B257-E00EA3554A14}"/>
              </a:ext>
            </a:extLst>
          </p:cNvPr>
          <p:cNvSpPr txBox="1">
            <a:spLocks noChangeArrowheads="1"/>
          </p:cNvSpPr>
          <p:nvPr/>
        </p:nvSpPr>
        <p:spPr bwMode="auto">
          <a:xfrm>
            <a:off x="1264597" y="4483536"/>
            <a:ext cx="985411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altLang="en-US" dirty="0">
                <a:latin typeface="+mn-lt"/>
              </a:rPr>
              <a:t>Each image in the top row shows arbitrary points in the input domain (increasing from left to right) whilst the images below them show the response of a linear, shift-invariant (LSI) system to the corresponding input. </a:t>
            </a:r>
          </a:p>
          <a:p>
            <a:pPr algn="just"/>
            <a:endParaRPr lang="en-GB" altLang="en-US" dirty="0">
              <a:latin typeface="+mn-lt"/>
            </a:endParaRPr>
          </a:p>
          <a:p>
            <a:pPr algn="just"/>
            <a:r>
              <a:rPr lang="en-GB" altLang="en-US" dirty="0">
                <a:latin typeface="+mn-lt"/>
              </a:rPr>
              <a:t>The final image at the bottom right consists of a weighted superposition of responses to the input points.</a:t>
            </a:r>
            <a:endParaRPr lang="en-US" altLang="en-US"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a:extLst>
              <a:ext uri="{FF2B5EF4-FFF2-40B4-BE49-F238E27FC236}">
                <a16:creationId xmlns:a16="http://schemas.microsoft.com/office/drawing/2014/main" id="{8CBE9BEC-9FA4-4C02-945D-388EB566BC64}"/>
              </a:ext>
            </a:extLst>
          </p:cNvPr>
          <p:cNvSpPr>
            <a:spLocks noGrp="1" noChangeArrowheads="1"/>
          </p:cNvSpPr>
          <p:nvPr>
            <p:ph type="title"/>
          </p:nvPr>
        </p:nvSpPr>
        <p:spPr/>
        <p:txBody>
          <a:bodyPr/>
          <a:lstStyle/>
          <a:p>
            <a:pPr eaLnBrk="1" hangingPunct="1"/>
            <a:r>
              <a:rPr lang="en-GB" altLang="en-US"/>
              <a:t>The Optical Transfer Function</a:t>
            </a:r>
            <a:endParaRPr lang="en-US" altLang="en-US"/>
          </a:p>
        </p:txBody>
      </p:sp>
      <p:sp>
        <p:nvSpPr>
          <p:cNvPr id="45059" name="Text Box 3">
            <a:extLst>
              <a:ext uri="{FF2B5EF4-FFF2-40B4-BE49-F238E27FC236}">
                <a16:creationId xmlns:a16="http://schemas.microsoft.com/office/drawing/2014/main" id="{C6DC7D2E-7C36-496F-8DA3-9B1DC6DFCE01}"/>
              </a:ext>
            </a:extLst>
          </p:cNvPr>
          <p:cNvSpPr txBox="1">
            <a:spLocks noChangeArrowheads="1"/>
          </p:cNvSpPr>
          <p:nvPr/>
        </p:nvSpPr>
        <p:spPr bwMode="auto">
          <a:xfrm>
            <a:off x="766234" y="2492375"/>
            <a:ext cx="106658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a:buClr>
                <a:srgbClr val="C00000"/>
              </a:buClr>
              <a:buFont typeface="Arial" panose="020B0604020202020204" pitchFamily="34" charset="0"/>
              <a:buChar char="•"/>
            </a:pPr>
            <a:r>
              <a:rPr lang="en-GB" altLang="en-US" sz="2400" dirty="0">
                <a:latin typeface="+mn-lt"/>
              </a:rPr>
              <a:t>The proper mathematical expression of this property by which an imaging system transfers the harmonic input components to the output is called the optical transfer function (OTF).</a:t>
            </a:r>
            <a:endParaRPr lang="en-US" altLang="en-US" sz="2400" dirty="0">
              <a:latin typeface="+mn-lt"/>
            </a:endParaRPr>
          </a:p>
        </p:txBody>
      </p:sp>
    </p:spTree>
    <p:extLst>
      <p:ext uri="{BB962C8B-B14F-4D97-AF65-F5344CB8AC3E}">
        <p14:creationId xmlns:p14="http://schemas.microsoft.com/office/powerpoint/2010/main" val="339596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a:extLst>
              <a:ext uri="{FF2B5EF4-FFF2-40B4-BE49-F238E27FC236}">
                <a16:creationId xmlns:a16="http://schemas.microsoft.com/office/drawing/2014/main" id="{DCB699BD-F6B3-494E-A5F5-974F10C7BC22}"/>
              </a:ext>
            </a:extLst>
          </p:cNvPr>
          <p:cNvSpPr>
            <a:spLocks noGrp="1" noChangeArrowheads="1"/>
          </p:cNvSpPr>
          <p:nvPr>
            <p:ph type="title"/>
          </p:nvPr>
        </p:nvSpPr>
        <p:spPr>
          <a:xfrm>
            <a:off x="843757" y="636588"/>
            <a:ext cx="2520950" cy="792163"/>
          </a:xfrm>
        </p:spPr>
        <p:txBody>
          <a:bodyPr/>
          <a:lstStyle/>
          <a:p>
            <a:pPr eaLnBrk="1" hangingPunct="1"/>
            <a:r>
              <a:rPr lang="en-GB" altLang="en-US" dirty="0"/>
              <a:t>The OTF</a:t>
            </a:r>
            <a:endParaRPr lang="en-US" altLang="en-US" dirty="0"/>
          </a:p>
        </p:txBody>
      </p:sp>
      <p:sp>
        <p:nvSpPr>
          <p:cNvPr id="47112" name="Text Box 19">
            <a:extLst>
              <a:ext uri="{FF2B5EF4-FFF2-40B4-BE49-F238E27FC236}">
                <a16:creationId xmlns:a16="http://schemas.microsoft.com/office/drawing/2014/main" id="{1874EA46-B940-408B-B662-D50D3C5627B5}"/>
              </a:ext>
            </a:extLst>
          </p:cNvPr>
          <p:cNvSpPr txBox="1">
            <a:spLocks noChangeArrowheads="1"/>
          </p:cNvSpPr>
          <p:nvPr/>
        </p:nvSpPr>
        <p:spPr bwMode="auto">
          <a:xfrm>
            <a:off x="5090756" y="1646100"/>
            <a:ext cx="20104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mn-lt"/>
              </a:rPr>
              <a:t>INPUT HARMONICS</a:t>
            </a:r>
            <a:endParaRPr lang="en-US" altLang="en-US" dirty="0">
              <a:latin typeface="+mn-lt"/>
            </a:endParaRPr>
          </a:p>
        </p:txBody>
      </p:sp>
      <p:sp>
        <p:nvSpPr>
          <p:cNvPr id="47115" name="Text Box 22">
            <a:extLst>
              <a:ext uri="{FF2B5EF4-FFF2-40B4-BE49-F238E27FC236}">
                <a16:creationId xmlns:a16="http://schemas.microsoft.com/office/drawing/2014/main" id="{892A088E-F810-4B1C-AF5D-C31789A1766E}"/>
              </a:ext>
            </a:extLst>
          </p:cNvPr>
          <p:cNvSpPr txBox="1">
            <a:spLocks noChangeArrowheads="1"/>
          </p:cNvSpPr>
          <p:nvPr/>
        </p:nvSpPr>
        <p:spPr bwMode="auto">
          <a:xfrm>
            <a:off x="9366946" y="1665912"/>
            <a:ext cx="22156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mn-lt"/>
              </a:rPr>
              <a:t>OUTPUT HARMONICS</a:t>
            </a:r>
            <a:endParaRPr lang="en-US" altLang="en-US" dirty="0">
              <a:latin typeface="+mn-lt"/>
            </a:endParaRPr>
          </a:p>
        </p:txBody>
      </p:sp>
      <p:grpSp>
        <p:nvGrpSpPr>
          <p:cNvPr id="2" name="Group 1">
            <a:extLst>
              <a:ext uri="{FF2B5EF4-FFF2-40B4-BE49-F238E27FC236}">
                <a16:creationId xmlns:a16="http://schemas.microsoft.com/office/drawing/2014/main" id="{16BD99C5-0826-440C-A533-83782A4340AD}"/>
              </a:ext>
            </a:extLst>
          </p:cNvPr>
          <p:cNvGrpSpPr/>
          <p:nvPr/>
        </p:nvGrpSpPr>
        <p:grpSpPr>
          <a:xfrm>
            <a:off x="5768314" y="2063346"/>
            <a:ext cx="4910747" cy="4025530"/>
            <a:chOff x="2855914" y="1844676"/>
            <a:chExt cx="6140450" cy="4865688"/>
          </a:xfrm>
        </p:grpSpPr>
        <p:sp>
          <p:nvSpPr>
            <p:cNvPr id="47107" name="Rectangle 7">
              <a:extLst>
                <a:ext uri="{FF2B5EF4-FFF2-40B4-BE49-F238E27FC236}">
                  <a16:creationId xmlns:a16="http://schemas.microsoft.com/office/drawing/2014/main" id="{3C828103-E7A3-421A-AEEF-0C1B3BA076B4}"/>
                </a:ext>
              </a:extLst>
            </p:cNvPr>
            <p:cNvSpPr>
              <a:spLocks noChangeArrowheads="1"/>
            </p:cNvSpPr>
            <p:nvPr/>
          </p:nvSpPr>
          <p:spPr bwMode="auto">
            <a:xfrm>
              <a:off x="5127625" y="3644901"/>
              <a:ext cx="1512888" cy="1439863"/>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dirty="0"/>
                <a:t>SYSTEM</a:t>
              </a:r>
              <a:endParaRPr lang="en-US" altLang="en-US" dirty="0"/>
            </a:p>
          </p:txBody>
        </p:sp>
        <p:sp>
          <p:nvSpPr>
            <p:cNvPr id="47108" name="Line 14">
              <a:extLst>
                <a:ext uri="{FF2B5EF4-FFF2-40B4-BE49-F238E27FC236}">
                  <a16:creationId xmlns:a16="http://schemas.microsoft.com/office/drawing/2014/main" id="{0D42A957-D6AD-4C23-87D4-68C3E0BD9938}"/>
                </a:ext>
              </a:extLst>
            </p:cNvPr>
            <p:cNvSpPr>
              <a:spLocks noChangeShapeType="1"/>
            </p:cNvSpPr>
            <p:nvPr/>
          </p:nvSpPr>
          <p:spPr bwMode="auto">
            <a:xfrm>
              <a:off x="4079876" y="3644901"/>
              <a:ext cx="936625" cy="504825"/>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09" name="Line 15">
              <a:extLst>
                <a:ext uri="{FF2B5EF4-FFF2-40B4-BE49-F238E27FC236}">
                  <a16:creationId xmlns:a16="http://schemas.microsoft.com/office/drawing/2014/main" id="{90706B72-1D34-44EE-8B12-3B155D2A9B45}"/>
                </a:ext>
              </a:extLst>
            </p:cNvPr>
            <p:cNvSpPr>
              <a:spLocks noChangeShapeType="1"/>
            </p:cNvSpPr>
            <p:nvPr/>
          </p:nvSpPr>
          <p:spPr bwMode="auto">
            <a:xfrm>
              <a:off x="4008438" y="2420938"/>
              <a:ext cx="1008062" cy="1295400"/>
            </a:xfrm>
            <a:prstGeom prst="line">
              <a:avLst/>
            </a:prstGeom>
            <a:noFill/>
            <a:ln w="381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10" name="Line 17">
              <a:extLst>
                <a:ext uri="{FF2B5EF4-FFF2-40B4-BE49-F238E27FC236}">
                  <a16:creationId xmlns:a16="http://schemas.microsoft.com/office/drawing/2014/main" id="{A716F0B6-8C8E-4BB4-917F-D60D1D2E6308}"/>
                </a:ext>
              </a:extLst>
            </p:cNvPr>
            <p:cNvSpPr>
              <a:spLocks noChangeShapeType="1"/>
            </p:cNvSpPr>
            <p:nvPr/>
          </p:nvSpPr>
          <p:spPr bwMode="auto">
            <a:xfrm rot="18104405">
              <a:off x="4079876" y="4437064"/>
              <a:ext cx="936625" cy="504825"/>
            </a:xfrm>
            <a:prstGeom prst="line">
              <a:avLst/>
            </a:prstGeom>
            <a:noFill/>
            <a:ln w="381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11" name="Line 18">
              <a:extLst>
                <a:ext uri="{FF2B5EF4-FFF2-40B4-BE49-F238E27FC236}">
                  <a16:creationId xmlns:a16="http://schemas.microsoft.com/office/drawing/2014/main" id="{E68AF811-4F2A-423B-A583-651A6A4D49F7}"/>
                </a:ext>
              </a:extLst>
            </p:cNvPr>
            <p:cNvSpPr>
              <a:spLocks noChangeShapeType="1"/>
            </p:cNvSpPr>
            <p:nvPr/>
          </p:nvSpPr>
          <p:spPr bwMode="auto">
            <a:xfrm rot="15376738">
              <a:off x="4031457" y="4869657"/>
              <a:ext cx="1008063" cy="1295400"/>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pic>
          <p:nvPicPr>
            <p:cNvPr id="47113" name="Picture 20">
              <a:extLst>
                <a:ext uri="{FF2B5EF4-FFF2-40B4-BE49-F238E27FC236}">
                  <a16:creationId xmlns:a16="http://schemas.microsoft.com/office/drawing/2014/main" id="{06AEA245-FEC0-49F7-A069-07778C4C1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1844676"/>
              <a:ext cx="1017587" cy="48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4" name="Picture 21">
              <a:extLst>
                <a:ext uri="{FF2B5EF4-FFF2-40B4-BE49-F238E27FC236}">
                  <a16:creationId xmlns:a16="http://schemas.microsoft.com/office/drawing/2014/main" id="{0E9204B0-89EE-467D-B6A5-0AC7314D8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8139" y="1874839"/>
              <a:ext cx="1038225" cy="48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6" name="Line 23">
              <a:extLst>
                <a:ext uri="{FF2B5EF4-FFF2-40B4-BE49-F238E27FC236}">
                  <a16:creationId xmlns:a16="http://schemas.microsoft.com/office/drawing/2014/main" id="{968F1E3A-4D5A-47C3-B26B-9CEC86639896}"/>
                </a:ext>
              </a:extLst>
            </p:cNvPr>
            <p:cNvSpPr>
              <a:spLocks noChangeShapeType="1"/>
            </p:cNvSpPr>
            <p:nvPr/>
          </p:nvSpPr>
          <p:spPr bwMode="auto">
            <a:xfrm flipV="1">
              <a:off x="6743701" y="2492375"/>
              <a:ext cx="1152525" cy="1296988"/>
            </a:xfrm>
            <a:prstGeom prst="line">
              <a:avLst/>
            </a:prstGeom>
            <a:noFill/>
            <a:ln w="38100">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17" name="Line 24">
              <a:extLst>
                <a:ext uri="{FF2B5EF4-FFF2-40B4-BE49-F238E27FC236}">
                  <a16:creationId xmlns:a16="http://schemas.microsoft.com/office/drawing/2014/main" id="{215A7BE2-2BE1-4973-B94D-0634DE2A32B3}"/>
                </a:ext>
              </a:extLst>
            </p:cNvPr>
            <p:cNvSpPr>
              <a:spLocks noChangeShapeType="1"/>
            </p:cNvSpPr>
            <p:nvPr/>
          </p:nvSpPr>
          <p:spPr bwMode="auto">
            <a:xfrm flipV="1">
              <a:off x="6743701" y="3644901"/>
              <a:ext cx="1223963" cy="504825"/>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18" name="Line 25">
              <a:extLst>
                <a:ext uri="{FF2B5EF4-FFF2-40B4-BE49-F238E27FC236}">
                  <a16:creationId xmlns:a16="http://schemas.microsoft.com/office/drawing/2014/main" id="{4BA3B4B6-2BD2-4C66-84E5-AFECB69D79DF}"/>
                </a:ext>
              </a:extLst>
            </p:cNvPr>
            <p:cNvSpPr>
              <a:spLocks noChangeShapeType="1"/>
            </p:cNvSpPr>
            <p:nvPr/>
          </p:nvSpPr>
          <p:spPr bwMode="auto">
            <a:xfrm>
              <a:off x="6743701" y="4437063"/>
              <a:ext cx="1152525" cy="431800"/>
            </a:xfrm>
            <a:prstGeom prst="line">
              <a:avLst/>
            </a:prstGeom>
            <a:noFill/>
            <a:ln w="381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47119" name="Line 26">
              <a:extLst>
                <a:ext uri="{FF2B5EF4-FFF2-40B4-BE49-F238E27FC236}">
                  <a16:creationId xmlns:a16="http://schemas.microsoft.com/office/drawing/2014/main" id="{614B682A-9829-4E93-8BE0-EFADDB19F6AB}"/>
                </a:ext>
              </a:extLst>
            </p:cNvPr>
            <p:cNvSpPr>
              <a:spLocks noChangeShapeType="1"/>
            </p:cNvSpPr>
            <p:nvPr/>
          </p:nvSpPr>
          <p:spPr bwMode="auto">
            <a:xfrm>
              <a:off x="6743701" y="4868864"/>
              <a:ext cx="1223963" cy="1296987"/>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47120" name="Text Box 27">
            <a:extLst>
              <a:ext uri="{FF2B5EF4-FFF2-40B4-BE49-F238E27FC236}">
                <a16:creationId xmlns:a16="http://schemas.microsoft.com/office/drawing/2014/main" id="{418C3769-A577-44E5-B613-3E2AD17F1666}"/>
              </a:ext>
            </a:extLst>
          </p:cNvPr>
          <p:cNvSpPr txBox="1">
            <a:spLocks noChangeArrowheads="1"/>
          </p:cNvSpPr>
          <p:nvPr/>
        </p:nvSpPr>
        <p:spPr bwMode="auto">
          <a:xfrm>
            <a:off x="1624124" y="2530876"/>
            <a:ext cx="295427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altLang="en-US" dirty="0"/>
              <a:t>One way of assessing image quality is by imaging </a:t>
            </a:r>
          </a:p>
          <a:p>
            <a:pPr algn="just"/>
            <a:r>
              <a:rPr lang="en-GB" altLang="en-US" dirty="0"/>
              <a:t>sinusoidal-like test patterns of increasing frequencies </a:t>
            </a:r>
          </a:p>
          <a:p>
            <a:pPr algn="just"/>
            <a:r>
              <a:rPr lang="en-GB" altLang="en-US" dirty="0"/>
              <a:t>and assessing what frequencies remain visible </a:t>
            </a:r>
          </a:p>
          <a:p>
            <a:pPr algn="just"/>
            <a:r>
              <a:rPr lang="en-GB" altLang="en-US" dirty="0"/>
              <a:t>in the image.</a:t>
            </a:r>
            <a:endParaRPr lang="en-US" altLang="en-US" dirty="0"/>
          </a:p>
        </p:txBody>
      </p:sp>
    </p:spTree>
    <p:extLst>
      <p:ext uri="{BB962C8B-B14F-4D97-AF65-F5344CB8AC3E}">
        <p14:creationId xmlns:p14="http://schemas.microsoft.com/office/powerpoint/2010/main" val="2318590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a:extLst>
              <a:ext uri="{FF2B5EF4-FFF2-40B4-BE49-F238E27FC236}">
                <a16:creationId xmlns:a16="http://schemas.microsoft.com/office/drawing/2014/main" id="{4CCC02C6-1670-490C-A0C4-A9B467C9A2C2}"/>
              </a:ext>
            </a:extLst>
          </p:cNvPr>
          <p:cNvSpPr>
            <a:spLocks noGrp="1" noChangeArrowheads="1"/>
          </p:cNvSpPr>
          <p:nvPr>
            <p:ph type="title"/>
          </p:nvPr>
        </p:nvSpPr>
        <p:spPr>
          <a:xfrm>
            <a:off x="841409" y="744843"/>
            <a:ext cx="2520950" cy="792163"/>
          </a:xfrm>
        </p:spPr>
        <p:txBody>
          <a:bodyPr/>
          <a:lstStyle/>
          <a:p>
            <a:pPr eaLnBrk="1" hangingPunct="1"/>
            <a:r>
              <a:rPr lang="en-GB" altLang="en-US" dirty="0"/>
              <a:t>The OTF</a:t>
            </a:r>
            <a:endParaRPr lang="en-US" altLang="en-US" dirty="0"/>
          </a:p>
        </p:txBody>
      </p:sp>
      <p:sp>
        <p:nvSpPr>
          <p:cNvPr id="48131" name="Text Box 16">
            <a:extLst>
              <a:ext uri="{FF2B5EF4-FFF2-40B4-BE49-F238E27FC236}">
                <a16:creationId xmlns:a16="http://schemas.microsoft.com/office/drawing/2014/main" id="{3C6D973B-C929-415E-ADBF-C713BA3BB29B}"/>
              </a:ext>
            </a:extLst>
          </p:cNvPr>
          <p:cNvSpPr txBox="1">
            <a:spLocks noChangeArrowheads="1"/>
          </p:cNvSpPr>
          <p:nvPr/>
        </p:nvSpPr>
        <p:spPr bwMode="auto">
          <a:xfrm>
            <a:off x="971247" y="2928464"/>
            <a:ext cx="504031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GB" altLang="en-US" dirty="0">
                <a:latin typeface="+mn-lt"/>
              </a:rPr>
              <a:t>This test pattern was used to assess the quality</a:t>
            </a:r>
          </a:p>
          <a:p>
            <a:pPr algn="just"/>
            <a:r>
              <a:rPr lang="en-GB" altLang="en-US" dirty="0">
                <a:latin typeface="+mn-lt"/>
              </a:rPr>
              <a:t>of the transmitted picture. Note the sinusoidal patterns (to measure resolution) and the blocks of different grey scales (to measure contrast)</a:t>
            </a:r>
            <a:endParaRPr lang="en-US" altLang="en-US" dirty="0">
              <a:latin typeface="+mn-lt"/>
            </a:endParaRPr>
          </a:p>
        </p:txBody>
      </p:sp>
      <p:pic>
        <p:nvPicPr>
          <p:cNvPr id="48132" name="Picture 17">
            <a:extLst>
              <a:ext uri="{FF2B5EF4-FFF2-40B4-BE49-F238E27FC236}">
                <a16:creationId xmlns:a16="http://schemas.microsoft.com/office/drawing/2014/main" id="{4BDCC7BA-AB03-46B8-9846-A4D09B5ED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9588" y="2245840"/>
            <a:ext cx="4995798" cy="3746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3" name="Text Box 19">
            <a:extLst>
              <a:ext uri="{FF2B5EF4-FFF2-40B4-BE49-F238E27FC236}">
                <a16:creationId xmlns:a16="http://schemas.microsoft.com/office/drawing/2014/main" id="{CDE46686-551F-4AE6-91A4-1E9032C18259}"/>
              </a:ext>
            </a:extLst>
          </p:cNvPr>
          <p:cNvSpPr txBox="1">
            <a:spLocks noChangeArrowheads="1"/>
          </p:cNvSpPr>
          <p:nvPr/>
        </p:nvSpPr>
        <p:spPr bwMode="auto">
          <a:xfrm>
            <a:off x="7186344" y="1726727"/>
            <a:ext cx="4038600" cy="519113"/>
          </a:xfrm>
          <a:prstGeom prst="rect">
            <a:avLst/>
          </a:prstGeom>
          <a:noFill/>
          <a:ln>
            <a:noFill/>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800" dirty="0">
                <a:latin typeface="+mn-lt"/>
              </a:rPr>
              <a:t>The old BBC Test Card</a:t>
            </a:r>
            <a:endParaRPr lang="en-US" altLang="en-US" sz="2800" dirty="0">
              <a:latin typeface="+mn-lt"/>
            </a:endParaRPr>
          </a:p>
        </p:txBody>
      </p:sp>
    </p:spTree>
    <p:extLst>
      <p:ext uri="{BB962C8B-B14F-4D97-AF65-F5344CB8AC3E}">
        <p14:creationId xmlns:p14="http://schemas.microsoft.com/office/powerpoint/2010/main" val="1566894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a:extLst>
              <a:ext uri="{FF2B5EF4-FFF2-40B4-BE49-F238E27FC236}">
                <a16:creationId xmlns:a16="http://schemas.microsoft.com/office/drawing/2014/main" id="{8F677C91-7929-4A87-A31E-60767656DFB1}"/>
              </a:ext>
            </a:extLst>
          </p:cNvPr>
          <p:cNvSpPr>
            <a:spLocks noGrp="1" noChangeArrowheads="1"/>
          </p:cNvSpPr>
          <p:nvPr>
            <p:ph type="title"/>
          </p:nvPr>
        </p:nvSpPr>
        <p:spPr/>
        <p:txBody>
          <a:bodyPr/>
          <a:lstStyle/>
          <a:p>
            <a:pPr eaLnBrk="1" hangingPunct="1"/>
            <a:r>
              <a:rPr lang="en-GB" altLang="en-US"/>
              <a:t>Convolution Theorem</a:t>
            </a:r>
            <a:endParaRPr lang="en-US" altLang="en-US"/>
          </a:p>
        </p:txBody>
      </p:sp>
      <p:sp>
        <p:nvSpPr>
          <p:cNvPr id="16387" name="Rectangle 3">
            <a:extLst>
              <a:ext uri="{FF2B5EF4-FFF2-40B4-BE49-F238E27FC236}">
                <a16:creationId xmlns:a16="http://schemas.microsoft.com/office/drawing/2014/main" id="{F7596448-AE5A-4C4D-B5E4-11F6EA885570}"/>
              </a:ext>
            </a:extLst>
          </p:cNvPr>
          <p:cNvSpPr>
            <a:spLocks noGrp="1" noChangeArrowheads="1"/>
          </p:cNvSpPr>
          <p:nvPr>
            <p:ph type="body" idx="1"/>
          </p:nvPr>
        </p:nvSpPr>
        <p:spPr>
          <a:xfrm>
            <a:off x="766234" y="1992548"/>
            <a:ext cx="10665884" cy="2651125"/>
          </a:xfrm>
        </p:spPr>
        <p:txBody>
          <a:bodyPr/>
          <a:lstStyle/>
          <a:p>
            <a:pPr eaLnBrk="1" hangingPunct="1">
              <a:lnSpc>
                <a:spcPct val="90000"/>
              </a:lnSpc>
              <a:buFont typeface="Arial" panose="020B0604020202020204" pitchFamily="34" charset="0"/>
              <a:buChar char="•"/>
            </a:pPr>
            <a:r>
              <a:rPr lang="en-GB" altLang="en-US" sz="2000" dirty="0"/>
              <a:t>This is the most important of the Fourier transform theorems</a:t>
            </a:r>
          </a:p>
          <a:p>
            <a:pPr eaLnBrk="1" hangingPunct="1">
              <a:lnSpc>
                <a:spcPct val="90000"/>
              </a:lnSpc>
              <a:buFont typeface="Arial" panose="020B0604020202020204" pitchFamily="34" charset="0"/>
              <a:buChar char="•"/>
            </a:pPr>
            <a:endParaRPr lang="en-GB" altLang="en-US" sz="2000" dirty="0"/>
          </a:p>
          <a:p>
            <a:pPr eaLnBrk="1" hangingPunct="1">
              <a:lnSpc>
                <a:spcPct val="90000"/>
              </a:lnSpc>
              <a:buFont typeface="Arial" panose="020B0604020202020204" pitchFamily="34" charset="0"/>
              <a:buChar char="•"/>
            </a:pPr>
            <a:endParaRPr lang="en-GB" altLang="en-US" sz="2000" dirty="0"/>
          </a:p>
          <a:p>
            <a:pPr eaLnBrk="1" hangingPunct="1">
              <a:lnSpc>
                <a:spcPct val="90000"/>
              </a:lnSpc>
              <a:buFont typeface="Arial" panose="020B0604020202020204" pitchFamily="34" charset="0"/>
              <a:buChar char="•"/>
            </a:pPr>
            <a:r>
              <a:rPr lang="en-GB" altLang="en-US" sz="2000" dirty="0"/>
              <a:t>It is basically saying that the transform of a convolution of 2 functions is equal to the product of the individual transforms.</a:t>
            </a:r>
          </a:p>
          <a:p>
            <a:pPr eaLnBrk="1" hangingPunct="1">
              <a:lnSpc>
                <a:spcPct val="90000"/>
              </a:lnSpc>
              <a:buFont typeface="Arial" panose="020B0604020202020204" pitchFamily="34" charset="0"/>
              <a:buChar char="•"/>
            </a:pPr>
            <a:r>
              <a:rPr lang="en-GB" altLang="en-US" sz="2000" dirty="0"/>
              <a:t>We can apply this to the imaging equation as a means of undoing the effect of convolution.</a:t>
            </a:r>
            <a:endParaRPr lang="en-US" altLang="en-US" sz="2000" dirty="0"/>
          </a:p>
        </p:txBody>
      </p:sp>
      <p:sp>
        <p:nvSpPr>
          <p:cNvPr id="16388" name="Rectangle 4">
            <a:extLst>
              <a:ext uri="{FF2B5EF4-FFF2-40B4-BE49-F238E27FC236}">
                <a16:creationId xmlns:a16="http://schemas.microsoft.com/office/drawing/2014/main" id="{D25E32E4-EC7B-4FB3-853F-C320225E8906}"/>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6389" name="Object 5">
            <a:extLst>
              <a:ext uri="{FF2B5EF4-FFF2-40B4-BE49-F238E27FC236}">
                <a16:creationId xmlns:a16="http://schemas.microsoft.com/office/drawing/2014/main" id="{138603F6-BAED-42C8-9139-5BD5067867E1}"/>
              </a:ext>
            </a:extLst>
          </p:cNvPr>
          <p:cNvGraphicFramePr>
            <a:graphicFrameLocks noChangeAspect="1"/>
          </p:cNvGraphicFramePr>
          <p:nvPr>
            <p:extLst>
              <p:ext uri="{D42A27DB-BD31-4B8C-83A1-F6EECF244321}">
                <p14:modId xmlns:p14="http://schemas.microsoft.com/office/powerpoint/2010/main" val="331790087"/>
              </p:ext>
            </p:extLst>
          </p:nvPr>
        </p:nvGraphicFramePr>
        <p:xfrm>
          <a:off x="3103123" y="2428540"/>
          <a:ext cx="6363933" cy="619525"/>
        </p:xfrm>
        <a:graphic>
          <a:graphicData uri="http://schemas.openxmlformats.org/presentationml/2006/ole">
            <mc:AlternateContent xmlns:mc="http://schemas.openxmlformats.org/markup-compatibility/2006">
              <mc:Choice xmlns:v="urn:schemas-microsoft-com:vml" Requires="v">
                <p:oleObj name="Equation" r:id="rId2" imgW="2578100" imgH="254000" progId="Equation.DSMT4">
                  <p:embed/>
                </p:oleObj>
              </mc:Choice>
              <mc:Fallback>
                <p:oleObj name="Equation" r:id="rId2" imgW="2578100" imgH="254000" progId="Equation.DSMT4">
                  <p:embed/>
                  <p:pic>
                    <p:nvPicPr>
                      <p:cNvPr id="16389" name="Object 5">
                        <a:extLst>
                          <a:ext uri="{FF2B5EF4-FFF2-40B4-BE49-F238E27FC236}">
                            <a16:creationId xmlns:a16="http://schemas.microsoft.com/office/drawing/2014/main" id="{138603F6-BAED-42C8-9139-5BD506786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123" y="2428540"/>
                        <a:ext cx="6363933" cy="619525"/>
                      </a:xfrm>
                      <a:prstGeom prst="rect">
                        <a:avLst/>
                      </a:prstGeom>
                      <a:noFill/>
                      <a:ln>
                        <a:noFill/>
                      </a:ln>
                    </p:spPr>
                  </p:pic>
                </p:oleObj>
              </mc:Fallback>
            </mc:AlternateContent>
          </a:graphicData>
        </a:graphic>
      </p:graphicFrame>
      <p:pic>
        <p:nvPicPr>
          <p:cNvPr id="16390" name="Picture 6" descr="OTF_EQN_ch10">
            <a:extLst>
              <a:ext uri="{FF2B5EF4-FFF2-40B4-BE49-F238E27FC236}">
                <a16:creationId xmlns:a16="http://schemas.microsoft.com/office/drawing/2014/main" id="{ACE916D1-DE63-42C6-99FB-890419726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4354748"/>
            <a:ext cx="52578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a:extLst>
              <a:ext uri="{FF2B5EF4-FFF2-40B4-BE49-F238E27FC236}">
                <a16:creationId xmlns:a16="http://schemas.microsoft.com/office/drawing/2014/main" id="{2E0EBE31-19D0-4790-B45B-076790E31558}"/>
              </a:ext>
            </a:extLst>
          </p:cNvPr>
          <p:cNvSpPr txBox="1">
            <a:spLocks noChangeArrowheads="1"/>
          </p:cNvSpPr>
          <p:nvPr/>
        </p:nvSpPr>
        <p:spPr bwMode="auto">
          <a:xfrm>
            <a:off x="2431915" y="5023086"/>
            <a:ext cx="25707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mn-lt"/>
              </a:rPr>
              <a:t>Note the Fourier domain</a:t>
            </a:r>
          </a:p>
          <a:p>
            <a:r>
              <a:rPr lang="en-GB" altLang="en-US" dirty="0">
                <a:latin typeface="+mn-lt"/>
              </a:rPr>
              <a:t>Equivalent of the PSF is called the optical transfer Function (OTF)</a:t>
            </a:r>
            <a:endParaRPr lang="en-US" altLang="en-US"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555C-8771-2D64-4893-D7AD4AD8D869}"/>
              </a:ext>
            </a:extLst>
          </p:cNvPr>
          <p:cNvSpPr>
            <a:spLocks noGrp="1"/>
          </p:cNvSpPr>
          <p:nvPr>
            <p:ph type="title"/>
          </p:nvPr>
        </p:nvSpPr>
        <p:spPr/>
        <p:txBody>
          <a:bodyPr/>
          <a:lstStyle/>
          <a:p>
            <a:r>
              <a:rPr lang="en-IE" dirty="0"/>
              <a:t>Image restoration</a:t>
            </a:r>
          </a:p>
        </p:txBody>
      </p:sp>
      <p:sp>
        <p:nvSpPr>
          <p:cNvPr id="3" name="Content Placeholder 2">
            <a:extLst>
              <a:ext uri="{FF2B5EF4-FFF2-40B4-BE49-F238E27FC236}">
                <a16:creationId xmlns:a16="http://schemas.microsoft.com/office/drawing/2014/main" id="{ACE24108-0928-B3EC-6431-32FD48529B6A}"/>
              </a:ext>
            </a:extLst>
          </p:cNvPr>
          <p:cNvSpPr>
            <a:spLocks noGrp="1"/>
          </p:cNvSpPr>
          <p:nvPr>
            <p:ph idx="1"/>
          </p:nvPr>
        </p:nvSpPr>
        <p:spPr/>
        <p:txBody>
          <a:bodyPr/>
          <a:lstStyle/>
          <a:p>
            <a:r>
              <a:rPr lang="en-IE" dirty="0"/>
              <a:t>Key insights:</a:t>
            </a:r>
          </a:p>
        </p:txBody>
      </p:sp>
      <p:pic>
        <p:nvPicPr>
          <p:cNvPr id="7" name="Picture 6">
            <a:extLst>
              <a:ext uri="{FF2B5EF4-FFF2-40B4-BE49-F238E27FC236}">
                <a16:creationId xmlns:a16="http://schemas.microsoft.com/office/drawing/2014/main" id="{297B501E-7714-7B24-DA94-F820A95C7CC3}"/>
              </a:ext>
            </a:extLst>
          </p:cNvPr>
          <p:cNvPicPr>
            <a:picLocks noChangeAspect="1"/>
          </p:cNvPicPr>
          <p:nvPr/>
        </p:nvPicPr>
        <p:blipFill>
          <a:blip r:embed="rId2"/>
          <a:stretch>
            <a:fillRect/>
          </a:stretch>
        </p:blipFill>
        <p:spPr>
          <a:xfrm>
            <a:off x="1865871" y="2340273"/>
            <a:ext cx="8215956" cy="4323751"/>
          </a:xfrm>
          <a:prstGeom prst="rect">
            <a:avLst/>
          </a:prstGeom>
        </p:spPr>
      </p:pic>
    </p:spTree>
    <p:extLst>
      <p:ext uri="{BB962C8B-B14F-4D97-AF65-F5344CB8AC3E}">
        <p14:creationId xmlns:p14="http://schemas.microsoft.com/office/powerpoint/2010/main" val="2976092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a:extLst>
              <a:ext uri="{FF2B5EF4-FFF2-40B4-BE49-F238E27FC236}">
                <a16:creationId xmlns:a16="http://schemas.microsoft.com/office/drawing/2014/main" id="{075C5101-BB3E-45DB-B658-7037CF5B0F54}"/>
              </a:ext>
            </a:extLst>
          </p:cNvPr>
          <p:cNvSpPr>
            <a:spLocks noGrp="1" noChangeArrowheads="1"/>
          </p:cNvSpPr>
          <p:nvPr>
            <p:ph type="title"/>
          </p:nvPr>
        </p:nvSpPr>
        <p:spPr/>
        <p:txBody>
          <a:bodyPr/>
          <a:lstStyle/>
          <a:p>
            <a:pPr eaLnBrk="1" hangingPunct="1"/>
            <a:r>
              <a:rPr lang="en-GB" altLang="en-US"/>
              <a:t>Deconvolution</a:t>
            </a:r>
            <a:endParaRPr lang="en-US" altLang="en-US"/>
          </a:p>
        </p:txBody>
      </p:sp>
      <p:sp>
        <p:nvSpPr>
          <p:cNvPr id="17411" name="Rectangle 3">
            <a:extLst>
              <a:ext uri="{FF2B5EF4-FFF2-40B4-BE49-F238E27FC236}">
                <a16:creationId xmlns:a16="http://schemas.microsoft.com/office/drawing/2014/main" id="{90DDA68D-F994-4223-98A8-A1412D3E148E}"/>
              </a:ext>
            </a:extLst>
          </p:cNvPr>
          <p:cNvSpPr>
            <a:spLocks noGrp="1" noChangeArrowheads="1"/>
          </p:cNvSpPr>
          <p:nvPr>
            <p:ph type="body" idx="1"/>
          </p:nvPr>
        </p:nvSpPr>
        <p:spPr>
          <a:xfrm>
            <a:off x="2640013" y="3780074"/>
            <a:ext cx="5903912" cy="719138"/>
          </a:xfrm>
        </p:spPr>
        <p:txBody>
          <a:bodyPr/>
          <a:lstStyle/>
          <a:p>
            <a:pPr eaLnBrk="1" hangingPunct="1">
              <a:buFont typeface="Wingdings" panose="05000000000000000000" pitchFamily="2" charset="2"/>
              <a:buNone/>
            </a:pPr>
            <a:r>
              <a:rPr lang="en-GB" altLang="en-US" sz="1800" dirty="0"/>
              <a:t>In general, the noise is unknown although we may have </a:t>
            </a:r>
          </a:p>
          <a:p>
            <a:pPr eaLnBrk="1" hangingPunct="1">
              <a:buFont typeface="Wingdings" panose="05000000000000000000" pitchFamily="2" charset="2"/>
              <a:buNone/>
            </a:pPr>
            <a:r>
              <a:rPr lang="en-GB" altLang="en-US" sz="1800" dirty="0"/>
              <a:t>some knowledge of its statistical behaviour</a:t>
            </a:r>
            <a:endParaRPr lang="en-US" altLang="en-US" sz="1800" dirty="0"/>
          </a:p>
        </p:txBody>
      </p:sp>
      <p:sp>
        <p:nvSpPr>
          <p:cNvPr id="17412" name="Rectangle 4">
            <a:extLst>
              <a:ext uri="{FF2B5EF4-FFF2-40B4-BE49-F238E27FC236}">
                <a16:creationId xmlns:a16="http://schemas.microsoft.com/office/drawing/2014/main" id="{07FBF866-7DB3-4330-8129-DABBFE8DEE7E}"/>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7413" name="Object 5">
            <a:extLst>
              <a:ext uri="{FF2B5EF4-FFF2-40B4-BE49-F238E27FC236}">
                <a16:creationId xmlns:a16="http://schemas.microsoft.com/office/drawing/2014/main" id="{7B3AD5D4-A65D-4C44-8336-2BEE23C280DF}"/>
              </a:ext>
            </a:extLst>
          </p:cNvPr>
          <p:cNvGraphicFramePr>
            <a:graphicFrameLocks noChangeAspect="1"/>
          </p:cNvGraphicFramePr>
          <p:nvPr>
            <p:extLst>
              <p:ext uri="{D42A27DB-BD31-4B8C-83A1-F6EECF244321}">
                <p14:modId xmlns:p14="http://schemas.microsoft.com/office/powerpoint/2010/main" val="1827510436"/>
              </p:ext>
            </p:extLst>
          </p:nvPr>
        </p:nvGraphicFramePr>
        <p:xfrm>
          <a:off x="2711450" y="5353288"/>
          <a:ext cx="7958138" cy="441325"/>
        </p:xfrm>
        <a:graphic>
          <a:graphicData uri="http://schemas.openxmlformats.org/presentationml/2006/ole">
            <mc:AlternateContent xmlns:mc="http://schemas.openxmlformats.org/markup-compatibility/2006">
              <mc:Choice xmlns:v="urn:schemas-microsoft-com:vml" Requires="v">
                <p:oleObj name="Equation" r:id="rId2" imgW="4533900" imgH="254000" progId="Equation.DSMT4">
                  <p:embed/>
                </p:oleObj>
              </mc:Choice>
              <mc:Fallback>
                <p:oleObj name="Equation" r:id="rId2" imgW="4533900" imgH="254000" progId="Equation.DSMT4">
                  <p:embed/>
                  <p:pic>
                    <p:nvPicPr>
                      <p:cNvPr id="17413" name="Object 5">
                        <a:extLst>
                          <a:ext uri="{FF2B5EF4-FFF2-40B4-BE49-F238E27FC236}">
                            <a16:creationId xmlns:a16="http://schemas.microsoft.com/office/drawing/2014/main" id="{7B3AD5D4-A65D-4C44-8336-2BEE23C28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5353288"/>
                        <a:ext cx="79581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Object 8">
            <a:extLst>
              <a:ext uri="{FF2B5EF4-FFF2-40B4-BE49-F238E27FC236}">
                <a16:creationId xmlns:a16="http://schemas.microsoft.com/office/drawing/2014/main" id="{171E490F-4329-412F-90AE-A1B20B4B5295}"/>
              </a:ext>
            </a:extLst>
          </p:cNvPr>
          <p:cNvGraphicFramePr>
            <a:graphicFrameLocks noChangeAspect="1"/>
          </p:cNvGraphicFramePr>
          <p:nvPr>
            <p:extLst>
              <p:ext uri="{D42A27DB-BD31-4B8C-83A1-F6EECF244321}">
                <p14:modId xmlns:p14="http://schemas.microsoft.com/office/powerpoint/2010/main" val="1578794518"/>
              </p:ext>
            </p:extLst>
          </p:nvPr>
        </p:nvGraphicFramePr>
        <p:xfrm>
          <a:off x="5303838" y="2122725"/>
          <a:ext cx="4113212" cy="371475"/>
        </p:xfrm>
        <a:graphic>
          <a:graphicData uri="http://schemas.openxmlformats.org/presentationml/2006/ole">
            <mc:AlternateContent xmlns:mc="http://schemas.openxmlformats.org/markup-compatibility/2006">
              <mc:Choice xmlns:v="urn:schemas-microsoft-com:vml" Requires="v">
                <p:oleObj name="Equation" r:id="rId4" imgW="2209800" imgH="203200" progId="Equation.DSMT4">
                  <p:embed/>
                </p:oleObj>
              </mc:Choice>
              <mc:Fallback>
                <p:oleObj name="Equation" r:id="rId4" imgW="2209800" imgH="203200" progId="Equation.DSMT4">
                  <p:embed/>
                  <p:pic>
                    <p:nvPicPr>
                      <p:cNvPr id="17414" name="Object 8">
                        <a:extLst>
                          <a:ext uri="{FF2B5EF4-FFF2-40B4-BE49-F238E27FC236}">
                            <a16:creationId xmlns:a16="http://schemas.microsoft.com/office/drawing/2014/main" id="{171E490F-4329-412F-90AE-A1B20B4B52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3838" y="2122725"/>
                        <a:ext cx="411321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Text Box 9">
            <a:extLst>
              <a:ext uri="{FF2B5EF4-FFF2-40B4-BE49-F238E27FC236}">
                <a16:creationId xmlns:a16="http://schemas.microsoft.com/office/drawing/2014/main" id="{E1CEA8DD-6DDC-43D2-877E-FE612F370604}"/>
              </a:ext>
            </a:extLst>
          </p:cNvPr>
          <p:cNvSpPr txBox="1">
            <a:spLocks noChangeArrowheads="1"/>
          </p:cNvSpPr>
          <p:nvPr/>
        </p:nvSpPr>
        <p:spPr bwMode="auto">
          <a:xfrm>
            <a:off x="2640013" y="2122725"/>
            <a:ext cx="20195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mn-lt"/>
              </a:rPr>
              <a:t>Imaging equation is</a:t>
            </a:r>
            <a:endParaRPr lang="en-US" altLang="en-US" dirty="0">
              <a:latin typeface="+mn-lt"/>
            </a:endParaRPr>
          </a:p>
        </p:txBody>
      </p:sp>
      <p:sp>
        <p:nvSpPr>
          <p:cNvPr id="17416" name="Text Box 10">
            <a:extLst>
              <a:ext uri="{FF2B5EF4-FFF2-40B4-BE49-F238E27FC236}">
                <a16:creationId xmlns:a16="http://schemas.microsoft.com/office/drawing/2014/main" id="{6211A68F-98E8-4A22-B8E1-77C0E890862F}"/>
              </a:ext>
            </a:extLst>
          </p:cNvPr>
          <p:cNvSpPr txBox="1">
            <a:spLocks noChangeArrowheads="1"/>
          </p:cNvSpPr>
          <p:nvPr/>
        </p:nvSpPr>
        <p:spPr bwMode="auto">
          <a:xfrm>
            <a:off x="2640013" y="2621200"/>
            <a:ext cx="1191673" cy="36933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latin typeface="+mn-lt"/>
              </a:rPr>
              <a:t>We WANT </a:t>
            </a:r>
            <a:endParaRPr lang="en-US" altLang="en-US">
              <a:latin typeface="+mn-lt"/>
            </a:endParaRPr>
          </a:p>
        </p:txBody>
      </p:sp>
      <p:graphicFrame>
        <p:nvGraphicFramePr>
          <p:cNvPr id="17417" name="Object 14">
            <a:extLst>
              <a:ext uri="{FF2B5EF4-FFF2-40B4-BE49-F238E27FC236}">
                <a16:creationId xmlns:a16="http://schemas.microsoft.com/office/drawing/2014/main" id="{9C42DE75-EC79-4838-A621-45140D37DE1E}"/>
              </a:ext>
            </a:extLst>
          </p:cNvPr>
          <p:cNvGraphicFramePr>
            <a:graphicFrameLocks noChangeAspect="1"/>
          </p:cNvGraphicFramePr>
          <p:nvPr>
            <p:extLst>
              <p:ext uri="{D42A27DB-BD31-4B8C-83A1-F6EECF244321}">
                <p14:modId xmlns:p14="http://schemas.microsoft.com/office/powerpoint/2010/main" val="2995067767"/>
              </p:ext>
            </p:extLst>
          </p:nvPr>
        </p:nvGraphicFramePr>
        <p:xfrm>
          <a:off x="5303839" y="2627550"/>
          <a:ext cx="922337" cy="371475"/>
        </p:xfrm>
        <a:graphic>
          <a:graphicData uri="http://schemas.openxmlformats.org/presentationml/2006/ole">
            <mc:AlternateContent xmlns:mc="http://schemas.openxmlformats.org/markup-compatibility/2006">
              <mc:Choice xmlns:v="urn:schemas-microsoft-com:vml" Requires="v">
                <p:oleObj name="Equation" r:id="rId6" imgW="494870" imgH="203024" progId="Equation.DSMT4">
                  <p:embed/>
                </p:oleObj>
              </mc:Choice>
              <mc:Fallback>
                <p:oleObj name="Equation" r:id="rId6" imgW="494870" imgH="203024" progId="Equation.DSMT4">
                  <p:embed/>
                  <p:pic>
                    <p:nvPicPr>
                      <p:cNvPr id="17417" name="Object 14">
                        <a:extLst>
                          <a:ext uri="{FF2B5EF4-FFF2-40B4-BE49-F238E27FC236}">
                            <a16:creationId xmlns:a16="http://schemas.microsoft.com/office/drawing/2014/main" id="{9C42DE75-EC79-4838-A621-45140D37DE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3839" y="2627550"/>
                        <a:ext cx="92233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8" name="Text Box 15">
            <a:extLst>
              <a:ext uri="{FF2B5EF4-FFF2-40B4-BE49-F238E27FC236}">
                <a16:creationId xmlns:a16="http://schemas.microsoft.com/office/drawing/2014/main" id="{3395E57D-6BDC-40D0-8D5A-9A48CD63A551}"/>
              </a:ext>
            </a:extLst>
          </p:cNvPr>
          <p:cNvSpPr txBox="1">
            <a:spLocks noChangeArrowheads="1"/>
          </p:cNvSpPr>
          <p:nvPr/>
        </p:nvSpPr>
        <p:spPr bwMode="auto">
          <a:xfrm>
            <a:off x="2640013" y="3124437"/>
            <a:ext cx="9956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latin typeface="+mn-lt"/>
              </a:rPr>
              <a:t>We have</a:t>
            </a:r>
            <a:endParaRPr lang="en-US" altLang="en-US">
              <a:latin typeface="+mn-lt"/>
            </a:endParaRPr>
          </a:p>
        </p:txBody>
      </p:sp>
      <p:graphicFrame>
        <p:nvGraphicFramePr>
          <p:cNvPr id="17419" name="Object 18">
            <a:extLst>
              <a:ext uri="{FF2B5EF4-FFF2-40B4-BE49-F238E27FC236}">
                <a16:creationId xmlns:a16="http://schemas.microsoft.com/office/drawing/2014/main" id="{4B970912-DB40-462E-923C-909714F35D4C}"/>
              </a:ext>
            </a:extLst>
          </p:cNvPr>
          <p:cNvGraphicFramePr>
            <a:graphicFrameLocks noChangeAspect="1"/>
          </p:cNvGraphicFramePr>
          <p:nvPr>
            <p:extLst>
              <p:ext uri="{D42A27DB-BD31-4B8C-83A1-F6EECF244321}">
                <p14:modId xmlns:p14="http://schemas.microsoft.com/office/powerpoint/2010/main" val="4263866230"/>
              </p:ext>
            </p:extLst>
          </p:nvPr>
        </p:nvGraphicFramePr>
        <p:xfrm>
          <a:off x="5303838" y="3130788"/>
          <a:ext cx="2222500" cy="371475"/>
        </p:xfrm>
        <a:graphic>
          <a:graphicData uri="http://schemas.openxmlformats.org/presentationml/2006/ole">
            <mc:AlternateContent xmlns:mc="http://schemas.openxmlformats.org/markup-compatibility/2006">
              <mc:Choice xmlns:v="urn:schemas-microsoft-com:vml" Requires="v">
                <p:oleObj name="Equation" r:id="rId8" imgW="1193800" imgH="203200" progId="Equation.DSMT4">
                  <p:embed/>
                </p:oleObj>
              </mc:Choice>
              <mc:Fallback>
                <p:oleObj name="Equation" r:id="rId8" imgW="1193800" imgH="203200" progId="Equation.DSMT4">
                  <p:embed/>
                  <p:pic>
                    <p:nvPicPr>
                      <p:cNvPr id="17419" name="Object 18">
                        <a:extLst>
                          <a:ext uri="{FF2B5EF4-FFF2-40B4-BE49-F238E27FC236}">
                            <a16:creationId xmlns:a16="http://schemas.microsoft.com/office/drawing/2014/main" id="{4B970912-DB40-462E-923C-909714F35D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3838" y="3130788"/>
                        <a:ext cx="22225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0" name="Text Box 19">
            <a:extLst>
              <a:ext uri="{FF2B5EF4-FFF2-40B4-BE49-F238E27FC236}">
                <a16:creationId xmlns:a16="http://schemas.microsoft.com/office/drawing/2014/main" id="{FD4345D4-FE00-4AAD-9DF8-4DC76C084A5D}"/>
              </a:ext>
            </a:extLst>
          </p:cNvPr>
          <p:cNvSpPr txBox="1">
            <a:spLocks noChangeArrowheads="1"/>
          </p:cNvSpPr>
          <p:nvPr/>
        </p:nvSpPr>
        <p:spPr bwMode="auto">
          <a:xfrm>
            <a:off x="2640013" y="4662725"/>
            <a:ext cx="31120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latin typeface="+mn-lt"/>
              </a:rPr>
              <a:t>Apply the convolution theorem</a:t>
            </a:r>
            <a:endParaRPr lang="en-US" altLang="en-US">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83F85803-6C59-4CBD-93DC-911FA27BE9E4}"/>
              </a:ext>
            </a:extLst>
          </p:cNvPr>
          <p:cNvSpPr txBox="1">
            <a:spLocks noChangeArrowheads="1"/>
          </p:cNvSpPr>
          <p:nvPr/>
        </p:nvSpPr>
        <p:spPr bwMode="auto">
          <a:xfrm>
            <a:off x="1621331" y="737095"/>
            <a:ext cx="10104504" cy="799712"/>
          </a:xfrm>
          <a:prstGeom prst="rect">
            <a:avLst/>
          </a:prstGeom>
          <a:noFill/>
          <a:ln w="9525">
            <a:noFill/>
            <a:round/>
            <a:headEnd/>
            <a:tailEnd/>
          </a:ln>
        </p:spPr>
        <p:txBody>
          <a:bodyPr>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3600" b="0" i="0" u="none" strike="noStrike" kern="1200" cap="none" spc="0" normalizeH="0" baseline="0" noProof="0" dirty="0">
                <a:ln>
                  <a:noFill/>
                </a:ln>
                <a:solidFill>
                  <a:srgbClr val="000000"/>
                </a:solidFill>
                <a:effectLst/>
                <a:uLnTx/>
                <a:uFillTx/>
                <a:latin typeface="Calibri" charset="0"/>
              </a:rPr>
              <a:t>In this section…</a:t>
            </a:r>
          </a:p>
        </p:txBody>
      </p:sp>
      <p:sp>
        <p:nvSpPr>
          <p:cNvPr id="3" name="TextBox 2">
            <a:extLst>
              <a:ext uri="{FF2B5EF4-FFF2-40B4-BE49-F238E27FC236}">
                <a16:creationId xmlns:a16="http://schemas.microsoft.com/office/drawing/2014/main" id="{9DBF67EA-A2BF-4E5C-8034-AC55B8DCDE8B}"/>
              </a:ext>
            </a:extLst>
          </p:cNvPr>
          <p:cNvSpPr txBox="1"/>
          <p:nvPr/>
        </p:nvSpPr>
        <p:spPr>
          <a:xfrm>
            <a:off x="1283234" y="1859536"/>
            <a:ext cx="9766406" cy="2800767"/>
          </a:xfrm>
          <a:prstGeom prst="rect">
            <a:avLst/>
          </a:prstGeom>
          <a:noFill/>
        </p:spPr>
        <p:txBody>
          <a:bodyPr wrap="square" rtlCol="0">
            <a:spAutoFit/>
          </a:bodyPr>
          <a:lstStyle>
            <a:defPPr>
              <a:defRPr lang="en-US"/>
            </a:defPPr>
            <a:lvl1pPr marL="285750" marR="0" lvl="0" indent="-285750" fontAlgn="auto">
              <a:lnSpc>
                <a:spcPct val="100000"/>
              </a:lnSpc>
              <a:spcBef>
                <a:spcPts val="600"/>
              </a:spcBef>
              <a:spcAft>
                <a:spcPts val="1200"/>
              </a:spcAft>
              <a:buClrTx/>
              <a:buSzTx/>
              <a:buFont typeface="Arial" panose="020B0604020202020204" pitchFamily="34" charset="0"/>
              <a:buChar char="•"/>
              <a:tabLst/>
              <a:defRPr kumimoji="0" sz="2000" b="0" i="0" u="none" strike="noStrike" cap="none" spc="0" normalizeH="0" baseline="0">
                <a:ln>
                  <a:noFill/>
                </a:ln>
                <a:solidFill>
                  <a:srgbClr val="000000"/>
                </a:solidFill>
                <a:effectLst/>
                <a:uLnTx/>
                <a:uFillTx/>
                <a:latin typeface="Calibri"/>
              </a:defRPr>
            </a:lvl1pPr>
            <a:lvl2pPr marL="742950" lvl="1" indent="-285750">
              <a:spcAft>
                <a:spcPts val="600"/>
              </a:spcAft>
              <a:buFont typeface="Arial" panose="020B0604020202020204" pitchFamily="34" charset="0"/>
              <a:buChar char="•"/>
              <a:defRPr sz="2000">
                <a:solidFill>
                  <a:srgbClr val="000000"/>
                </a:solidFill>
                <a:latin typeface="Calibri"/>
              </a:defRPr>
            </a:lvl2pPr>
          </a:lstStyle>
          <a:p>
            <a:pPr>
              <a:buClr>
                <a:srgbClr val="C00000"/>
              </a:buClr>
            </a:pPr>
            <a:r>
              <a:rPr lang="en-GB" altLang="en-US" sz="2000" kern="1200" dirty="0">
                <a:latin typeface="Calibri"/>
                <a:cs typeface="Times New Roman" panose="02020603050405020304" pitchFamily="18" charset="0"/>
              </a:rPr>
              <a:t>Introduction to linear systems</a:t>
            </a:r>
          </a:p>
          <a:p>
            <a:pPr>
              <a:buClr>
                <a:srgbClr val="C00000"/>
              </a:buClr>
            </a:pPr>
            <a:r>
              <a:rPr lang="en-GB" altLang="en-US" dirty="0">
                <a:cs typeface="Times New Roman" panose="02020603050405020304" pitchFamily="18" charset="0"/>
              </a:rPr>
              <a:t>Frequency Domain Processing</a:t>
            </a:r>
          </a:p>
          <a:p>
            <a:pPr>
              <a:buClr>
                <a:srgbClr val="C00000"/>
              </a:buClr>
            </a:pPr>
            <a:r>
              <a:rPr lang="en-GB" dirty="0">
                <a:cs typeface="Times New Roman" panose="02020603050405020304" pitchFamily="18" charset="0"/>
              </a:rPr>
              <a:t>Image Restoration</a:t>
            </a:r>
            <a:endParaRPr lang="en-IE" dirty="0"/>
          </a:p>
          <a:p>
            <a:pPr marL="571500">
              <a:buClr>
                <a:srgbClr val="C00000"/>
              </a:buClr>
            </a:pPr>
            <a:endParaRPr lang="en-IE" dirty="0"/>
          </a:p>
          <a:p>
            <a:pPr lvl="2">
              <a:spcBef>
                <a:spcPts val="600"/>
              </a:spcBef>
            </a:pPr>
            <a:endParaRPr lang="en-IE" dirty="0"/>
          </a:p>
          <a:p>
            <a:pPr lvl="1"/>
            <a:endParaRPr lang="en-GB" sz="1800" dirty="0"/>
          </a:p>
        </p:txBody>
      </p:sp>
    </p:spTree>
    <p:extLst>
      <p:ext uri="{BB962C8B-B14F-4D97-AF65-F5344CB8AC3E}">
        <p14:creationId xmlns:p14="http://schemas.microsoft.com/office/powerpoint/2010/main" val="396936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a:extLst>
              <a:ext uri="{FF2B5EF4-FFF2-40B4-BE49-F238E27FC236}">
                <a16:creationId xmlns:a16="http://schemas.microsoft.com/office/drawing/2014/main" id="{7DCBA818-B5E0-4AA4-9909-FE2A175508A9}"/>
              </a:ext>
            </a:extLst>
          </p:cNvPr>
          <p:cNvSpPr>
            <a:spLocks noGrp="1" noChangeArrowheads="1"/>
          </p:cNvSpPr>
          <p:nvPr>
            <p:ph type="title"/>
          </p:nvPr>
        </p:nvSpPr>
        <p:spPr/>
        <p:txBody>
          <a:bodyPr/>
          <a:lstStyle/>
          <a:p>
            <a:pPr eaLnBrk="1" hangingPunct="1"/>
            <a:r>
              <a:rPr lang="en-GB" altLang="en-US"/>
              <a:t>Deconvolution (Image restoration)</a:t>
            </a:r>
            <a:endParaRPr lang="en-US" altLang="en-US"/>
          </a:p>
        </p:txBody>
      </p:sp>
      <p:sp>
        <p:nvSpPr>
          <p:cNvPr id="7171" name="Rectangle 3">
            <a:extLst>
              <a:ext uri="{FF2B5EF4-FFF2-40B4-BE49-F238E27FC236}">
                <a16:creationId xmlns:a16="http://schemas.microsoft.com/office/drawing/2014/main" id="{A92F4D3B-5B46-45A5-8B04-A0F4DEE15F69}"/>
              </a:ext>
            </a:extLst>
          </p:cNvPr>
          <p:cNvSpPr>
            <a:spLocks noGrp="1" noChangeArrowheads="1"/>
          </p:cNvSpPr>
          <p:nvPr>
            <p:ph type="body" idx="1"/>
          </p:nvPr>
        </p:nvSpPr>
        <p:spPr>
          <a:xfrm>
            <a:off x="2640014" y="3702252"/>
            <a:ext cx="6480175" cy="431800"/>
          </a:xfrm>
        </p:spPr>
        <p:txBody>
          <a:bodyPr/>
          <a:lstStyle/>
          <a:p>
            <a:pPr eaLnBrk="1" hangingPunct="1">
              <a:buFont typeface="Wingdings" panose="05000000000000000000" pitchFamily="2" charset="2"/>
              <a:buNone/>
            </a:pPr>
            <a:r>
              <a:rPr lang="en-GB" altLang="en-US" sz="1800"/>
              <a:t>And the input is recovered by an inverse Fourier transform -</a:t>
            </a:r>
            <a:endParaRPr lang="en-US" altLang="en-US" sz="1800"/>
          </a:p>
        </p:txBody>
      </p:sp>
      <p:sp>
        <p:nvSpPr>
          <p:cNvPr id="7172" name="Rectangle 4">
            <a:extLst>
              <a:ext uri="{FF2B5EF4-FFF2-40B4-BE49-F238E27FC236}">
                <a16:creationId xmlns:a16="http://schemas.microsoft.com/office/drawing/2014/main" id="{5E16D302-6133-404A-A7B5-AF67B2A0737D}"/>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7173" name="Text Box 7">
            <a:extLst>
              <a:ext uri="{FF2B5EF4-FFF2-40B4-BE49-F238E27FC236}">
                <a16:creationId xmlns:a16="http://schemas.microsoft.com/office/drawing/2014/main" id="{FD443A36-D075-40FC-887F-E872A1B85386}"/>
              </a:ext>
            </a:extLst>
          </p:cNvPr>
          <p:cNvSpPr txBox="1">
            <a:spLocks noChangeArrowheads="1"/>
          </p:cNvSpPr>
          <p:nvPr/>
        </p:nvSpPr>
        <p:spPr bwMode="auto">
          <a:xfrm>
            <a:off x="2640014" y="2019503"/>
            <a:ext cx="36255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latin typeface="+mn-lt"/>
              </a:rPr>
              <a:t>If there is </a:t>
            </a:r>
            <a:r>
              <a:rPr lang="en-GB" altLang="en-US" sz="2000" b="1">
                <a:latin typeface="+mn-lt"/>
              </a:rPr>
              <a:t>no noise</a:t>
            </a:r>
            <a:r>
              <a:rPr lang="en-GB" altLang="en-US">
                <a:latin typeface="+mn-lt"/>
              </a:rPr>
              <a:t> solution is easy -</a:t>
            </a:r>
            <a:endParaRPr lang="en-US" altLang="en-US">
              <a:latin typeface="+mn-lt"/>
            </a:endParaRPr>
          </a:p>
        </p:txBody>
      </p:sp>
      <p:graphicFrame>
        <p:nvGraphicFramePr>
          <p:cNvPr id="7174" name="Object 9">
            <a:extLst>
              <a:ext uri="{FF2B5EF4-FFF2-40B4-BE49-F238E27FC236}">
                <a16:creationId xmlns:a16="http://schemas.microsoft.com/office/drawing/2014/main" id="{6F74E622-61CF-4765-AB81-D56384123944}"/>
              </a:ext>
            </a:extLst>
          </p:cNvPr>
          <p:cNvGraphicFramePr>
            <a:graphicFrameLocks noChangeAspect="1"/>
          </p:cNvGraphicFramePr>
          <p:nvPr>
            <p:extLst>
              <p:ext uri="{D42A27DB-BD31-4B8C-83A1-F6EECF244321}">
                <p14:modId xmlns:p14="http://schemas.microsoft.com/office/powerpoint/2010/main" val="3126397054"/>
              </p:ext>
            </p:extLst>
          </p:nvPr>
        </p:nvGraphicFramePr>
        <p:xfrm>
          <a:off x="3956051" y="2514803"/>
          <a:ext cx="3617913" cy="441325"/>
        </p:xfrm>
        <a:graphic>
          <a:graphicData uri="http://schemas.openxmlformats.org/presentationml/2006/ole">
            <mc:AlternateContent xmlns:mc="http://schemas.openxmlformats.org/markup-compatibility/2006">
              <mc:Choice xmlns:v="urn:schemas-microsoft-com:vml" Requires="v">
                <p:oleObj name="Equation" r:id="rId2" imgW="1943100" imgH="241300" progId="Equation.DSMT4">
                  <p:embed/>
                </p:oleObj>
              </mc:Choice>
              <mc:Fallback>
                <p:oleObj name="Equation" r:id="rId2" imgW="1943100" imgH="241300" progId="Equation.DSMT4">
                  <p:embed/>
                  <p:pic>
                    <p:nvPicPr>
                      <p:cNvPr id="7174" name="Object 9">
                        <a:extLst>
                          <a:ext uri="{FF2B5EF4-FFF2-40B4-BE49-F238E27FC236}">
                            <a16:creationId xmlns:a16="http://schemas.microsoft.com/office/drawing/2014/main" id="{6F74E622-61CF-4765-AB81-D56384123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051" y="2514803"/>
                        <a:ext cx="36179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Text Box 10">
            <a:extLst>
              <a:ext uri="{FF2B5EF4-FFF2-40B4-BE49-F238E27FC236}">
                <a16:creationId xmlns:a16="http://schemas.microsoft.com/office/drawing/2014/main" id="{AD170408-EEA5-4686-B248-ADCDE60ADBBD}"/>
              </a:ext>
            </a:extLst>
          </p:cNvPr>
          <p:cNvSpPr txBox="1">
            <a:spLocks noChangeArrowheads="1"/>
          </p:cNvSpPr>
          <p:nvPr/>
        </p:nvSpPr>
        <p:spPr bwMode="auto">
          <a:xfrm>
            <a:off x="2640013" y="3046615"/>
            <a:ext cx="14589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mn-lt"/>
              </a:rPr>
              <a:t>We thus have</a:t>
            </a:r>
            <a:endParaRPr lang="en-US" altLang="en-US" dirty="0">
              <a:latin typeface="+mn-lt"/>
            </a:endParaRPr>
          </a:p>
        </p:txBody>
      </p:sp>
      <p:sp>
        <p:nvSpPr>
          <p:cNvPr id="7176" name="Rectangle 14">
            <a:extLst>
              <a:ext uri="{FF2B5EF4-FFF2-40B4-BE49-F238E27FC236}">
                <a16:creationId xmlns:a16="http://schemas.microsoft.com/office/drawing/2014/main" id="{4C3C41A9-61D8-4F3E-AA1D-C0C073BAB76F}"/>
              </a:ext>
            </a:extLst>
          </p:cNvPr>
          <p:cNvSpPr>
            <a:spLocks noChangeArrowheads="1"/>
          </p:cNvSpPr>
          <p:nvPr/>
        </p:nvSpPr>
        <p:spPr bwMode="auto">
          <a:xfrm>
            <a:off x="1524001" y="29966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7177" name="Object 13">
            <a:extLst>
              <a:ext uri="{FF2B5EF4-FFF2-40B4-BE49-F238E27FC236}">
                <a16:creationId xmlns:a16="http://schemas.microsoft.com/office/drawing/2014/main" id="{4600B4FE-0258-4AC0-8229-AE3D745A2B1A}"/>
              </a:ext>
            </a:extLst>
          </p:cNvPr>
          <p:cNvGraphicFramePr>
            <a:graphicFrameLocks noChangeAspect="1"/>
          </p:cNvGraphicFramePr>
          <p:nvPr>
            <p:extLst>
              <p:ext uri="{D42A27DB-BD31-4B8C-83A1-F6EECF244321}">
                <p14:modId xmlns:p14="http://schemas.microsoft.com/office/powerpoint/2010/main" val="3633109627"/>
              </p:ext>
            </p:extLst>
          </p:nvPr>
        </p:nvGraphicFramePr>
        <p:xfrm>
          <a:off x="4583113" y="2981528"/>
          <a:ext cx="3097212" cy="588963"/>
        </p:xfrm>
        <a:graphic>
          <a:graphicData uri="http://schemas.openxmlformats.org/presentationml/2006/ole">
            <mc:AlternateContent xmlns:mc="http://schemas.openxmlformats.org/markup-compatibility/2006">
              <mc:Choice xmlns:v="urn:schemas-microsoft-com:vml" Requires="v">
                <p:oleObj name="Equation" r:id="rId4" imgW="2603500" imgH="495300" progId="Equation.DSMT4">
                  <p:embed/>
                </p:oleObj>
              </mc:Choice>
              <mc:Fallback>
                <p:oleObj name="Equation" r:id="rId4" imgW="2603500" imgH="495300" progId="Equation.DSMT4">
                  <p:embed/>
                  <p:pic>
                    <p:nvPicPr>
                      <p:cNvPr id="7177" name="Object 13">
                        <a:extLst>
                          <a:ext uri="{FF2B5EF4-FFF2-40B4-BE49-F238E27FC236}">
                            <a16:creationId xmlns:a16="http://schemas.microsoft.com/office/drawing/2014/main" id="{4600B4FE-0258-4AC0-8229-AE3D745A2B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3113" y="2981528"/>
                        <a:ext cx="309721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8" name="Rectangle 16">
            <a:extLst>
              <a:ext uri="{FF2B5EF4-FFF2-40B4-BE49-F238E27FC236}">
                <a16:creationId xmlns:a16="http://schemas.microsoft.com/office/drawing/2014/main" id="{04ED15BA-54D3-4011-929E-E0A6794D32B9}"/>
              </a:ext>
            </a:extLst>
          </p:cNvPr>
          <p:cNvSpPr>
            <a:spLocks noChangeArrowheads="1"/>
          </p:cNvSpPr>
          <p:nvPr/>
        </p:nvSpPr>
        <p:spPr bwMode="auto">
          <a:xfrm>
            <a:off x="1524001" y="31030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7179" name="Object 15">
            <a:extLst>
              <a:ext uri="{FF2B5EF4-FFF2-40B4-BE49-F238E27FC236}">
                <a16:creationId xmlns:a16="http://schemas.microsoft.com/office/drawing/2014/main" id="{081BB7B6-813B-4D64-9655-E854168EEB51}"/>
              </a:ext>
            </a:extLst>
          </p:cNvPr>
          <p:cNvGraphicFramePr>
            <a:graphicFrameLocks noChangeAspect="1"/>
          </p:cNvGraphicFramePr>
          <p:nvPr>
            <p:extLst>
              <p:ext uri="{D42A27DB-BD31-4B8C-83A1-F6EECF244321}">
                <p14:modId xmlns:p14="http://schemas.microsoft.com/office/powerpoint/2010/main" val="4268907022"/>
              </p:ext>
            </p:extLst>
          </p:nvPr>
        </p:nvGraphicFramePr>
        <p:xfrm>
          <a:off x="4656139" y="4205491"/>
          <a:ext cx="2808287" cy="382587"/>
        </p:xfrm>
        <a:graphic>
          <a:graphicData uri="http://schemas.openxmlformats.org/presentationml/2006/ole">
            <mc:AlternateContent xmlns:mc="http://schemas.openxmlformats.org/markup-compatibility/2006">
              <mc:Choice xmlns:v="urn:schemas-microsoft-com:vml" Requires="v">
                <p:oleObj name="Equation" r:id="rId6" imgW="2070100" imgH="279400" progId="Equation.DSMT4">
                  <p:embed/>
                </p:oleObj>
              </mc:Choice>
              <mc:Fallback>
                <p:oleObj name="Equation" r:id="rId6" imgW="2070100" imgH="279400" progId="Equation.DSMT4">
                  <p:embed/>
                  <p:pic>
                    <p:nvPicPr>
                      <p:cNvPr id="7179" name="Object 15">
                        <a:extLst>
                          <a:ext uri="{FF2B5EF4-FFF2-40B4-BE49-F238E27FC236}">
                            <a16:creationId xmlns:a16="http://schemas.microsoft.com/office/drawing/2014/main" id="{081BB7B6-813B-4D64-9655-E854168EEB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6139" y="4205491"/>
                        <a:ext cx="2808287"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0" name="Text Box 17">
            <a:extLst>
              <a:ext uri="{FF2B5EF4-FFF2-40B4-BE49-F238E27FC236}">
                <a16:creationId xmlns:a16="http://schemas.microsoft.com/office/drawing/2014/main" id="{C7DD3564-A1C9-42F2-B2A5-1EBDFB84C14C}"/>
              </a:ext>
            </a:extLst>
          </p:cNvPr>
          <p:cNvSpPr txBox="1">
            <a:spLocks noChangeArrowheads="1"/>
          </p:cNvSpPr>
          <p:nvPr/>
        </p:nvSpPr>
        <p:spPr bwMode="auto">
          <a:xfrm>
            <a:off x="2763838" y="4853190"/>
            <a:ext cx="55017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mn-lt"/>
              </a:rPr>
              <a:t>The frequency domain filter Y is called the </a:t>
            </a:r>
            <a:r>
              <a:rPr lang="en-US" altLang="en-US" b="1" i="1">
                <a:latin typeface="+mn-lt"/>
              </a:rPr>
              <a:t>inverse filter</a:t>
            </a:r>
            <a:r>
              <a:rPr lang="en-US" altLang="en-US">
                <a:latin typeface="+mn-lt"/>
              </a:rPr>
              <a:t> -</a:t>
            </a:r>
          </a:p>
        </p:txBody>
      </p:sp>
      <p:sp>
        <p:nvSpPr>
          <p:cNvPr id="7181" name="Rectangle 19">
            <a:extLst>
              <a:ext uri="{FF2B5EF4-FFF2-40B4-BE49-F238E27FC236}">
                <a16:creationId xmlns:a16="http://schemas.microsoft.com/office/drawing/2014/main" id="{A9CA5DB3-C960-4DBC-9FCF-E9F550F18027}"/>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7182" name="Object 18">
            <a:extLst>
              <a:ext uri="{FF2B5EF4-FFF2-40B4-BE49-F238E27FC236}">
                <a16:creationId xmlns:a16="http://schemas.microsoft.com/office/drawing/2014/main" id="{84E7B90A-9CD0-4B83-940C-795516795C00}"/>
              </a:ext>
            </a:extLst>
          </p:cNvPr>
          <p:cNvGraphicFramePr>
            <a:graphicFrameLocks noChangeAspect="1"/>
          </p:cNvGraphicFramePr>
          <p:nvPr>
            <p:extLst>
              <p:ext uri="{D42A27DB-BD31-4B8C-83A1-F6EECF244321}">
                <p14:modId xmlns:p14="http://schemas.microsoft.com/office/powerpoint/2010/main" val="2017311676"/>
              </p:ext>
            </p:extLst>
          </p:nvPr>
        </p:nvGraphicFramePr>
        <p:xfrm>
          <a:off x="4727576" y="5358016"/>
          <a:ext cx="2016125" cy="706437"/>
        </p:xfrm>
        <a:graphic>
          <a:graphicData uri="http://schemas.openxmlformats.org/presentationml/2006/ole">
            <mc:AlternateContent xmlns:mc="http://schemas.openxmlformats.org/markup-compatibility/2006">
              <mc:Choice xmlns:v="urn:schemas-microsoft-com:vml" Requires="v">
                <p:oleObj name="Equation" r:id="rId8" imgW="1346200" imgH="469900" progId="Equation.DSMT4">
                  <p:embed/>
                </p:oleObj>
              </mc:Choice>
              <mc:Fallback>
                <p:oleObj name="Equation" r:id="rId8" imgW="1346200" imgH="469900" progId="Equation.DSMT4">
                  <p:embed/>
                  <p:pic>
                    <p:nvPicPr>
                      <p:cNvPr id="7182" name="Object 18">
                        <a:extLst>
                          <a:ext uri="{FF2B5EF4-FFF2-40B4-BE49-F238E27FC236}">
                            <a16:creationId xmlns:a16="http://schemas.microsoft.com/office/drawing/2014/main" id="{84E7B90A-9CD0-4B83-940C-795516795C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7576" y="5358016"/>
                        <a:ext cx="20161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a:extLst>
              <a:ext uri="{FF2B5EF4-FFF2-40B4-BE49-F238E27FC236}">
                <a16:creationId xmlns:a16="http://schemas.microsoft.com/office/drawing/2014/main" id="{45A2D0FF-6905-4276-A214-52BA630E03B5}"/>
              </a:ext>
            </a:extLst>
          </p:cNvPr>
          <p:cNvSpPr>
            <a:spLocks noGrp="1" noChangeArrowheads="1"/>
          </p:cNvSpPr>
          <p:nvPr>
            <p:ph type="title"/>
          </p:nvPr>
        </p:nvSpPr>
        <p:spPr/>
        <p:txBody>
          <a:bodyPr/>
          <a:lstStyle/>
          <a:p>
            <a:pPr eaLnBrk="1" hangingPunct="1"/>
            <a:r>
              <a:rPr lang="en-GB" altLang="en-US"/>
              <a:t>Deconvolution (Image restoration)</a:t>
            </a:r>
            <a:endParaRPr lang="en-US" altLang="en-US"/>
          </a:p>
        </p:txBody>
      </p:sp>
      <p:sp>
        <p:nvSpPr>
          <p:cNvPr id="8195" name="Rectangle 4">
            <a:extLst>
              <a:ext uri="{FF2B5EF4-FFF2-40B4-BE49-F238E27FC236}">
                <a16:creationId xmlns:a16="http://schemas.microsoft.com/office/drawing/2014/main" id="{A04E5400-65A3-4083-BEC7-2CD8E9841D27}"/>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8196" name="Rectangle 8">
            <a:extLst>
              <a:ext uri="{FF2B5EF4-FFF2-40B4-BE49-F238E27FC236}">
                <a16:creationId xmlns:a16="http://schemas.microsoft.com/office/drawing/2014/main" id="{55411C92-D741-4538-8FB8-8BC160FC4D2D}"/>
              </a:ext>
            </a:extLst>
          </p:cNvPr>
          <p:cNvSpPr>
            <a:spLocks noChangeArrowheads="1"/>
          </p:cNvSpPr>
          <p:nvPr/>
        </p:nvSpPr>
        <p:spPr bwMode="auto">
          <a:xfrm>
            <a:off x="1524001" y="29966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8197" name="Rectangle 10">
            <a:extLst>
              <a:ext uri="{FF2B5EF4-FFF2-40B4-BE49-F238E27FC236}">
                <a16:creationId xmlns:a16="http://schemas.microsoft.com/office/drawing/2014/main" id="{24328585-837E-4B98-ACA4-C4851927733D}"/>
              </a:ext>
            </a:extLst>
          </p:cNvPr>
          <p:cNvSpPr>
            <a:spLocks noChangeArrowheads="1"/>
          </p:cNvSpPr>
          <p:nvPr/>
        </p:nvSpPr>
        <p:spPr bwMode="auto">
          <a:xfrm>
            <a:off x="1524001" y="31030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8198" name="Rectangle 13">
            <a:extLst>
              <a:ext uri="{FF2B5EF4-FFF2-40B4-BE49-F238E27FC236}">
                <a16:creationId xmlns:a16="http://schemas.microsoft.com/office/drawing/2014/main" id="{1F846A3C-8583-4710-BE3E-87171FE1CC94}"/>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8199" name="Rectangle 15">
            <a:extLst>
              <a:ext uri="{FF2B5EF4-FFF2-40B4-BE49-F238E27FC236}">
                <a16:creationId xmlns:a16="http://schemas.microsoft.com/office/drawing/2014/main" id="{F95FD105-4416-46BB-8110-54E3CC461787}"/>
              </a:ext>
            </a:extLst>
          </p:cNvPr>
          <p:cNvSpPr>
            <a:spLocks noGrp="1" noChangeArrowheads="1"/>
          </p:cNvSpPr>
          <p:nvPr>
            <p:ph type="body" idx="1"/>
          </p:nvPr>
        </p:nvSpPr>
        <p:spPr>
          <a:xfrm>
            <a:off x="2616739" y="4076700"/>
            <a:ext cx="7023371" cy="1808534"/>
          </a:xfrm>
        </p:spPr>
        <p:txBody>
          <a:bodyPr/>
          <a:lstStyle/>
          <a:p>
            <a:pPr algn="just" eaLnBrk="1" hangingPunct="1">
              <a:lnSpc>
                <a:spcPct val="80000"/>
              </a:lnSpc>
              <a:buFont typeface="Arial" panose="020B0604020202020204" pitchFamily="34" charset="0"/>
              <a:buChar char="•"/>
            </a:pPr>
            <a:r>
              <a:rPr lang="en-US" altLang="en-US" sz="2000" dirty="0"/>
              <a:t>Restoration of a blurred but noiseless image through </a:t>
            </a:r>
            <a:r>
              <a:rPr lang="en-US" altLang="en-US" sz="2000" i="1" dirty="0"/>
              <a:t>inverse </a:t>
            </a:r>
            <a:r>
              <a:rPr lang="en-US" altLang="en-US" sz="2000" dirty="0"/>
              <a:t>filtering.</a:t>
            </a:r>
          </a:p>
          <a:p>
            <a:pPr algn="just" eaLnBrk="1" hangingPunct="1">
              <a:lnSpc>
                <a:spcPct val="80000"/>
              </a:lnSpc>
              <a:buFont typeface="Arial" panose="020B0604020202020204" pitchFamily="34" charset="0"/>
              <a:buChar char="•"/>
            </a:pPr>
            <a:r>
              <a:rPr lang="en-US" altLang="en-US" sz="2000" dirty="0"/>
              <a:t>From left to right </a:t>
            </a:r>
          </a:p>
          <a:p>
            <a:pPr lvl="1" algn="just">
              <a:lnSpc>
                <a:spcPct val="80000"/>
              </a:lnSpc>
              <a:buFont typeface="Arial" panose="020B0604020202020204" pitchFamily="34" charset="0"/>
              <a:buChar char="•"/>
            </a:pPr>
            <a:r>
              <a:rPr lang="en-US" altLang="en-US" sz="1600" dirty="0" err="1"/>
              <a:t>i</a:t>
            </a:r>
            <a:r>
              <a:rPr lang="en-US" altLang="en-US" sz="1600" dirty="0"/>
              <a:t>) Blurred original. </a:t>
            </a:r>
          </a:p>
          <a:p>
            <a:pPr lvl="1" algn="just">
              <a:lnSpc>
                <a:spcPct val="80000"/>
              </a:lnSpc>
              <a:buFont typeface="Arial" panose="020B0604020202020204" pitchFamily="34" charset="0"/>
              <a:buChar char="•"/>
            </a:pPr>
            <a:r>
              <a:rPr lang="en-US" altLang="en-US" sz="1600" dirty="0"/>
              <a:t>ii) gaussian point-spread function. </a:t>
            </a:r>
          </a:p>
          <a:p>
            <a:pPr lvl="1" algn="just">
              <a:lnSpc>
                <a:spcPct val="80000"/>
              </a:lnSpc>
              <a:buFont typeface="Arial" panose="020B0604020202020204" pitchFamily="34" charset="0"/>
              <a:buChar char="•"/>
            </a:pPr>
            <a:r>
              <a:rPr lang="en-US" altLang="en-US" sz="1600" dirty="0"/>
              <a:t>iii) corresponding MTF </a:t>
            </a:r>
          </a:p>
          <a:p>
            <a:pPr lvl="1" algn="just">
              <a:lnSpc>
                <a:spcPct val="80000"/>
              </a:lnSpc>
              <a:buFont typeface="Arial" panose="020B0604020202020204" pitchFamily="34" charset="0"/>
              <a:buChar char="•"/>
            </a:pPr>
            <a:r>
              <a:rPr lang="en-US" altLang="en-US" sz="1600" dirty="0"/>
              <a:t>iv) Recovered original.</a:t>
            </a:r>
          </a:p>
        </p:txBody>
      </p:sp>
      <p:pic>
        <p:nvPicPr>
          <p:cNvPr id="8200" name="Picture 16" descr="inverse_filter">
            <a:extLst>
              <a:ext uri="{FF2B5EF4-FFF2-40B4-BE49-F238E27FC236}">
                <a16:creationId xmlns:a16="http://schemas.microsoft.com/office/drawing/2014/main" id="{EBD91FE1-4239-4813-8840-C46A9CFFF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739" y="1989347"/>
            <a:ext cx="7883904" cy="1694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a:extLst>
              <a:ext uri="{FF2B5EF4-FFF2-40B4-BE49-F238E27FC236}">
                <a16:creationId xmlns:a16="http://schemas.microsoft.com/office/drawing/2014/main" id="{106EAD28-98AC-48E5-8D37-59B9B7E40332}"/>
              </a:ext>
            </a:extLst>
          </p:cNvPr>
          <p:cNvSpPr>
            <a:spLocks noGrp="1" noChangeArrowheads="1"/>
          </p:cNvSpPr>
          <p:nvPr>
            <p:ph type="title"/>
          </p:nvPr>
        </p:nvSpPr>
        <p:spPr/>
        <p:txBody>
          <a:bodyPr/>
          <a:lstStyle/>
          <a:p>
            <a:pPr eaLnBrk="1" hangingPunct="1"/>
            <a:r>
              <a:rPr lang="en-GB" altLang="en-US"/>
              <a:t>Deconvolution (Image restoration)</a:t>
            </a:r>
            <a:endParaRPr lang="en-US" altLang="en-US"/>
          </a:p>
        </p:txBody>
      </p:sp>
      <p:sp>
        <p:nvSpPr>
          <p:cNvPr id="9219" name="Rectangle 4">
            <a:extLst>
              <a:ext uri="{FF2B5EF4-FFF2-40B4-BE49-F238E27FC236}">
                <a16:creationId xmlns:a16="http://schemas.microsoft.com/office/drawing/2014/main" id="{57D9D7D9-D06E-43C3-9B18-09B4D3011726}"/>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9220" name="Text Box 5">
            <a:extLst>
              <a:ext uri="{FF2B5EF4-FFF2-40B4-BE49-F238E27FC236}">
                <a16:creationId xmlns:a16="http://schemas.microsoft.com/office/drawing/2014/main" id="{2B411EDF-C8C6-44B5-8A6B-EC4AF2C1717B}"/>
              </a:ext>
            </a:extLst>
          </p:cNvPr>
          <p:cNvSpPr txBox="1">
            <a:spLocks noChangeArrowheads="1"/>
          </p:cNvSpPr>
          <p:nvPr/>
        </p:nvSpPr>
        <p:spPr bwMode="auto">
          <a:xfrm>
            <a:off x="2640014" y="2019502"/>
            <a:ext cx="5816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mn-lt"/>
              </a:rPr>
              <a:t>If there </a:t>
            </a:r>
            <a:r>
              <a:rPr lang="en-GB" altLang="en-US" b="1" dirty="0">
                <a:latin typeface="+mn-lt"/>
              </a:rPr>
              <a:t>IS</a:t>
            </a:r>
            <a:r>
              <a:rPr lang="en-GB" altLang="en-US" sz="2000" dirty="0">
                <a:latin typeface="+mn-lt"/>
              </a:rPr>
              <a:t> noise</a:t>
            </a:r>
            <a:r>
              <a:rPr lang="en-GB" altLang="en-US" dirty="0">
                <a:latin typeface="+mn-lt"/>
              </a:rPr>
              <a:t> the inverse filter leaves us with a problem -</a:t>
            </a:r>
            <a:endParaRPr lang="en-US" altLang="en-US" dirty="0">
              <a:latin typeface="+mn-lt"/>
            </a:endParaRPr>
          </a:p>
        </p:txBody>
      </p:sp>
      <p:sp>
        <p:nvSpPr>
          <p:cNvPr id="9221" name="Text Box 7">
            <a:extLst>
              <a:ext uri="{FF2B5EF4-FFF2-40B4-BE49-F238E27FC236}">
                <a16:creationId xmlns:a16="http://schemas.microsoft.com/office/drawing/2014/main" id="{0ED4BD2B-9AA2-4AAB-9B11-9CB15ADB60F8}"/>
              </a:ext>
            </a:extLst>
          </p:cNvPr>
          <p:cNvSpPr txBox="1">
            <a:spLocks noChangeArrowheads="1"/>
          </p:cNvSpPr>
          <p:nvPr/>
        </p:nvSpPr>
        <p:spPr bwMode="auto">
          <a:xfrm>
            <a:off x="2640014" y="3417821"/>
            <a:ext cx="6624638"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i="1" dirty="0">
                <a:latin typeface="+mn-lt"/>
              </a:rPr>
              <a:t>1. The OTF of any imaging system will generally not extend to the diffraction limit. </a:t>
            </a:r>
            <a:r>
              <a:rPr lang="en-GB" altLang="en-US" dirty="0">
                <a:latin typeface="+mn-lt"/>
              </a:rPr>
              <a:t>This means that any attempt to recover spatial frequency pairs  which may exist in the input but at which the OTF of the system has dropped to an effective value of zero will be disastrous. </a:t>
            </a:r>
            <a:endParaRPr lang="en-US" altLang="en-US" dirty="0">
              <a:latin typeface="+mn-lt"/>
            </a:endParaRPr>
          </a:p>
        </p:txBody>
      </p:sp>
      <p:sp>
        <p:nvSpPr>
          <p:cNvPr id="9224" name="Rectangle 13">
            <a:extLst>
              <a:ext uri="{FF2B5EF4-FFF2-40B4-BE49-F238E27FC236}">
                <a16:creationId xmlns:a16="http://schemas.microsoft.com/office/drawing/2014/main" id="{262C3503-196D-4F5E-B15C-86ADA117C4F7}"/>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9225" name="Object 16">
            <a:extLst>
              <a:ext uri="{FF2B5EF4-FFF2-40B4-BE49-F238E27FC236}">
                <a16:creationId xmlns:a16="http://schemas.microsoft.com/office/drawing/2014/main" id="{FFEEF950-8EFB-4467-820F-BFF0D697C1B8}"/>
              </a:ext>
            </a:extLst>
          </p:cNvPr>
          <p:cNvGraphicFramePr>
            <a:graphicFrameLocks noChangeAspect="1"/>
          </p:cNvGraphicFramePr>
          <p:nvPr>
            <p:extLst>
              <p:ext uri="{D42A27DB-BD31-4B8C-83A1-F6EECF244321}">
                <p14:modId xmlns:p14="http://schemas.microsoft.com/office/powerpoint/2010/main" val="3631815593"/>
              </p:ext>
            </p:extLst>
          </p:nvPr>
        </p:nvGraphicFramePr>
        <p:xfrm>
          <a:off x="2640014" y="2532062"/>
          <a:ext cx="6588415" cy="649288"/>
        </p:xfrm>
        <a:graphic>
          <a:graphicData uri="http://schemas.openxmlformats.org/presentationml/2006/ole">
            <mc:AlternateContent xmlns:mc="http://schemas.openxmlformats.org/markup-compatibility/2006">
              <mc:Choice xmlns:v="urn:schemas-microsoft-com:vml" Requires="v">
                <p:oleObj name="Equation" r:id="rId2" imgW="4508500" imgH="444500" progId="Equation.DSMT4">
                  <p:embed/>
                </p:oleObj>
              </mc:Choice>
              <mc:Fallback>
                <p:oleObj name="Equation" r:id="rId2" imgW="4508500" imgH="444500" progId="Equation.DSMT4">
                  <p:embed/>
                  <p:pic>
                    <p:nvPicPr>
                      <p:cNvPr id="9225" name="Object 16">
                        <a:extLst>
                          <a:ext uri="{FF2B5EF4-FFF2-40B4-BE49-F238E27FC236}">
                            <a16:creationId xmlns:a16="http://schemas.microsoft.com/office/drawing/2014/main" id="{FFEEF950-8EFB-4467-820F-BFF0D697C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4" y="2532062"/>
                        <a:ext cx="6588415" cy="649288"/>
                      </a:xfrm>
                      <a:prstGeom prst="rect">
                        <a:avLst/>
                      </a:prstGeom>
                      <a:noFill/>
                      <a:ln>
                        <a:noFill/>
                      </a:ln>
                    </p:spPr>
                  </p:pic>
                </p:oleObj>
              </mc:Fallback>
            </mc:AlternateContent>
          </a:graphicData>
        </a:graphic>
      </p:graphicFrame>
      <p:sp>
        <p:nvSpPr>
          <p:cNvPr id="9226" name="Text Box 17">
            <a:extLst>
              <a:ext uri="{FF2B5EF4-FFF2-40B4-BE49-F238E27FC236}">
                <a16:creationId xmlns:a16="http://schemas.microsoft.com/office/drawing/2014/main" id="{6147A6FE-3E3A-454A-8214-F0BE2FDE37B8}"/>
              </a:ext>
            </a:extLst>
          </p:cNvPr>
          <p:cNvSpPr txBox="1">
            <a:spLocks noChangeArrowheads="1"/>
          </p:cNvSpPr>
          <p:nvPr/>
        </p:nvSpPr>
        <p:spPr bwMode="auto">
          <a:xfrm>
            <a:off x="2640014" y="5121208"/>
            <a:ext cx="66246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i="1" dirty="0">
                <a:latin typeface="+mn-lt"/>
              </a:rPr>
              <a:t>2. The Noise term may dominate the OTF at high frequencies. The result is a boost in the high frequency noise.</a:t>
            </a:r>
            <a:r>
              <a:rPr lang="en-GB" altLang="en-US" dirty="0">
                <a:latin typeface="+mn-lt"/>
              </a:rPr>
              <a:t> </a:t>
            </a:r>
            <a:endParaRPr lang="en-US" altLang="en-US"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extLst>
              <a:ext uri="{FF2B5EF4-FFF2-40B4-BE49-F238E27FC236}">
                <a16:creationId xmlns:a16="http://schemas.microsoft.com/office/drawing/2014/main" id="{7448452C-60CF-4619-A9F1-BB0E2A4051EE}"/>
              </a:ext>
            </a:extLst>
          </p:cNvPr>
          <p:cNvSpPr>
            <a:spLocks noGrp="1" noChangeArrowheads="1"/>
          </p:cNvSpPr>
          <p:nvPr>
            <p:ph type="title"/>
          </p:nvPr>
        </p:nvSpPr>
        <p:spPr/>
        <p:txBody>
          <a:bodyPr/>
          <a:lstStyle/>
          <a:p>
            <a:pPr eaLnBrk="1" hangingPunct="1"/>
            <a:r>
              <a:rPr lang="en-GB" altLang="en-US"/>
              <a:t>Deconvolution (Image restoration)</a:t>
            </a:r>
            <a:endParaRPr lang="en-US" altLang="en-US"/>
          </a:p>
        </p:txBody>
      </p:sp>
      <p:sp>
        <p:nvSpPr>
          <p:cNvPr id="10243" name="Rectangle 3">
            <a:extLst>
              <a:ext uri="{FF2B5EF4-FFF2-40B4-BE49-F238E27FC236}">
                <a16:creationId xmlns:a16="http://schemas.microsoft.com/office/drawing/2014/main" id="{2C189714-4EB4-459E-99ED-31997A371AB2}"/>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10244" name="Rectangle 6">
            <a:extLst>
              <a:ext uri="{FF2B5EF4-FFF2-40B4-BE49-F238E27FC236}">
                <a16:creationId xmlns:a16="http://schemas.microsoft.com/office/drawing/2014/main" id="{4276FCDF-7C51-40C2-B697-9B0F5E5F2EAD}"/>
              </a:ext>
            </a:extLst>
          </p:cNvPr>
          <p:cNvSpPr>
            <a:spLocks noChangeArrowheads="1"/>
          </p:cNvSpPr>
          <p:nvPr/>
        </p:nvSpPr>
        <p:spPr bwMode="auto">
          <a:xfrm>
            <a:off x="1524001" y="29966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10245" name="Rectangle 7">
            <a:extLst>
              <a:ext uri="{FF2B5EF4-FFF2-40B4-BE49-F238E27FC236}">
                <a16:creationId xmlns:a16="http://schemas.microsoft.com/office/drawing/2014/main" id="{2AA27D21-D2F3-4436-99ED-BB9D612547B3}"/>
              </a:ext>
            </a:extLst>
          </p:cNvPr>
          <p:cNvSpPr>
            <a:spLocks noChangeArrowheads="1"/>
          </p:cNvSpPr>
          <p:nvPr/>
        </p:nvSpPr>
        <p:spPr bwMode="auto">
          <a:xfrm>
            <a:off x="1524001" y="31030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10246" name="Rectangle 8">
            <a:extLst>
              <a:ext uri="{FF2B5EF4-FFF2-40B4-BE49-F238E27FC236}">
                <a16:creationId xmlns:a16="http://schemas.microsoft.com/office/drawing/2014/main" id="{DD10CC95-B60A-4933-B2D0-ECA6E941B3A5}"/>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pic>
        <p:nvPicPr>
          <p:cNvPr id="10247" name="Picture 11" descr="inverse_filter_noise1">
            <a:extLst>
              <a:ext uri="{FF2B5EF4-FFF2-40B4-BE49-F238E27FC236}">
                <a16:creationId xmlns:a16="http://schemas.microsoft.com/office/drawing/2014/main" id="{3E6211E4-D11A-41D8-89E5-DB760A597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081" y="2019443"/>
            <a:ext cx="8551015" cy="185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 Box 12">
            <a:extLst>
              <a:ext uri="{FF2B5EF4-FFF2-40B4-BE49-F238E27FC236}">
                <a16:creationId xmlns:a16="http://schemas.microsoft.com/office/drawing/2014/main" id="{BB469482-6F1B-45E4-90BE-CEDF6B0BE0D7}"/>
              </a:ext>
            </a:extLst>
          </p:cNvPr>
          <p:cNvSpPr txBox="1">
            <a:spLocks noChangeArrowheads="1"/>
          </p:cNvSpPr>
          <p:nvPr/>
        </p:nvSpPr>
        <p:spPr bwMode="auto">
          <a:xfrm>
            <a:off x="2042081" y="4172120"/>
            <a:ext cx="855101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a:buClr>
                <a:srgbClr val="C00000"/>
              </a:buClr>
              <a:buFont typeface="Arial" panose="020B0604020202020204" pitchFamily="34" charset="0"/>
              <a:buChar char="•"/>
            </a:pPr>
            <a:r>
              <a:rPr lang="en-US" altLang="en-US" dirty="0">
                <a:latin typeface="+mn-lt"/>
              </a:rPr>
              <a:t>Restoration of a blurred and noisy image through </a:t>
            </a:r>
            <a:r>
              <a:rPr lang="en-US" altLang="en-US" i="1" dirty="0">
                <a:latin typeface="+mn-lt"/>
              </a:rPr>
              <a:t>inverse</a:t>
            </a:r>
            <a:r>
              <a:rPr lang="en-US" altLang="en-US" dirty="0">
                <a:latin typeface="+mn-lt"/>
              </a:rPr>
              <a:t> filtering. From left to right </a:t>
            </a:r>
          </a:p>
          <a:p>
            <a:pPr marL="1028700" lvl="1">
              <a:buClr>
                <a:srgbClr val="C00000"/>
              </a:buClr>
              <a:buFont typeface="Arial" panose="020B0604020202020204" pitchFamily="34" charset="0"/>
              <a:buChar char="•"/>
            </a:pPr>
            <a:r>
              <a:rPr lang="en-US" altLang="en-US" dirty="0" err="1">
                <a:latin typeface="+mn-lt"/>
              </a:rPr>
              <a:t>i</a:t>
            </a:r>
            <a:r>
              <a:rPr lang="en-US" altLang="en-US" dirty="0">
                <a:latin typeface="+mn-lt"/>
              </a:rPr>
              <a:t>) Blurred original with Gaussian white noise (zero mean, 0.2% variance) </a:t>
            </a:r>
          </a:p>
          <a:p>
            <a:pPr marL="1028700" lvl="1">
              <a:buClr>
                <a:srgbClr val="C00000"/>
              </a:buClr>
              <a:buFont typeface="Arial" panose="020B0604020202020204" pitchFamily="34" charset="0"/>
              <a:buChar char="•"/>
            </a:pPr>
            <a:r>
              <a:rPr lang="en-US" altLang="en-US" dirty="0">
                <a:latin typeface="+mn-lt"/>
              </a:rPr>
              <a:t>ii) gaussian point-spread function</a:t>
            </a:r>
          </a:p>
          <a:p>
            <a:pPr marL="1028700" lvl="1">
              <a:buClr>
                <a:srgbClr val="C00000"/>
              </a:buClr>
              <a:buFont typeface="Arial" panose="020B0604020202020204" pitchFamily="34" charset="0"/>
              <a:buChar char="•"/>
            </a:pPr>
            <a:r>
              <a:rPr lang="en-US" altLang="en-US" dirty="0">
                <a:latin typeface="+mn-lt"/>
              </a:rPr>
              <a:t>iii) Corresponding MTF</a:t>
            </a:r>
          </a:p>
          <a:p>
            <a:pPr marL="1028700" lvl="1">
              <a:buClr>
                <a:srgbClr val="C00000"/>
              </a:buClr>
              <a:buFont typeface="Arial" panose="020B0604020202020204" pitchFamily="34" charset="0"/>
              <a:buChar char="•"/>
            </a:pPr>
            <a:r>
              <a:rPr lang="en-US" altLang="en-US" dirty="0">
                <a:latin typeface="+mn-lt"/>
              </a:rPr>
              <a:t>iv) Recovered image.</a:t>
            </a:r>
          </a:p>
          <a:p>
            <a:pPr marL="285750" indent="-285750">
              <a:buClr>
                <a:srgbClr val="C00000"/>
              </a:buClr>
              <a:buFont typeface="Arial" panose="020B0604020202020204" pitchFamily="34" charset="0"/>
              <a:buChar char="•"/>
            </a:pPr>
            <a:endParaRPr lang="en-GB" altLang="en-US" dirty="0">
              <a:latin typeface="+mn-lt"/>
            </a:endParaRPr>
          </a:p>
          <a:p>
            <a:pPr marL="285750" indent="-285750">
              <a:buClr>
                <a:srgbClr val="C00000"/>
              </a:buClr>
              <a:buFont typeface="Arial" panose="020B0604020202020204" pitchFamily="34" charset="0"/>
              <a:buChar char="•"/>
            </a:pPr>
            <a:r>
              <a:rPr lang="en-GB" altLang="en-US" dirty="0">
                <a:latin typeface="+mn-lt"/>
              </a:rPr>
              <a:t>Clearly the noise has a disastrous effect.</a:t>
            </a:r>
            <a:endParaRPr lang="en-US" altLang="en-US"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inverse_filter">
            <a:extLst>
              <a:ext uri="{FF2B5EF4-FFF2-40B4-BE49-F238E27FC236}">
                <a16:creationId xmlns:a16="http://schemas.microsoft.com/office/drawing/2014/main" id="{19A23F9B-9235-4E26-8992-EE7BF6EFF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262" y="1772369"/>
            <a:ext cx="9112086" cy="195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inverse_filter_noise1">
            <a:extLst>
              <a:ext uri="{FF2B5EF4-FFF2-40B4-BE49-F238E27FC236}">
                <a16:creationId xmlns:a16="http://schemas.microsoft.com/office/drawing/2014/main" id="{7C1025DF-E0DF-2C05-68A4-9D51E93FD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898" y="3954742"/>
            <a:ext cx="8961384"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2">
            <a:extLst>
              <a:ext uri="{FF2B5EF4-FFF2-40B4-BE49-F238E27FC236}">
                <a16:creationId xmlns:a16="http://schemas.microsoft.com/office/drawing/2014/main" id="{F03A994D-540C-B873-4A68-5C977409D528}"/>
              </a:ext>
            </a:extLst>
          </p:cNvPr>
          <p:cNvSpPr txBox="1">
            <a:spLocks noChangeArrowheads="1"/>
          </p:cNvSpPr>
          <p:nvPr/>
        </p:nvSpPr>
        <p:spPr>
          <a:xfrm>
            <a:off x="766234" y="304800"/>
            <a:ext cx="10665884" cy="1214438"/>
          </a:xfrm>
          <a:prstGeom prst="rect">
            <a:avLst/>
          </a:prstGeom>
        </p:spPr>
        <p:txBody>
          <a:bodyPr anchor="b"/>
          <a:lstStyle>
            <a:lvl1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2pPr>
            <a:lvl3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3pPr>
            <a:lvl4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4pPr>
            <a:lvl5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5pPr>
            <a:lvl6pPr marL="4572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6pPr>
            <a:lvl7pPr marL="9144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7pPr>
            <a:lvl8pPr marL="13716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8pPr>
            <a:lvl9pPr marL="18288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9pPr>
          </a:lstStyle>
          <a:p>
            <a:r>
              <a:rPr lang="en-GB" altLang="en-US" kern="0" dirty="0"/>
              <a:t>Inverse FFT for restoration – impact of noise</a:t>
            </a:r>
            <a:endParaRPr lang="en-US" altLang="en-US" kern="0" dirty="0"/>
          </a:p>
        </p:txBody>
      </p:sp>
      <p:sp>
        <p:nvSpPr>
          <p:cNvPr id="3" name="TextBox 2">
            <a:extLst>
              <a:ext uri="{FF2B5EF4-FFF2-40B4-BE49-F238E27FC236}">
                <a16:creationId xmlns:a16="http://schemas.microsoft.com/office/drawing/2014/main" id="{8C6D935D-61DC-0DF2-7C1B-C554B97735AC}"/>
              </a:ext>
            </a:extLst>
          </p:cNvPr>
          <p:cNvSpPr txBox="1"/>
          <p:nvPr/>
        </p:nvSpPr>
        <p:spPr>
          <a:xfrm>
            <a:off x="471340" y="2630078"/>
            <a:ext cx="1580882" cy="369332"/>
          </a:xfrm>
          <a:prstGeom prst="rect">
            <a:avLst/>
          </a:prstGeom>
          <a:noFill/>
        </p:spPr>
        <p:txBody>
          <a:bodyPr wrap="none" rtlCol="0">
            <a:spAutoFit/>
          </a:bodyPr>
          <a:lstStyle/>
          <a:p>
            <a:r>
              <a:rPr lang="en-IE" dirty="0" err="1"/>
              <a:t>iFFT</a:t>
            </a:r>
            <a:r>
              <a:rPr lang="en-IE" dirty="0"/>
              <a:t> – no noise</a:t>
            </a:r>
          </a:p>
        </p:txBody>
      </p:sp>
      <p:sp>
        <p:nvSpPr>
          <p:cNvPr id="10" name="TextBox 9">
            <a:extLst>
              <a:ext uri="{FF2B5EF4-FFF2-40B4-BE49-F238E27FC236}">
                <a16:creationId xmlns:a16="http://schemas.microsoft.com/office/drawing/2014/main" id="{76D8CFEA-A781-4837-5FBE-AA6B0F2D5D58}"/>
              </a:ext>
            </a:extLst>
          </p:cNvPr>
          <p:cNvSpPr txBox="1"/>
          <p:nvPr/>
        </p:nvSpPr>
        <p:spPr>
          <a:xfrm>
            <a:off x="-63261" y="4556960"/>
            <a:ext cx="2650084" cy="923330"/>
          </a:xfrm>
          <a:prstGeom prst="rect">
            <a:avLst/>
          </a:prstGeom>
          <a:noFill/>
        </p:spPr>
        <p:txBody>
          <a:bodyPr wrap="none" rtlCol="0">
            <a:spAutoFit/>
          </a:bodyPr>
          <a:lstStyle/>
          <a:p>
            <a:r>
              <a:rPr lang="en-IE" dirty="0" err="1"/>
              <a:t>iFFT</a:t>
            </a:r>
            <a:r>
              <a:rPr lang="en-IE" dirty="0"/>
              <a:t> – with Gaussian noise</a:t>
            </a:r>
          </a:p>
          <a:p>
            <a:endParaRPr lang="en-IE" dirty="0"/>
          </a:p>
          <a:p>
            <a:r>
              <a:rPr lang="en-IE" dirty="0" err="1"/>
              <a:t>iFFT</a:t>
            </a:r>
            <a:r>
              <a:rPr lang="en-IE" dirty="0"/>
              <a:t> cannot restore image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3AC64994-C622-4BBC-900F-BE6B828467EB}"/>
              </a:ext>
            </a:extLst>
          </p:cNvPr>
          <p:cNvSpPr>
            <a:spLocks noGrp="1" noChangeArrowheads="1"/>
          </p:cNvSpPr>
          <p:nvPr>
            <p:ph type="title"/>
          </p:nvPr>
        </p:nvSpPr>
        <p:spPr/>
        <p:txBody>
          <a:bodyPr/>
          <a:lstStyle/>
          <a:p>
            <a:pPr eaLnBrk="1" hangingPunct="1"/>
            <a:r>
              <a:rPr lang="en-GB" altLang="en-US"/>
              <a:t>Image restoration</a:t>
            </a:r>
            <a:endParaRPr lang="en-US" altLang="en-US"/>
          </a:p>
        </p:txBody>
      </p:sp>
      <p:sp>
        <p:nvSpPr>
          <p:cNvPr id="11267" name="Rectangle 3">
            <a:extLst>
              <a:ext uri="{FF2B5EF4-FFF2-40B4-BE49-F238E27FC236}">
                <a16:creationId xmlns:a16="http://schemas.microsoft.com/office/drawing/2014/main" id="{FE8A7E16-9673-460C-A675-C54E3EECF912}"/>
              </a:ext>
            </a:extLst>
          </p:cNvPr>
          <p:cNvSpPr>
            <a:spLocks noGrp="1" noChangeArrowheads="1"/>
          </p:cNvSpPr>
          <p:nvPr>
            <p:ph type="body" idx="1"/>
          </p:nvPr>
        </p:nvSpPr>
        <p:spPr>
          <a:xfrm>
            <a:off x="2362200" y="2000825"/>
            <a:ext cx="7621588" cy="490537"/>
          </a:xfrm>
        </p:spPr>
        <p:txBody>
          <a:bodyPr/>
          <a:lstStyle/>
          <a:p>
            <a:pPr eaLnBrk="1" hangingPunct="1">
              <a:buFont typeface="Wingdings" panose="05000000000000000000" pitchFamily="2" charset="2"/>
              <a:buNone/>
            </a:pPr>
            <a:r>
              <a:rPr lang="en-GB" altLang="en-US" sz="2800" dirty="0"/>
              <a:t>What would be the ideal behaviour of our filter ?</a:t>
            </a:r>
            <a:endParaRPr lang="en-US" altLang="en-US" sz="2800" dirty="0"/>
          </a:p>
        </p:txBody>
      </p:sp>
      <p:sp>
        <p:nvSpPr>
          <p:cNvPr id="11268" name="Text Box 4">
            <a:extLst>
              <a:ext uri="{FF2B5EF4-FFF2-40B4-BE49-F238E27FC236}">
                <a16:creationId xmlns:a16="http://schemas.microsoft.com/office/drawing/2014/main" id="{CEFAAD1C-3A42-434F-8DA4-79508E48A5C9}"/>
              </a:ext>
            </a:extLst>
          </p:cNvPr>
          <p:cNvSpPr txBox="1">
            <a:spLocks noChangeArrowheads="1"/>
          </p:cNvSpPr>
          <p:nvPr/>
        </p:nvSpPr>
        <p:spPr bwMode="auto">
          <a:xfrm>
            <a:off x="2332038" y="2726312"/>
            <a:ext cx="71485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000">
              <a:latin typeface="+mn-lt"/>
            </a:endParaRPr>
          </a:p>
        </p:txBody>
      </p:sp>
      <p:sp>
        <p:nvSpPr>
          <p:cNvPr id="11269" name="Text Box 5">
            <a:extLst>
              <a:ext uri="{FF2B5EF4-FFF2-40B4-BE49-F238E27FC236}">
                <a16:creationId xmlns:a16="http://schemas.microsoft.com/office/drawing/2014/main" id="{E2FC7D99-D614-49AE-B4CB-AE10BDD3CD56}"/>
              </a:ext>
            </a:extLst>
          </p:cNvPr>
          <p:cNvSpPr txBox="1">
            <a:spLocks noChangeArrowheads="1"/>
          </p:cNvSpPr>
          <p:nvPr/>
        </p:nvSpPr>
        <p:spPr bwMode="auto">
          <a:xfrm>
            <a:off x="2763839" y="2654874"/>
            <a:ext cx="59959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000">
              <a:latin typeface="+mn-lt"/>
            </a:endParaRPr>
          </a:p>
        </p:txBody>
      </p:sp>
      <p:sp>
        <p:nvSpPr>
          <p:cNvPr id="11270" name="Rectangle 10">
            <a:extLst>
              <a:ext uri="{FF2B5EF4-FFF2-40B4-BE49-F238E27FC236}">
                <a16:creationId xmlns:a16="http://schemas.microsoft.com/office/drawing/2014/main" id="{1F66FFA2-5635-42B4-BD94-4A2149E9863A}"/>
              </a:ext>
            </a:extLst>
          </p:cNvPr>
          <p:cNvSpPr>
            <a:spLocks noChangeArrowheads="1"/>
          </p:cNvSpPr>
          <p:nvPr/>
        </p:nvSpPr>
        <p:spPr bwMode="auto">
          <a:xfrm>
            <a:off x="2424113" y="2818100"/>
            <a:ext cx="6769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a:solidFill>
                  <a:schemeClr val="tx1"/>
                </a:solidFill>
                <a:latin typeface="Arial" panose="020B0604020202020204" pitchFamily="34" charset="0"/>
              </a:defRPr>
            </a:lvl1pPr>
            <a:lvl2pPr marL="742950" indent="-285750">
              <a:tabLst>
                <a:tab pos="457200" algn="l"/>
              </a:tabLst>
              <a:defRPr>
                <a:solidFill>
                  <a:schemeClr val="tx1"/>
                </a:solidFill>
                <a:latin typeface="Arial" panose="020B0604020202020204" pitchFamily="34" charset="0"/>
              </a:defRPr>
            </a:lvl2pPr>
            <a:lvl3pPr marL="1143000" indent="-228600">
              <a:tabLst>
                <a:tab pos="457200" algn="l"/>
              </a:tabLst>
              <a:defRPr>
                <a:solidFill>
                  <a:schemeClr val="tx1"/>
                </a:solidFill>
                <a:latin typeface="Arial" panose="020B0604020202020204" pitchFamily="34" charset="0"/>
              </a:defRPr>
            </a:lvl3pPr>
            <a:lvl4pPr marL="1600200" indent="-228600">
              <a:tabLst>
                <a:tab pos="457200" algn="l"/>
              </a:tabLst>
              <a:defRPr>
                <a:solidFill>
                  <a:schemeClr val="tx1"/>
                </a:solidFill>
                <a:latin typeface="Arial" panose="020B0604020202020204" pitchFamily="34" charset="0"/>
              </a:defRPr>
            </a:lvl4pPr>
            <a:lvl5pPr marL="2057400" indent="-22860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buFont typeface="Symbol" panose="05050102010706020507" pitchFamily="18" charset="2"/>
              <a:buNone/>
            </a:pPr>
            <a:r>
              <a:rPr lang="en-US" altLang="en-US" sz="1600" dirty="0">
                <a:latin typeface="+mn-lt"/>
              </a:rPr>
              <a:t>1. At those spatial frequency pairs for which the noise component N &lt;&lt; G </a:t>
            </a:r>
            <a:r>
              <a:rPr lang="en-US" altLang="en-US" sz="1600" dirty="0">
                <a:latin typeface="+mn-lt"/>
                <a:cs typeface="Times New Roman" panose="02020603050405020304" pitchFamily="18" charset="0"/>
              </a:rPr>
              <a:t>our filter should approach the inverse filter.</a:t>
            </a:r>
            <a:r>
              <a:rPr lang="en-US" altLang="en-US" sz="1400" dirty="0">
                <a:latin typeface="+mn-lt"/>
                <a:cs typeface="Times New Roman" panose="02020603050405020304" pitchFamily="18" charset="0"/>
              </a:rPr>
              <a:t> </a:t>
            </a:r>
          </a:p>
        </p:txBody>
      </p:sp>
      <p:sp>
        <p:nvSpPr>
          <p:cNvPr id="11271" name="Rectangle 11">
            <a:extLst>
              <a:ext uri="{FF2B5EF4-FFF2-40B4-BE49-F238E27FC236}">
                <a16:creationId xmlns:a16="http://schemas.microsoft.com/office/drawing/2014/main" id="{0BC94110-C863-42FC-9F4A-037F1C5EBD38}"/>
              </a:ext>
            </a:extLst>
          </p:cNvPr>
          <p:cNvSpPr>
            <a:spLocks noChangeArrowheads="1"/>
          </p:cNvSpPr>
          <p:nvPr/>
        </p:nvSpPr>
        <p:spPr bwMode="auto">
          <a:xfrm>
            <a:off x="2424113" y="3688763"/>
            <a:ext cx="67691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a:solidFill>
                  <a:schemeClr val="tx1"/>
                </a:solidFill>
                <a:latin typeface="Arial" panose="020B0604020202020204" pitchFamily="34" charset="0"/>
              </a:defRPr>
            </a:lvl1pPr>
            <a:lvl2pPr marL="742950" indent="-285750">
              <a:tabLst>
                <a:tab pos="457200" algn="l"/>
              </a:tabLst>
              <a:defRPr>
                <a:solidFill>
                  <a:schemeClr val="tx1"/>
                </a:solidFill>
                <a:latin typeface="Arial" panose="020B0604020202020204" pitchFamily="34" charset="0"/>
              </a:defRPr>
            </a:lvl2pPr>
            <a:lvl3pPr marL="1143000" indent="-228600">
              <a:tabLst>
                <a:tab pos="457200" algn="l"/>
              </a:tabLst>
              <a:defRPr>
                <a:solidFill>
                  <a:schemeClr val="tx1"/>
                </a:solidFill>
                <a:latin typeface="Arial" panose="020B0604020202020204" pitchFamily="34" charset="0"/>
              </a:defRPr>
            </a:lvl3pPr>
            <a:lvl4pPr marL="1600200" indent="-228600">
              <a:tabLst>
                <a:tab pos="457200" algn="l"/>
              </a:tabLst>
              <a:defRPr>
                <a:solidFill>
                  <a:schemeClr val="tx1"/>
                </a:solidFill>
                <a:latin typeface="Arial" panose="020B0604020202020204" pitchFamily="34" charset="0"/>
              </a:defRPr>
            </a:lvl4pPr>
            <a:lvl5pPr marL="2057400" indent="-22860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buFont typeface="Symbol" panose="05050102010706020507" pitchFamily="18" charset="2"/>
              <a:buNone/>
            </a:pPr>
            <a:r>
              <a:rPr lang="en-US" altLang="en-US" sz="1600" dirty="0">
                <a:latin typeface="+mn-lt"/>
              </a:rPr>
              <a:t>2. At those spatial frequency pairs for which the noise component N &gt;&gt; G </a:t>
            </a:r>
            <a:r>
              <a:rPr lang="en-US" altLang="en-US" sz="1600" dirty="0">
                <a:latin typeface="+mn-lt"/>
                <a:cs typeface="Times New Roman" panose="02020603050405020304" pitchFamily="18" charset="0"/>
              </a:rPr>
              <a:t>our filter should approach ZERO. </a:t>
            </a:r>
            <a:r>
              <a:rPr lang="en-US" altLang="en-US" sz="1600" dirty="0">
                <a:latin typeface="+mn-lt"/>
              </a:rPr>
              <a:t>This ensures that we don’t attempt to restore spatial frequency pairs which are dominated by the noise component. </a:t>
            </a:r>
            <a:r>
              <a:rPr lang="en-US" altLang="en-US" sz="1600" dirty="0">
                <a:latin typeface="+mn-lt"/>
                <a:cs typeface="Times New Roman" panose="02020603050405020304" pitchFamily="18" charset="0"/>
              </a:rPr>
              <a:t> </a:t>
            </a:r>
          </a:p>
        </p:txBody>
      </p:sp>
      <p:sp>
        <p:nvSpPr>
          <p:cNvPr id="11272" name="Rectangle 12">
            <a:extLst>
              <a:ext uri="{FF2B5EF4-FFF2-40B4-BE49-F238E27FC236}">
                <a16:creationId xmlns:a16="http://schemas.microsoft.com/office/drawing/2014/main" id="{13A75349-F506-425F-AC58-896EE2453AA1}"/>
              </a:ext>
            </a:extLst>
          </p:cNvPr>
          <p:cNvSpPr>
            <a:spLocks noChangeArrowheads="1"/>
          </p:cNvSpPr>
          <p:nvPr/>
        </p:nvSpPr>
        <p:spPr bwMode="auto">
          <a:xfrm>
            <a:off x="2424113" y="4817476"/>
            <a:ext cx="67691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a:solidFill>
                  <a:schemeClr val="tx1"/>
                </a:solidFill>
                <a:latin typeface="Arial" panose="020B0604020202020204" pitchFamily="34" charset="0"/>
              </a:defRPr>
            </a:lvl1pPr>
            <a:lvl2pPr marL="742950" indent="-285750">
              <a:tabLst>
                <a:tab pos="457200" algn="l"/>
              </a:tabLst>
              <a:defRPr>
                <a:solidFill>
                  <a:schemeClr val="tx1"/>
                </a:solidFill>
                <a:latin typeface="Arial" panose="020B0604020202020204" pitchFamily="34" charset="0"/>
              </a:defRPr>
            </a:lvl2pPr>
            <a:lvl3pPr marL="1143000" indent="-228600">
              <a:tabLst>
                <a:tab pos="457200" algn="l"/>
              </a:tabLst>
              <a:defRPr>
                <a:solidFill>
                  <a:schemeClr val="tx1"/>
                </a:solidFill>
                <a:latin typeface="Arial" panose="020B0604020202020204" pitchFamily="34" charset="0"/>
              </a:defRPr>
            </a:lvl3pPr>
            <a:lvl4pPr marL="1600200" indent="-228600">
              <a:tabLst>
                <a:tab pos="457200" algn="l"/>
              </a:tabLst>
              <a:defRPr>
                <a:solidFill>
                  <a:schemeClr val="tx1"/>
                </a:solidFill>
                <a:latin typeface="Arial" panose="020B0604020202020204" pitchFamily="34" charset="0"/>
              </a:defRPr>
            </a:lvl4pPr>
            <a:lvl5pPr marL="2057400" indent="-228600">
              <a:tabLst>
                <a:tab pos="4572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eaLnBrk="1" hangingPunct="1">
              <a:buFont typeface="Symbol" panose="05050102010706020507" pitchFamily="18" charset="2"/>
              <a:buNone/>
            </a:pPr>
            <a:r>
              <a:rPr lang="en-US" altLang="en-US" sz="1600" dirty="0">
                <a:latin typeface="+mn-lt"/>
              </a:rPr>
              <a:t>3. At those spatial frequency pairs for which the noise component N ~ G </a:t>
            </a:r>
            <a:r>
              <a:rPr lang="en-GB" altLang="en-US" sz="1600" dirty="0">
                <a:latin typeface="+mn-lt"/>
              </a:rPr>
              <a:t>our filter should “damp” these frequencies, effecting an appropriate compromise between complete acceptance (inverse filter) and total suppression.</a:t>
            </a:r>
            <a:r>
              <a:rPr lang="en-US" altLang="en-US" sz="1600" dirty="0">
                <a:latin typeface="+mn-lt"/>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71619596-CCC5-49A9-9C45-B05E5313AAD6}"/>
              </a:ext>
            </a:extLst>
          </p:cNvPr>
          <p:cNvSpPr>
            <a:spLocks noGrp="1" noChangeArrowheads="1"/>
          </p:cNvSpPr>
          <p:nvPr>
            <p:ph type="title"/>
          </p:nvPr>
        </p:nvSpPr>
        <p:spPr/>
        <p:txBody>
          <a:bodyPr/>
          <a:lstStyle/>
          <a:p>
            <a:pPr eaLnBrk="1" hangingPunct="1"/>
            <a:r>
              <a:rPr lang="en-GB" altLang="en-US"/>
              <a:t>Wiener Filter</a:t>
            </a:r>
            <a:endParaRPr lang="en-US" altLang="en-US"/>
          </a:p>
        </p:txBody>
      </p:sp>
      <p:sp>
        <p:nvSpPr>
          <p:cNvPr id="12291" name="Rectangle 3">
            <a:extLst>
              <a:ext uri="{FF2B5EF4-FFF2-40B4-BE49-F238E27FC236}">
                <a16:creationId xmlns:a16="http://schemas.microsoft.com/office/drawing/2014/main" id="{DDE153A9-057F-4C59-9E52-C367B665F7EF}"/>
              </a:ext>
            </a:extLst>
          </p:cNvPr>
          <p:cNvSpPr>
            <a:spLocks noGrp="1" noChangeArrowheads="1"/>
          </p:cNvSpPr>
          <p:nvPr>
            <p:ph type="body" idx="1"/>
          </p:nvPr>
        </p:nvSpPr>
        <p:spPr>
          <a:xfrm>
            <a:off x="2495551" y="3830604"/>
            <a:ext cx="7777163" cy="1295400"/>
          </a:xfrm>
        </p:spPr>
        <p:txBody>
          <a:bodyPr/>
          <a:lstStyle/>
          <a:p>
            <a:pPr eaLnBrk="1" hangingPunct="1">
              <a:lnSpc>
                <a:spcPct val="80000"/>
              </a:lnSpc>
              <a:buFont typeface="Wingdings" panose="05000000000000000000" pitchFamily="2" charset="2"/>
              <a:buNone/>
            </a:pPr>
            <a:r>
              <a:rPr lang="en-GB" altLang="en-US" sz="1800" dirty="0"/>
              <a:t>Examination of the Wiener filter shows that it satisfies these properties.</a:t>
            </a:r>
          </a:p>
          <a:p>
            <a:pPr eaLnBrk="1" hangingPunct="1">
              <a:lnSpc>
                <a:spcPct val="80000"/>
              </a:lnSpc>
              <a:buFont typeface="Wingdings" panose="05000000000000000000" pitchFamily="2" charset="2"/>
              <a:buNone/>
            </a:pPr>
            <a:r>
              <a:rPr lang="en-GB" altLang="en-US" sz="1800" dirty="0"/>
              <a:t> </a:t>
            </a:r>
          </a:p>
          <a:p>
            <a:pPr eaLnBrk="1" hangingPunct="1">
              <a:lnSpc>
                <a:spcPct val="80000"/>
              </a:lnSpc>
              <a:buFont typeface="Wingdings" panose="05000000000000000000" pitchFamily="2" charset="2"/>
              <a:buNone/>
            </a:pPr>
            <a:r>
              <a:rPr lang="en-GB" altLang="en-US" sz="1800" dirty="0"/>
              <a:t>Note the Wiener filter requires knowledge of the input </a:t>
            </a:r>
            <a:r>
              <a:rPr lang="en-GB" altLang="en-US" sz="1800" b="1" i="1" dirty="0"/>
              <a:t>power spectrum</a:t>
            </a:r>
          </a:p>
          <a:p>
            <a:pPr eaLnBrk="1" hangingPunct="1">
              <a:lnSpc>
                <a:spcPct val="80000"/>
              </a:lnSpc>
              <a:buFont typeface="Wingdings" panose="05000000000000000000" pitchFamily="2" charset="2"/>
              <a:buNone/>
            </a:pPr>
            <a:r>
              <a:rPr lang="en-GB" altLang="en-US" sz="1800" dirty="0"/>
              <a:t>and of the noise power spectrum.</a:t>
            </a:r>
            <a:endParaRPr lang="en-US" altLang="en-US" sz="1800" dirty="0"/>
          </a:p>
        </p:txBody>
      </p:sp>
      <p:sp>
        <p:nvSpPr>
          <p:cNvPr id="12292" name="Rectangle 5">
            <a:extLst>
              <a:ext uri="{FF2B5EF4-FFF2-40B4-BE49-F238E27FC236}">
                <a16:creationId xmlns:a16="http://schemas.microsoft.com/office/drawing/2014/main" id="{C93822A3-5D68-4196-A91B-3E351ABE3CFF}"/>
              </a:ext>
            </a:extLst>
          </p:cNvPr>
          <p:cNvSpPr>
            <a:spLocks noChangeArrowheads="1"/>
          </p:cNvSpPr>
          <p:nvPr/>
        </p:nvSpPr>
        <p:spPr bwMode="auto">
          <a:xfrm>
            <a:off x="1524001" y="29776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2293" name="Object 4">
            <a:extLst>
              <a:ext uri="{FF2B5EF4-FFF2-40B4-BE49-F238E27FC236}">
                <a16:creationId xmlns:a16="http://schemas.microsoft.com/office/drawing/2014/main" id="{46297733-AC1E-4278-AE7C-9C49BC123543}"/>
              </a:ext>
            </a:extLst>
          </p:cNvPr>
          <p:cNvGraphicFramePr>
            <a:graphicFrameLocks noChangeAspect="1"/>
          </p:cNvGraphicFramePr>
          <p:nvPr>
            <p:extLst>
              <p:ext uri="{D42A27DB-BD31-4B8C-83A1-F6EECF244321}">
                <p14:modId xmlns:p14="http://schemas.microsoft.com/office/powerpoint/2010/main" val="136544505"/>
              </p:ext>
            </p:extLst>
          </p:nvPr>
        </p:nvGraphicFramePr>
        <p:xfrm>
          <a:off x="2495551" y="2246279"/>
          <a:ext cx="6443663" cy="1055688"/>
        </p:xfrm>
        <a:graphic>
          <a:graphicData uri="http://schemas.openxmlformats.org/presentationml/2006/ole">
            <mc:AlternateContent xmlns:mc="http://schemas.openxmlformats.org/markup-compatibility/2006">
              <mc:Choice xmlns:v="urn:schemas-microsoft-com:vml" Requires="v">
                <p:oleObj name="Equation" r:id="rId2" imgW="3251200" imgH="533400" progId="Equation.DSMT4">
                  <p:embed/>
                </p:oleObj>
              </mc:Choice>
              <mc:Fallback>
                <p:oleObj name="Equation" r:id="rId2" imgW="3251200" imgH="533400" progId="Equation.DSMT4">
                  <p:embed/>
                  <p:pic>
                    <p:nvPicPr>
                      <p:cNvPr id="12293" name="Object 4">
                        <a:extLst>
                          <a:ext uri="{FF2B5EF4-FFF2-40B4-BE49-F238E27FC236}">
                            <a16:creationId xmlns:a16="http://schemas.microsoft.com/office/drawing/2014/main" id="{46297733-AC1E-4278-AE7C-9C49BC123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1" y="2246279"/>
                        <a:ext cx="6443663"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4" name="Object 6">
            <a:extLst>
              <a:ext uri="{FF2B5EF4-FFF2-40B4-BE49-F238E27FC236}">
                <a16:creationId xmlns:a16="http://schemas.microsoft.com/office/drawing/2014/main" id="{ACF9E144-2DA4-4CB4-881D-F2B60D619113}"/>
              </a:ext>
            </a:extLst>
          </p:cNvPr>
          <p:cNvGraphicFramePr>
            <a:graphicFrameLocks noChangeAspect="1"/>
          </p:cNvGraphicFramePr>
          <p:nvPr>
            <p:extLst>
              <p:ext uri="{D42A27DB-BD31-4B8C-83A1-F6EECF244321}">
                <p14:modId xmlns:p14="http://schemas.microsoft.com/office/powerpoint/2010/main" val="2365546149"/>
              </p:ext>
            </p:extLst>
          </p:nvPr>
        </p:nvGraphicFramePr>
        <p:xfrm>
          <a:off x="6888163" y="5199029"/>
          <a:ext cx="2894012" cy="603250"/>
        </p:xfrm>
        <a:graphic>
          <a:graphicData uri="http://schemas.openxmlformats.org/presentationml/2006/ole">
            <mc:AlternateContent xmlns:mc="http://schemas.openxmlformats.org/markup-compatibility/2006">
              <mc:Choice xmlns:v="urn:schemas-microsoft-com:vml" Requires="v">
                <p:oleObj name="Equation" r:id="rId4" imgW="1459866" imgH="304668" progId="Equation.DSMT4">
                  <p:embed/>
                </p:oleObj>
              </mc:Choice>
              <mc:Fallback>
                <p:oleObj name="Equation" r:id="rId4" imgW="1459866" imgH="304668" progId="Equation.DSMT4">
                  <p:embed/>
                  <p:pic>
                    <p:nvPicPr>
                      <p:cNvPr id="12294" name="Object 6">
                        <a:extLst>
                          <a:ext uri="{FF2B5EF4-FFF2-40B4-BE49-F238E27FC236}">
                            <a16:creationId xmlns:a16="http://schemas.microsoft.com/office/drawing/2014/main" id="{ACF9E144-2DA4-4CB4-881D-F2B60D619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163" y="5199029"/>
                        <a:ext cx="28940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71619596-CCC5-49A9-9C45-B05E5313AAD6}"/>
              </a:ext>
            </a:extLst>
          </p:cNvPr>
          <p:cNvSpPr>
            <a:spLocks noGrp="1" noChangeArrowheads="1"/>
          </p:cNvSpPr>
          <p:nvPr>
            <p:ph type="title"/>
          </p:nvPr>
        </p:nvSpPr>
        <p:spPr/>
        <p:txBody>
          <a:bodyPr/>
          <a:lstStyle/>
          <a:p>
            <a:pPr eaLnBrk="1" hangingPunct="1"/>
            <a:r>
              <a:rPr lang="en-GB" altLang="en-US"/>
              <a:t>Wiener Filter</a:t>
            </a:r>
            <a:endParaRPr lang="en-US" altLang="en-US"/>
          </a:p>
        </p:txBody>
      </p:sp>
      <p:sp>
        <p:nvSpPr>
          <p:cNvPr id="12292" name="Rectangle 5">
            <a:extLst>
              <a:ext uri="{FF2B5EF4-FFF2-40B4-BE49-F238E27FC236}">
                <a16:creationId xmlns:a16="http://schemas.microsoft.com/office/drawing/2014/main" id="{C93822A3-5D68-4196-A91B-3E351ABE3CFF}"/>
              </a:ext>
            </a:extLst>
          </p:cNvPr>
          <p:cNvSpPr>
            <a:spLocks noChangeArrowheads="1"/>
          </p:cNvSpPr>
          <p:nvPr/>
        </p:nvSpPr>
        <p:spPr bwMode="auto">
          <a:xfrm>
            <a:off x="1524001" y="29776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3" name="Content Placeholder 2">
            <a:extLst>
              <a:ext uri="{FF2B5EF4-FFF2-40B4-BE49-F238E27FC236}">
                <a16:creationId xmlns:a16="http://schemas.microsoft.com/office/drawing/2014/main" id="{229A1752-946C-08F0-A5BE-18BEC2E55192}"/>
              </a:ext>
            </a:extLst>
          </p:cNvPr>
          <p:cNvSpPr>
            <a:spLocks noGrp="1"/>
          </p:cNvSpPr>
          <p:nvPr>
            <p:ph idx="1"/>
          </p:nvPr>
        </p:nvSpPr>
        <p:spPr>
          <a:xfrm>
            <a:off x="755651" y="1752601"/>
            <a:ext cx="4471257" cy="4265613"/>
          </a:xfrm>
        </p:spPr>
        <p:txBody>
          <a:bodyPr>
            <a:normAutofit fontScale="70000" lnSpcReduction="20000"/>
          </a:bodyPr>
          <a:lstStyle/>
          <a:p>
            <a:r>
              <a:rPr lang="en-IE" dirty="0"/>
              <a:t>F(</a:t>
            </a:r>
            <a:r>
              <a:rPr lang="en-IE" dirty="0" err="1"/>
              <a:t>u,v</a:t>
            </a:r>
            <a:r>
              <a:rPr lang="en-IE" dirty="0"/>
              <a:t>) = Fourier Transform of undegraded image</a:t>
            </a:r>
          </a:p>
          <a:p>
            <a:r>
              <a:rPr lang="en-IE" dirty="0"/>
              <a:t>G(</a:t>
            </a:r>
            <a:r>
              <a:rPr lang="en-IE" dirty="0" err="1"/>
              <a:t>u,v</a:t>
            </a:r>
            <a:r>
              <a:rPr lang="en-IE" dirty="0"/>
              <a:t>) = Fourier Transform of degraded image</a:t>
            </a:r>
          </a:p>
          <a:p>
            <a:r>
              <a:rPr lang="en-IE" dirty="0"/>
              <a:t>H(</a:t>
            </a:r>
            <a:r>
              <a:rPr lang="en-IE" dirty="0" err="1"/>
              <a:t>u,v</a:t>
            </a:r>
            <a:r>
              <a:rPr lang="en-IE" dirty="0"/>
              <a:t>) = degradation transfer function</a:t>
            </a:r>
          </a:p>
          <a:p>
            <a:r>
              <a:rPr lang="en-IE" dirty="0"/>
              <a:t>H*(</a:t>
            </a:r>
            <a:r>
              <a:rPr lang="en-IE" dirty="0" err="1"/>
              <a:t>u,v</a:t>
            </a:r>
            <a:r>
              <a:rPr lang="en-IE" dirty="0"/>
              <a:t>) = complex conjugate of H(</a:t>
            </a:r>
            <a:r>
              <a:rPr lang="en-IE" dirty="0" err="1"/>
              <a:t>u,v</a:t>
            </a:r>
            <a:r>
              <a:rPr lang="en-IE" dirty="0"/>
              <a:t>)</a:t>
            </a:r>
          </a:p>
          <a:p>
            <a:r>
              <a:rPr lang="en-IE" dirty="0"/>
              <a:t>|H(</a:t>
            </a:r>
            <a:r>
              <a:rPr lang="en-IE" dirty="0" err="1"/>
              <a:t>u,v</a:t>
            </a:r>
            <a:r>
              <a:rPr lang="en-IE" dirty="0"/>
              <a:t>)|^2 = H*(</a:t>
            </a:r>
            <a:r>
              <a:rPr lang="en-IE" dirty="0" err="1"/>
              <a:t>u,v</a:t>
            </a:r>
            <a:r>
              <a:rPr lang="en-IE" dirty="0"/>
              <a:t>)H(</a:t>
            </a:r>
            <a:r>
              <a:rPr lang="en-IE" dirty="0" err="1"/>
              <a:t>u,v</a:t>
            </a:r>
            <a:r>
              <a:rPr lang="en-IE" dirty="0"/>
              <a:t>)</a:t>
            </a:r>
          </a:p>
          <a:p>
            <a:r>
              <a:rPr lang="en-IE" dirty="0"/>
              <a:t>Sn(</a:t>
            </a:r>
            <a:r>
              <a:rPr lang="en-IE" dirty="0" err="1"/>
              <a:t>u,v</a:t>
            </a:r>
            <a:r>
              <a:rPr lang="en-IE" dirty="0"/>
              <a:t>) = power spectrum of noise)</a:t>
            </a:r>
          </a:p>
          <a:p>
            <a:r>
              <a:rPr lang="en-IE" dirty="0"/>
              <a:t>Sf(</a:t>
            </a:r>
            <a:r>
              <a:rPr lang="en-IE" dirty="0" err="1"/>
              <a:t>u,v</a:t>
            </a:r>
            <a:r>
              <a:rPr lang="en-IE" dirty="0"/>
              <a:t>) = power spectrum of undegraded image</a:t>
            </a:r>
          </a:p>
        </p:txBody>
      </p:sp>
      <p:pic>
        <p:nvPicPr>
          <p:cNvPr id="2052" name="Picture 4" descr="Explain about Wiener filter used for image restoration. - Bench Partner">
            <a:extLst>
              <a:ext uri="{FF2B5EF4-FFF2-40B4-BE49-F238E27FC236}">
                <a16:creationId xmlns:a16="http://schemas.microsoft.com/office/drawing/2014/main" id="{A347AE5F-B85D-14C8-FECC-387CAA093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2403069"/>
            <a:ext cx="717232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112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a:extLst>
              <a:ext uri="{FF2B5EF4-FFF2-40B4-BE49-F238E27FC236}">
                <a16:creationId xmlns:a16="http://schemas.microsoft.com/office/drawing/2014/main" id="{FA692216-5981-4E31-8D76-6555D0955F82}"/>
              </a:ext>
            </a:extLst>
          </p:cNvPr>
          <p:cNvSpPr>
            <a:spLocks noGrp="1" noChangeArrowheads="1"/>
          </p:cNvSpPr>
          <p:nvPr>
            <p:ph type="title"/>
          </p:nvPr>
        </p:nvSpPr>
        <p:spPr/>
        <p:txBody>
          <a:bodyPr/>
          <a:lstStyle/>
          <a:p>
            <a:pPr eaLnBrk="1" hangingPunct="1"/>
            <a:r>
              <a:rPr lang="en-GB" altLang="en-US"/>
              <a:t>Wiener Filter</a:t>
            </a:r>
            <a:endParaRPr lang="en-US" altLang="en-US"/>
          </a:p>
        </p:txBody>
      </p:sp>
      <p:sp>
        <p:nvSpPr>
          <p:cNvPr id="13315" name="Rectangle 4">
            <a:extLst>
              <a:ext uri="{FF2B5EF4-FFF2-40B4-BE49-F238E27FC236}">
                <a16:creationId xmlns:a16="http://schemas.microsoft.com/office/drawing/2014/main" id="{79A0928D-2913-4F10-87CF-5B4E9534EC08}"/>
              </a:ext>
            </a:extLst>
          </p:cNvPr>
          <p:cNvSpPr>
            <a:spLocks noChangeArrowheads="1"/>
          </p:cNvSpPr>
          <p:nvPr/>
        </p:nvSpPr>
        <p:spPr bwMode="auto">
          <a:xfrm>
            <a:off x="1524001" y="29776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pic>
        <p:nvPicPr>
          <p:cNvPr id="13317" name="Picture 7" descr="wiener_filter">
            <a:extLst>
              <a:ext uri="{FF2B5EF4-FFF2-40B4-BE49-F238E27FC236}">
                <a16:creationId xmlns:a16="http://schemas.microsoft.com/office/drawing/2014/main" id="{6827BBC5-E7AD-4D61-82AF-9B1C3D559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980" y="2472919"/>
            <a:ext cx="6980118" cy="200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8">
            <a:extLst>
              <a:ext uri="{FF2B5EF4-FFF2-40B4-BE49-F238E27FC236}">
                <a16:creationId xmlns:a16="http://schemas.microsoft.com/office/drawing/2014/main" id="{B1EF21C8-1DFA-4E39-9FCF-D460BA4D9F0C}"/>
              </a:ext>
            </a:extLst>
          </p:cNvPr>
          <p:cNvSpPr txBox="1">
            <a:spLocks noChangeArrowheads="1"/>
          </p:cNvSpPr>
          <p:nvPr/>
        </p:nvSpPr>
        <p:spPr bwMode="auto">
          <a:xfrm>
            <a:off x="2178980" y="4517892"/>
            <a:ext cx="837553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a:buClr>
                <a:srgbClr val="C00000"/>
              </a:buClr>
              <a:buFont typeface="Arial" panose="020B0604020202020204" pitchFamily="34" charset="0"/>
              <a:buChar char="•"/>
            </a:pPr>
            <a:r>
              <a:rPr lang="en-US" altLang="en-US" sz="1600" dirty="0">
                <a:latin typeface="+mn-lt"/>
              </a:rPr>
              <a:t>Restoration of a blurred and noisy image through </a:t>
            </a:r>
            <a:r>
              <a:rPr lang="en-US" altLang="en-US" sz="1600" i="1" dirty="0">
                <a:latin typeface="+mn-lt"/>
              </a:rPr>
              <a:t>Wiener </a:t>
            </a:r>
            <a:r>
              <a:rPr lang="en-US" altLang="en-US" sz="1600" dirty="0">
                <a:latin typeface="+mn-lt"/>
              </a:rPr>
              <a:t>filtering.</a:t>
            </a:r>
          </a:p>
          <a:p>
            <a:pPr marL="285750" indent="-285750">
              <a:buClr>
                <a:srgbClr val="C00000"/>
              </a:buClr>
              <a:buFont typeface="Arial" panose="020B0604020202020204" pitchFamily="34" charset="0"/>
              <a:buChar char="•"/>
            </a:pPr>
            <a:r>
              <a:rPr lang="en-US" altLang="en-US" sz="1600" dirty="0">
                <a:latin typeface="+mn-lt"/>
              </a:rPr>
              <a:t>From left to right </a:t>
            </a:r>
          </a:p>
          <a:p>
            <a:pPr marL="1028700" lvl="1">
              <a:buClr>
                <a:srgbClr val="C00000"/>
              </a:buClr>
              <a:buFont typeface="Arial" panose="020B0604020202020204" pitchFamily="34" charset="0"/>
              <a:buChar char="•"/>
            </a:pPr>
            <a:r>
              <a:rPr lang="en-US" altLang="en-US" sz="1600" dirty="0" err="1">
                <a:latin typeface="+mn-lt"/>
              </a:rPr>
              <a:t>i</a:t>
            </a:r>
            <a:r>
              <a:rPr lang="en-US" altLang="en-US" sz="1600" dirty="0">
                <a:latin typeface="+mn-lt"/>
              </a:rPr>
              <a:t>) Blurred original with gaussian white noise (zero mean, standard deviation ~10 % of mean signal)</a:t>
            </a:r>
          </a:p>
          <a:p>
            <a:pPr marL="1028700" lvl="1">
              <a:buClr>
                <a:srgbClr val="C00000"/>
              </a:buClr>
              <a:buFont typeface="Arial" panose="020B0604020202020204" pitchFamily="34" charset="0"/>
              <a:buChar char="•"/>
            </a:pPr>
            <a:r>
              <a:rPr lang="en-US" altLang="en-US" sz="1600" dirty="0">
                <a:latin typeface="+mn-lt"/>
              </a:rPr>
              <a:t>ii) Wiener filtered with scalar estimate of total power in noise and signal </a:t>
            </a:r>
          </a:p>
          <a:p>
            <a:pPr marL="1028700" lvl="1">
              <a:buClr>
                <a:srgbClr val="C00000"/>
              </a:buClr>
              <a:buFont typeface="Arial" panose="020B0604020202020204" pitchFamily="34" charset="0"/>
              <a:buChar char="•"/>
            </a:pPr>
            <a:r>
              <a:rPr lang="en-US" altLang="en-US" sz="1600" dirty="0">
                <a:latin typeface="+mn-lt"/>
              </a:rPr>
              <a:t>iii) Wiener filtered with autocorrelation of noise and signal provided.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a:extLst>
              <a:ext uri="{FF2B5EF4-FFF2-40B4-BE49-F238E27FC236}">
                <a16:creationId xmlns:a16="http://schemas.microsoft.com/office/drawing/2014/main" id="{765C3C09-A3B6-4C7B-AFA0-366CCE234420}"/>
              </a:ext>
            </a:extLst>
          </p:cNvPr>
          <p:cNvSpPr>
            <a:spLocks noGrp="1" noChangeArrowheads="1"/>
          </p:cNvSpPr>
          <p:nvPr>
            <p:ph type="title"/>
          </p:nvPr>
        </p:nvSpPr>
        <p:spPr/>
        <p:txBody>
          <a:bodyPr/>
          <a:lstStyle/>
          <a:p>
            <a:pPr eaLnBrk="1" hangingPunct="1"/>
            <a:r>
              <a:rPr lang="en-GB" altLang="en-US" dirty="0"/>
              <a:t>Wiener filter in Python</a:t>
            </a:r>
            <a:endParaRPr lang="en-US" altLang="en-US" dirty="0"/>
          </a:p>
        </p:txBody>
      </p:sp>
      <p:sp>
        <p:nvSpPr>
          <p:cNvPr id="14339" name="Rectangle 3">
            <a:extLst>
              <a:ext uri="{FF2B5EF4-FFF2-40B4-BE49-F238E27FC236}">
                <a16:creationId xmlns:a16="http://schemas.microsoft.com/office/drawing/2014/main" id="{45BEBC2E-D279-4ED6-B262-70D091E33F90}"/>
              </a:ext>
            </a:extLst>
          </p:cNvPr>
          <p:cNvSpPr>
            <a:spLocks noGrp="1" noChangeArrowheads="1"/>
          </p:cNvSpPr>
          <p:nvPr>
            <p:ph type="body" idx="1"/>
          </p:nvPr>
        </p:nvSpPr>
        <p:spPr/>
        <p:txBody>
          <a:bodyPr/>
          <a:lstStyle/>
          <a:p>
            <a:pPr eaLnBrk="1" hangingPunct="1">
              <a:lnSpc>
                <a:spcPct val="80000"/>
              </a:lnSpc>
              <a:buFont typeface="Arial" panose="020B0604020202020204" pitchFamily="34" charset="0"/>
              <a:buChar char="•"/>
            </a:pPr>
            <a:r>
              <a:rPr lang="en-US" altLang="en-US" sz="2800" dirty="0" err="1"/>
              <a:t>skimage</a:t>
            </a:r>
            <a:r>
              <a:rPr lang="en-US" altLang="en-US" sz="2800" dirty="0"/>
              <a:t> has an in-built function specifically for carrying out Wiener filtering</a:t>
            </a:r>
            <a:r>
              <a:rPr lang="en-US" altLang="en-US" sz="2800" i="1" dirty="0"/>
              <a:t>.</a:t>
            </a:r>
            <a:r>
              <a:rPr lang="en-US" altLang="en-US" sz="2800" dirty="0"/>
              <a:t> Essentially, it can be used in 3 different ways –</a:t>
            </a:r>
          </a:p>
          <a:p>
            <a:pPr lvl="1">
              <a:lnSpc>
                <a:spcPct val="80000"/>
              </a:lnSpc>
              <a:buFont typeface="Arial" panose="020B0604020202020204" pitchFamily="34" charset="0"/>
              <a:buChar char="•"/>
            </a:pPr>
            <a:r>
              <a:rPr lang="en-US" altLang="en-US" sz="2400" dirty="0"/>
              <a:t>The user supplies the point-spread-function (PSF) responsible for the blurring only. In this case, it is assumed that there is no noise and the filter reduces to the </a:t>
            </a:r>
            <a:r>
              <a:rPr lang="en-US" altLang="en-US" sz="2400" b="1" i="1" dirty="0"/>
              <a:t>inverse filter</a:t>
            </a:r>
            <a:r>
              <a:rPr lang="en-US" altLang="en-US" sz="2400" dirty="0"/>
              <a:t>.</a:t>
            </a:r>
          </a:p>
          <a:p>
            <a:pPr lvl="1">
              <a:lnSpc>
                <a:spcPct val="80000"/>
              </a:lnSpc>
              <a:buFont typeface="Arial" panose="020B0604020202020204" pitchFamily="34" charset="0"/>
              <a:buChar char="•"/>
            </a:pPr>
            <a:r>
              <a:rPr lang="en-US" altLang="en-US" sz="2400" dirty="0"/>
              <a:t>The user supplies the PSF responsible for the blurring and a </a:t>
            </a:r>
            <a:r>
              <a:rPr lang="en-US" altLang="en-US" sz="2400" i="1" dirty="0"/>
              <a:t>scalar </a:t>
            </a:r>
            <a:r>
              <a:rPr lang="en-US" altLang="en-US" sz="2400" dirty="0"/>
              <a:t>estimate of the noise-to-signal power ratio, NSR. In other words, only the total amount of power in the noise and in the input are provided and their frequency dependence is not supplied.</a:t>
            </a:r>
          </a:p>
          <a:p>
            <a:pPr lvl="1">
              <a:lnSpc>
                <a:spcPct val="80000"/>
              </a:lnSpc>
              <a:buFont typeface="Arial" panose="020B0604020202020204" pitchFamily="34" charset="0"/>
              <a:buChar char="•"/>
            </a:pPr>
            <a:r>
              <a:rPr lang="en-US" altLang="en-US" sz="2400" dirty="0"/>
              <a:t>The user supplies the PSF responsible for the blurring and a </a:t>
            </a:r>
            <a:r>
              <a:rPr lang="en-US" altLang="en-US" sz="2400" i="1" dirty="0"/>
              <a:t>frequency dependent </a:t>
            </a:r>
            <a:r>
              <a:rPr lang="en-US" altLang="en-US" sz="2400" dirty="0"/>
              <a:t>estimate of the noise-to-signal power ratio, via their respective autocorrelation functions. (Recall that the autocorrelation theorem allows the calculation of the autocorrelation from the power spectrum).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a:extLst>
              <a:ext uri="{FF2B5EF4-FFF2-40B4-BE49-F238E27FC236}">
                <a16:creationId xmlns:a16="http://schemas.microsoft.com/office/drawing/2014/main" id="{402D0A7B-3394-4D0C-A377-74A739B534C9}"/>
              </a:ext>
            </a:extLst>
          </p:cNvPr>
          <p:cNvSpPr>
            <a:spLocks noGrp="1" noChangeArrowheads="1"/>
          </p:cNvSpPr>
          <p:nvPr>
            <p:ph type="title"/>
          </p:nvPr>
        </p:nvSpPr>
        <p:spPr/>
        <p:txBody>
          <a:bodyPr/>
          <a:lstStyle/>
          <a:p>
            <a:pPr eaLnBrk="1" hangingPunct="1"/>
            <a:r>
              <a:rPr lang="en-GB" altLang="en-US"/>
              <a:t>Convolution Theorem</a:t>
            </a:r>
            <a:endParaRPr lang="en-US" altLang="en-US"/>
          </a:p>
        </p:txBody>
      </p:sp>
      <p:sp>
        <p:nvSpPr>
          <p:cNvPr id="5123" name="Rectangle 3">
            <a:extLst>
              <a:ext uri="{FF2B5EF4-FFF2-40B4-BE49-F238E27FC236}">
                <a16:creationId xmlns:a16="http://schemas.microsoft.com/office/drawing/2014/main" id="{546D8ACF-3C1B-4CEE-B33C-229255BD0691}"/>
              </a:ext>
            </a:extLst>
          </p:cNvPr>
          <p:cNvSpPr>
            <a:spLocks noGrp="1" noChangeArrowheads="1"/>
          </p:cNvSpPr>
          <p:nvPr>
            <p:ph type="body" idx="1"/>
          </p:nvPr>
        </p:nvSpPr>
        <p:spPr/>
        <p:txBody>
          <a:bodyPr/>
          <a:lstStyle/>
          <a:p>
            <a:pPr eaLnBrk="1" hangingPunct="1">
              <a:buFont typeface="Arial" panose="020B0604020202020204" pitchFamily="34" charset="0"/>
              <a:buChar char="•"/>
            </a:pPr>
            <a:r>
              <a:rPr lang="en-GB" altLang="en-US" dirty="0"/>
              <a:t>This is the most important of the Fourier transform theorems</a:t>
            </a:r>
          </a:p>
          <a:p>
            <a:pPr eaLnBrk="1" hangingPunct="1">
              <a:buFont typeface="Arial" panose="020B0604020202020204" pitchFamily="34" charset="0"/>
              <a:buChar char="•"/>
            </a:pPr>
            <a:endParaRPr lang="en-GB" altLang="en-US" dirty="0"/>
          </a:p>
          <a:p>
            <a:pPr eaLnBrk="1" hangingPunct="1">
              <a:buFont typeface="Arial" panose="020B0604020202020204" pitchFamily="34" charset="0"/>
              <a:buChar char="•"/>
            </a:pPr>
            <a:endParaRPr lang="en-GB" altLang="en-US" dirty="0"/>
          </a:p>
          <a:p>
            <a:pPr eaLnBrk="1" hangingPunct="1">
              <a:buFont typeface="Arial" panose="020B0604020202020204" pitchFamily="34" charset="0"/>
              <a:buChar char="•"/>
            </a:pPr>
            <a:r>
              <a:rPr lang="en-GB" altLang="en-US" dirty="0"/>
              <a:t>It is basically saying that the transform of a convolution of 2 functions is equal to the product of the individual transforms.</a:t>
            </a:r>
            <a:endParaRPr lang="en-US" altLang="en-US" dirty="0"/>
          </a:p>
        </p:txBody>
      </p:sp>
      <p:sp>
        <p:nvSpPr>
          <p:cNvPr id="5124" name="Rectangle 5">
            <a:extLst>
              <a:ext uri="{FF2B5EF4-FFF2-40B4-BE49-F238E27FC236}">
                <a16:creationId xmlns:a16="http://schemas.microsoft.com/office/drawing/2014/main" id="{851E015C-7DEB-432E-8828-A74DFA6F2130}"/>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5125" name="Object 4">
            <a:extLst>
              <a:ext uri="{FF2B5EF4-FFF2-40B4-BE49-F238E27FC236}">
                <a16:creationId xmlns:a16="http://schemas.microsoft.com/office/drawing/2014/main" id="{6AEA2E0B-65AF-43F4-9782-3D996ECA608C}"/>
              </a:ext>
            </a:extLst>
          </p:cNvPr>
          <p:cNvGraphicFramePr>
            <a:graphicFrameLocks noChangeAspect="1"/>
          </p:cNvGraphicFramePr>
          <p:nvPr>
            <p:extLst>
              <p:ext uri="{D42A27DB-BD31-4B8C-83A1-F6EECF244321}">
                <p14:modId xmlns:p14="http://schemas.microsoft.com/office/powerpoint/2010/main" val="3212440345"/>
              </p:ext>
            </p:extLst>
          </p:nvPr>
        </p:nvGraphicFramePr>
        <p:xfrm>
          <a:off x="2446406" y="2652679"/>
          <a:ext cx="6588125" cy="641350"/>
        </p:xfrm>
        <a:graphic>
          <a:graphicData uri="http://schemas.openxmlformats.org/presentationml/2006/ole">
            <mc:AlternateContent xmlns:mc="http://schemas.openxmlformats.org/markup-compatibility/2006">
              <mc:Choice xmlns:v="urn:schemas-microsoft-com:vml" Requires="v">
                <p:oleObj name="Equation" r:id="rId2" imgW="2578100" imgH="254000" progId="Equation.DSMT4">
                  <p:embed/>
                </p:oleObj>
              </mc:Choice>
              <mc:Fallback>
                <p:oleObj name="Equation" r:id="rId2" imgW="2578100" imgH="254000" progId="Equation.DSMT4">
                  <p:embed/>
                  <p:pic>
                    <p:nvPicPr>
                      <p:cNvPr id="5125" name="Object 4">
                        <a:extLst>
                          <a:ext uri="{FF2B5EF4-FFF2-40B4-BE49-F238E27FC236}">
                            <a16:creationId xmlns:a16="http://schemas.microsoft.com/office/drawing/2014/main" id="{6AEA2E0B-65AF-43F4-9782-3D996ECA6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406" y="2652679"/>
                        <a:ext cx="6588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a:extLst>
              <a:ext uri="{FF2B5EF4-FFF2-40B4-BE49-F238E27FC236}">
                <a16:creationId xmlns:a16="http://schemas.microsoft.com/office/drawing/2014/main" id="{86CA7DEC-D64A-4A31-BC0A-EDC5E2A3BB2C}"/>
              </a:ext>
            </a:extLst>
          </p:cNvPr>
          <p:cNvSpPr>
            <a:spLocks noGrp="1" noChangeArrowheads="1"/>
          </p:cNvSpPr>
          <p:nvPr>
            <p:ph type="title"/>
          </p:nvPr>
        </p:nvSpPr>
        <p:spPr/>
        <p:txBody>
          <a:bodyPr/>
          <a:lstStyle/>
          <a:p>
            <a:pPr eaLnBrk="1" hangingPunct="1"/>
            <a:r>
              <a:rPr lang="en-GB" altLang="en-US" dirty="0"/>
              <a:t>Blind Deconvolution</a:t>
            </a:r>
            <a:endParaRPr lang="en-US" altLang="en-US" dirty="0"/>
          </a:p>
        </p:txBody>
      </p:sp>
      <p:sp>
        <p:nvSpPr>
          <p:cNvPr id="19459" name="Rectangle 3">
            <a:extLst>
              <a:ext uri="{FF2B5EF4-FFF2-40B4-BE49-F238E27FC236}">
                <a16:creationId xmlns:a16="http://schemas.microsoft.com/office/drawing/2014/main" id="{2683451C-F005-408E-939C-F9DDA5B3206E}"/>
              </a:ext>
            </a:extLst>
          </p:cNvPr>
          <p:cNvSpPr>
            <a:spLocks noGrp="1" noChangeArrowheads="1"/>
          </p:cNvSpPr>
          <p:nvPr>
            <p:ph type="body" idx="1"/>
          </p:nvPr>
        </p:nvSpPr>
        <p:spPr>
          <a:xfrm>
            <a:off x="2362200" y="1817451"/>
            <a:ext cx="7766050" cy="1066800"/>
          </a:xfrm>
        </p:spPr>
        <p:txBody>
          <a:bodyPr/>
          <a:lstStyle/>
          <a:p>
            <a:pPr eaLnBrk="1" hangingPunct="1">
              <a:buFont typeface="Wingdings" panose="05000000000000000000" pitchFamily="2" charset="2"/>
              <a:buNone/>
            </a:pPr>
            <a:r>
              <a:rPr lang="en-GB" altLang="en-US" dirty="0"/>
              <a:t>In the frequency domain, the “standard” </a:t>
            </a:r>
          </a:p>
          <a:p>
            <a:pPr eaLnBrk="1" hangingPunct="1">
              <a:buFont typeface="Wingdings" panose="05000000000000000000" pitchFamily="2" charset="2"/>
              <a:buNone/>
            </a:pPr>
            <a:r>
              <a:rPr lang="en-GB" altLang="en-US" dirty="0"/>
              <a:t>deconvolution problem is - </a:t>
            </a:r>
          </a:p>
        </p:txBody>
      </p:sp>
      <p:sp>
        <p:nvSpPr>
          <p:cNvPr id="19460" name="Rectangle 4">
            <a:extLst>
              <a:ext uri="{FF2B5EF4-FFF2-40B4-BE49-F238E27FC236}">
                <a16:creationId xmlns:a16="http://schemas.microsoft.com/office/drawing/2014/main" id="{0C66865D-6F3D-4B58-B74B-2CDDBE3D8123}"/>
              </a:ext>
            </a:extLst>
          </p:cNvPr>
          <p:cNvSpPr>
            <a:spLocks noChangeArrowheads="1"/>
          </p:cNvSpPr>
          <p:nvPr/>
        </p:nvSpPr>
        <p:spPr bwMode="auto">
          <a:xfrm>
            <a:off x="2424114" y="4126217"/>
            <a:ext cx="77755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buFont typeface="Wingdings" panose="05000000000000000000" pitchFamily="2" charset="2"/>
              <a:buNone/>
            </a:pPr>
            <a:r>
              <a:rPr lang="en-GB" altLang="en-US" sz="2400" dirty="0">
                <a:latin typeface="+mn-lt"/>
              </a:rPr>
              <a:t>We don’t know F of course. However, we often don’t </a:t>
            </a:r>
          </a:p>
          <a:p>
            <a:pPr eaLnBrk="1" hangingPunct="1">
              <a:buFont typeface="Wingdings" panose="05000000000000000000" pitchFamily="2" charset="2"/>
              <a:buNone/>
            </a:pPr>
            <a:r>
              <a:rPr lang="en-GB" altLang="en-US" sz="2400" dirty="0">
                <a:latin typeface="+mn-lt"/>
              </a:rPr>
              <a:t>know what the system OTF H is. (e.g. many forensic </a:t>
            </a:r>
          </a:p>
          <a:p>
            <a:pPr eaLnBrk="1" hangingPunct="1">
              <a:buFont typeface="Wingdings" panose="05000000000000000000" pitchFamily="2" charset="2"/>
              <a:buNone/>
            </a:pPr>
            <a:r>
              <a:rPr lang="en-GB" altLang="en-US" sz="2400" dirty="0">
                <a:latin typeface="+mn-lt"/>
              </a:rPr>
              <a:t>applications). We never know the noise, N. It seems an </a:t>
            </a:r>
          </a:p>
          <a:p>
            <a:pPr eaLnBrk="1" hangingPunct="1">
              <a:buFont typeface="Wingdings" panose="05000000000000000000" pitchFamily="2" charset="2"/>
              <a:buNone/>
            </a:pPr>
            <a:r>
              <a:rPr lang="en-GB" altLang="en-US" sz="2400" dirty="0">
                <a:latin typeface="+mn-lt"/>
              </a:rPr>
              <a:t>impossible problem !</a:t>
            </a:r>
          </a:p>
        </p:txBody>
      </p:sp>
      <p:sp>
        <p:nvSpPr>
          <p:cNvPr id="19461" name="Rectangle 7">
            <a:extLst>
              <a:ext uri="{FF2B5EF4-FFF2-40B4-BE49-F238E27FC236}">
                <a16:creationId xmlns:a16="http://schemas.microsoft.com/office/drawing/2014/main" id="{183CABE9-FEE7-4E16-AFEB-345749F3DB8E}"/>
              </a:ext>
            </a:extLst>
          </p:cNvPr>
          <p:cNvSpPr>
            <a:spLocks noChangeArrowheads="1"/>
          </p:cNvSpPr>
          <p:nvPr/>
        </p:nvSpPr>
        <p:spPr bwMode="auto">
          <a:xfrm>
            <a:off x="1524001" y="31220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9462" name="Object 6">
            <a:extLst>
              <a:ext uri="{FF2B5EF4-FFF2-40B4-BE49-F238E27FC236}">
                <a16:creationId xmlns:a16="http://schemas.microsoft.com/office/drawing/2014/main" id="{43DCAC7F-37F0-4568-AA5C-9A1E23656462}"/>
              </a:ext>
            </a:extLst>
          </p:cNvPr>
          <p:cNvGraphicFramePr>
            <a:graphicFrameLocks noChangeAspect="1"/>
          </p:cNvGraphicFramePr>
          <p:nvPr>
            <p:extLst>
              <p:ext uri="{D42A27DB-BD31-4B8C-83A1-F6EECF244321}">
                <p14:modId xmlns:p14="http://schemas.microsoft.com/office/powerpoint/2010/main" val="941551831"/>
              </p:ext>
            </p:extLst>
          </p:nvPr>
        </p:nvGraphicFramePr>
        <p:xfrm>
          <a:off x="2501934" y="3299383"/>
          <a:ext cx="5651500" cy="538162"/>
        </p:xfrm>
        <a:graphic>
          <a:graphicData uri="http://schemas.openxmlformats.org/presentationml/2006/ole">
            <mc:AlternateContent xmlns:mc="http://schemas.openxmlformats.org/markup-compatibility/2006">
              <mc:Choice xmlns:v="urn:schemas-microsoft-com:vml" Requires="v">
                <p:oleObj name="Equation" r:id="rId2" imgW="2565400" imgH="241300" progId="Equation.DSMT4">
                  <p:embed/>
                </p:oleObj>
              </mc:Choice>
              <mc:Fallback>
                <p:oleObj name="Equation" r:id="rId2" imgW="2565400" imgH="241300" progId="Equation.DSMT4">
                  <p:embed/>
                  <p:pic>
                    <p:nvPicPr>
                      <p:cNvPr id="19462" name="Object 6">
                        <a:extLst>
                          <a:ext uri="{FF2B5EF4-FFF2-40B4-BE49-F238E27FC236}">
                            <a16:creationId xmlns:a16="http://schemas.microsoft.com/office/drawing/2014/main" id="{43DCAC7F-37F0-4568-AA5C-9A1E23656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34" y="3299383"/>
                        <a:ext cx="56515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a:extLst>
              <a:ext uri="{FF2B5EF4-FFF2-40B4-BE49-F238E27FC236}">
                <a16:creationId xmlns:a16="http://schemas.microsoft.com/office/drawing/2014/main" id="{F813AC59-1255-45CA-83B5-26D404BC8463}"/>
              </a:ext>
            </a:extLst>
          </p:cNvPr>
          <p:cNvSpPr txBox="1">
            <a:spLocks noChangeArrowheads="1"/>
          </p:cNvSpPr>
          <p:nvPr/>
        </p:nvSpPr>
        <p:spPr bwMode="auto">
          <a:xfrm>
            <a:off x="766234" y="1929260"/>
            <a:ext cx="871766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mn-lt"/>
              </a:rPr>
              <a:t>Remarkably, it is often possible to blind Deconvolve. </a:t>
            </a:r>
          </a:p>
          <a:p>
            <a:endParaRPr lang="en-GB" altLang="en-US" dirty="0">
              <a:latin typeface="+mn-lt"/>
            </a:endParaRPr>
          </a:p>
          <a:p>
            <a:r>
              <a:rPr lang="en-GB" altLang="en-US" dirty="0">
                <a:latin typeface="+mn-lt"/>
              </a:rPr>
              <a:t>Details go beyond scope of this course but it is to do with the constraints that naturally exist on PSFs and images (positivity, finite Support)</a:t>
            </a:r>
          </a:p>
          <a:p>
            <a:endParaRPr lang="en-US" altLang="en-US" dirty="0"/>
          </a:p>
        </p:txBody>
      </p:sp>
      <p:sp>
        <p:nvSpPr>
          <p:cNvPr id="5" name="AutoShape 2">
            <a:extLst>
              <a:ext uri="{FF2B5EF4-FFF2-40B4-BE49-F238E27FC236}">
                <a16:creationId xmlns:a16="http://schemas.microsoft.com/office/drawing/2014/main" id="{F41BDCEF-D10E-D0D1-753C-74D08A13100C}"/>
              </a:ext>
            </a:extLst>
          </p:cNvPr>
          <p:cNvSpPr txBox="1">
            <a:spLocks noChangeArrowheads="1"/>
          </p:cNvSpPr>
          <p:nvPr/>
        </p:nvSpPr>
        <p:spPr>
          <a:xfrm>
            <a:off x="766234" y="304800"/>
            <a:ext cx="10665884" cy="1214438"/>
          </a:xfrm>
          <a:prstGeom prst="rect">
            <a:avLst/>
          </a:prstGeom>
        </p:spPr>
        <p:txBody>
          <a:bodyPr anchor="b"/>
          <a:lstStyle>
            <a:lvl1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mj-lt"/>
                <a:ea typeface="+mj-ea"/>
                <a:cs typeface="+mj-cs"/>
              </a:defRPr>
            </a:lvl1pPr>
            <a:lvl2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2pPr>
            <a:lvl3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3pPr>
            <a:lvl4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4pPr>
            <a:lvl5pPr algn="l" defTabSz="449263" rtl="0" eaLnBrk="1" fontAlgn="base" hangingPunct="1">
              <a:spcBef>
                <a:spcPct val="0"/>
              </a:spcBef>
              <a:spcAft>
                <a:spcPct val="0"/>
              </a:spcAft>
              <a:buClr>
                <a:srgbClr val="000000"/>
              </a:buClr>
              <a:buSzPct val="100000"/>
              <a:buFont typeface="Calibri" charset="0"/>
              <a:defRPr sz="3800">
                <a:solidFill>
                  <a:srgbClr val="000000"/>
                </a:solidFill>
                <a:latin typeface="Calibri" pitchFamily="32" charset="0"/>
                <a:ea typeface="AR PL ShanHeiSun Uni" charset="0"/>
                <a:cs typeface="AR PL ShanHeiSun Uni" charset="0"/>
              </a:defRPr>
            </a:lvl5pPr>
            <a:lvl6pPr marL="4572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6pPr>
            <a:lvl7pPr marL="9144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7pPr>
            <a:lvl8pPr marL="13716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8pPr>
            <a:lvl9pPr marL="1828800" algn="l" defTabSz="449263" rtl="0" eaLnBrk="1" fontAlgn="base" hangingPunct="1">
              <a:spcBef>
                <a:spcPct val="0"/>
              </a:spcBef>
              <a:spcAft>
                <a:spcPct val="0"/>
              </a:spcAft>
              <a:buClr>
                <a:srgbClr val="000000"/>
              </a:buClr>
              <a:buSzPct val="100000"/>
              <a:buFont typeface="Calibri" pitchFamily="32" charset="0"/>
              <a:defRPr sz="3800">
                <a:solidFill>
                  <a:srgbClr val="000000"/>
                </a:solidFill>
                <a:latin typeface="Calibri" pitchFamily="32" charset="0"/>
                <a:ea typeface="AR PL ShanHeiSun Uni" charset="0"/>
                <a:cs typeface="AR PL ShanHeiSun Uni" charset="0"/>
              </a:defRPr>
            </a:lvl9pPr>
          </a:lstStyle>
          <a:p>
            <a:r>
              <a:rPr lang="en-GB" altLang="en-US" kern="0" dirty="0"/>
              <a:t>Blind Deconvolution</a:t>
            </a:r>
            <a:endParaRPr lang="en-US" altLang="en-US" kern="0" dirty="0"/>
          </a:p>
        </p:txBody>
      </p:sp>
      <p:pic>
        <p:nvPicPr>
          <p:cNvPr id="6" name="Picture 5">
            <a:extLst>
              <a:ext uri="{FF2B5EF4-FFF2-40B4-BE49-F238E27FC236}">
                <a16:creationId xmlns:a16="http://schemas.microsoft.com/office/drawing/2014/main" id="{5FF2D02D-67BE-1510-60FA-FE0BC2FEBA82}"/>
              </a:ext>
            </a:extLst>
          </p:cNvPr>
          <p:cNvPicPr>
            <a:picLocks noChangeAspect="1"/>
          </p:cNvPicPr>
          <p:nvPr/>
        </p:nvPicPr>
        <p:blipFill>
          <a:blip r:embed="rId2"/>
          <a:stretch>
            <a:fillRect/>
          </a:stretch>
        </p:blipFill>
        <p:spPr>
          <a:xfrm>
            <a:off x="436789" y="3614348"/>
            <a:ext cx="11449050" cy="24098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C857853-A1D2-4BC0-AF3F-DC2233C99A26}"/>
              </a:ext>
            </a:extLst>
          </p:cNvPr>
          <p:cNvSpPr>
            <a:spLocks noChangeArrowheads="1"/>
          </p:cNvSpPr>
          <p:nvPr/>
        </p:nvSpPr>
        <p:spPr bwMode="auto">
          <a:xfrm>
            <a:off x="781233" y="1082829"/>
            <a:ext cx="7253057"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GB" altLang="en-US" dirty="0">
                <a:solidFill>
                  <a:schemeClr val="tx2"/>
                </a:solidFill>
              </a:rPr>
              <a:t>Case Study – Reading car license plate</a:t>
            </a:r>
          </a:p>
        </p:txBody>
      </p:sp>
      <p:sp>
        <p:nvSpPr>
          <p:cNvPr id="21508" name="Rectangle 4">
            <a:extLst>
              <a:ext uri="{FF2B5EF4-FFF2-40B4-BE49-F238E27FC236}">
                <a16:creationId xmlns:a16="http://schemas.microsoft.com/office/drawing/2014/main" id="{2E993A82-191D-4D26-B534-8D5AA422439F}"/>
              </a:ext>
            </a:extLst>
          </p:cNvPr>
          <p:cNvSpPr>
            <a:spLocks noChangeArrowheads="1"/>
          </p:cNvSpPr>
          <p:nvPr/>
        </p:nvSpPr>
        <p:spPr bwMode="auto">
          <a:xfrm>
            <a:off x="1524001" y="2190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21510" name="Rectangle 6">
            <a:extLst>
              <a:ext uri="{FF2B5EF4-FFF2-40B4-BE49-F238E27FC236}">
                <a16:creationId xmlns:a16="http://schemas.microsoft.com/office/drawing/2014/main" id="{F011B54E-9746-498C-9B60-4C3B7E47B64A}"/>
              </a:ext>
            </a:extLst>
          </p:cNvPr>
          <p:cNvSpPr>
            <a:spLocks noChangeArrowheads="1"/>
          </p:cNvSpPr>
          <p:nvPr/>
        </p:nvSpPr>
        <p:spPr bwMode="auto">
          <a:xfrm>
            <a:off x="1524001" y="4222750"/>
            <a:ext cx="11334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a:latin typeface="Times New Roman" panose="02020603050405020304" pitchFamily="18" charset="0"/>
                <a:cs typeface="Times New Roman" panose="02020603050405020304" pitchFamily="18" charset="0"/>
              </a:rPr>
              <a:t>	</a:t>
            </a:r>
            <a:r>
              <a:rPr lang="en-US" altLang="en-US" sz="1100">
                <a:latin typeface="Times New Roman" panose="02020603050405020304" pitchFamily="18" charset="0"/>
              </a:rPr>
              <a:t> </a:t>
            </a:r>
            <a:endParaRPr lang="en-US" altLang="en-US" sz="2400">
              <a:latin typeface="Times New Roman" panose="02020603050405020304" pitchFamily="18" charset="0"/>
            </a:endParaRPr>
          </a:p>
        </p:txBody>
      </p:sp>
      <p:pic>
        <p:nvPicPr>
          <p:cNvPr id="3" name="Picture 2">
            <a:extLst>
              <a:ext uri="{FF2B5EF4-FFF2-40B4-BE49-F238E27FC236}">
                <a16:creationId xmlns:a16="http://schemas.microsoft.com/office/drawing/2014/main" id="{E0E5900F-48D5-8976-84D5-70A98C90BA70}"/>
              </a:ext>
            </a:extLst>
          </p:cNvPr>
          <p:cNvPicPr>
            <a:picLocks noChangeAspect="1"/>
          </p:cNvPicPr>
          <p:nvPr/>
        </p:nvPicPr>
        <p:blipFill>
          <a:blip r:embed="rId2"/>
          <a:stretch>
            <a:fillRect/>
          </a:stretch>
        </p:blipFill>
        <p:spPr>
          <a:xfrm>
            <a:off x="781234" y="2374900"/>
            <a:ext cx="7028756" cy="2640930"/>
          </a:xfrm>
          <a:prstGeom prst="rect">
            <a:avLst/>
          </a:prstGeom>
        </p:spPr>
      </p:pic>
      <p:pic>
        <p:nvPicPr>
          <p:cNvPr id="5" name="Picture 4">
            <a:extLst>
              <a:ext uri="{FF2B5EF4-FFF2-40B4-BE49-F238E27FC236}">
                <a16:creationId xmlns:a16="http://schemas.microsoft.com/office/drawing/2014/main" id="{DAA5D24B-A4C7-7E00-C72C-159E1A3BCF8F}"/>
              </a:ext>
            </a:extLst>
          </p:cNvPr>
          <p:cNvPicPr>
            <a:picLocks noChangeAspect="1"/>
          </p:cNvPicPr>
          <p:nvPr/>
        </p:nvPicPr>
        <p:blipFill>
          <a:blip r:embed="rId3"/>
          <a:stretch>
            <a:fillRect/>
          </a:stretch>
        </p:blipFill>
        <p:spPr>
          <a:xfrm>
            <a:off x="7809990" y="2374900"/>
            <a:ext cx="3795947" cy="264093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id="{83F85803-6C59-4CBD-93DC-911FA27BE9E4}"/>
              </a:ext>
            </a:extLst>
          </p:cNvPr>
          <p:cNvSpPr txBox="1">
            <a:spLocks noChangeArrowheads="1"/>
          </p:cNvSpPr>
          <p:nvPr/>
        </p:nvSpPr>
        <p:spPr bwMode="auto">
          <a:xfrm>
            <a:off x="2374401" y="3429000"/>
            <a:ext cx="2754132" cy="799712"/>
          </a:xfrm>
          <a:prstGeom prst="rect">
            <a:avLst/>
          </a:prstGeom>
          <a:noFill/>
          <a:ln w="9525">
            <a:noFill/>
            <a:round/>
            <a:headEnd/>
            <a:tailEnd/>
          </a:ln>
        </p:spPr>
        <p:txBody>
          <a:bodyPr>
            <a:prstTxWarp prst="textNoShape">
              <a:avLst/>
            </a:prstTxWarp>
          </a:bodyPr>
          <a:lstStyle/>
          <a:p>
            <a:pPr marL="0" marR="0" lvl="0" indent="0" algn="l" defTabSz="449263" rtl="0" eaLnBrk="1" fontAlgn="base" latinLnBrk="0" hangingPunct="1">
              <a:lnSpc>
                <a:spcPct val="100000"/>
              </a:lnSpc>
              <a:spcBef>
                <a:spcPct val="0"/>
              </a:spcBef>
              <a:spcAft>
                <a:spcPct val="0"/>
              </a:spcAft>
              <a:buClr>
                <a:srgbClr val="000000"/>
              </a:buClr>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3600" b="0" i="0" u="none" strike="noStrike" kern="1200" cap="none" spc="0" normalizeH="0" baseline="0" noProof="0" dirty="0">
                <a:ln>
                  <a:noFill/>
                </a:ln>
                <a:solidFill>
                  <a:srgbClr val="000000"/>
                </a:solidFill>
                <a:effectLst/>
                <a:uLnTx/>
                <a:uFillTx/>
                <a:latin typeface="Calibri" charset="0"/>
              </a:rPr>
              <a:t>Questions?</a:t>
            </a:r>
          </a:p>
        </p:txBody>
      </p:sp>
    </p:spTree>
    <p:extLst>
      <p:ext uri="{BB962C8B-B14F-4D97-AF65-F5344CB8AC3E}">
        <p14:creationId xmlns:p14="http://schemas.microsoft.com/office/powerpoint/2010/main" val="2974388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DB4E9317-E971-4300-A665-1297C50848E6}"/>
              </a:ext>
            </a:extLst>
          </p:cNvPr>
          <p:cNvSpPr>
            <a:spLocks noGrp="1" noChangeArrowheads="1"/>
          </p:cNvSpPr>
          <p:nvPr>
            <p:ph type="title"/>
          </p:nvPr>
        </p:nvSpPr>
        <p:spPr/>
        <p:txBody>
          <a:bodyPr/>
          <a:lstStyle/>
          <a:p>
            <a:pPr eaLnBrk="1" hangingPunct="1"/>
            <a:r>
              <a:rPr lang="en-GB" altLang="en-US"/>
              <a:t>Frequency Domain Filtering</a:t>
            </a:r>
            <a:endParaRPr lang="en-US" altLang="en-US"/>
          </a:p>
        </p:txBody>
      </p:sp>
      <p:sp>
        <p:nvSpPr>
          <p:cNvPr id="6148" name="Text Box 6">
            <a:extLst>
              <a:ext uri="{FF2B5EF4-FFF2-40B4-BE49-F238E27FC236}">
                <a16:creationId xmlns:a16="http://schemas.microsoft.com/office/drawing/2014/main" id="{3A170C8E-CB64-41D9-87CF-2364C9E4A60E}"/>
              </a:ext>
            </a:extLst>
          </p:cNvPr>
          <p:cNvSpPr txBox="1">
            <a:spLocks noChangeArrowheads="1"/>
          </p:cNvSpPr>
          <p:nvPr/>
        </p:nvSpPr>
        <p:spPr bwMode="auto">
          <a:xfrm>
            <a:off x="1558926" y="2358078"/>
            <a:ext cx="3313113" cy="3113088"/>
          </a:xfrm>
          <a:prstGeom prst="rect">
            <a:avLst/>
          </a:prstGeom>
          <a:noFill/>
          <a:ln>
            <a:noFill/>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mn-lt"/>
              </a:rPr>
              <a:t>Frequency domain filtering is based on multiplying the Fourier transform of the original image by a frequency </a:t>
            </a:r>
          </a:p>
          <a:p>
            <a:pPr algn="just"/>
            <a:r>
              <a:rPr lang="en-US" altLang="en-US" dirty="0">
                <a:latin typeface="+mn-lt"/>
              </a:rPr>
              <a:t>domain filter and then taking the inverse Fourier transform. The convolution theorem shows that this is formally equivalent to convolving </a:t>
            </a:r>
          </a:p>
          <a:p>
            <a:r>
              <a:rPr lang="en-US" altLang="en-US" dirty="0">
                <a:latin typeface="+mn-lt"/>
              </a:rPr>
              <a:t>the image with a spatial domain filter.</a:t>
            </a:r>
          </a:p>
        </p:txBody>
      </p:sp>
      <p:sp>
        <p:nvSpPr>
          <p:cNvPr id="2" name="Oval 1">
            <a:extLst>
              <a:ext uri="{FF2B5EF4-FFF2-40B4-BE49-F238E27FC236}">
                <a16:creationId xmlns:a16="http://schemas.microsoft.com/office/drawing/2014/main" id="{5E5887AE-F590-6A57-8089-ABB9C4210742}"/>
              </a:ext>
            </a:extLst>
          </p:cNvPr>
          <p:cNvSpPr/>
          <p:nvPr/>
        </p:nvSpPr>
        <p:spPr bwMode="auto">
          <a:xfrm>
            <a:off x="5976150" y="4121054"/>
            <a:ext cx="1464816" cy="87889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r>
              <a:rPr kumimoji="0" lang="en-IE" sz="1200" b="0" i="0" u="none" strike="noStrike" cap="none" normalizeH="0" baseline="0" dirty="0">
                <a:ln>
                  <a:noFill/>
                </a:ln>
                <a:solidFill>
                  <a:schemeClr val="bg1"/>
                </a:solidFill>
                <a:effectLst/>
              </a:rPr>
              <a:t>Pre-Processing</a:t>
            </a:r>
          </a:p>
        </p:txBody>
      </p:sp>
      <p:sp>
        <p:nvSpPr>
          <p:cNvPr id="3" name="Rectangle: Rounded Corners 2">
            <a:extLst>
              <a:ext uri="{FF2B5EF4-FFF2-40B4-BE49-F238E27FC236}">
                <a16:creationId xmlns:a16="http://schemas.microsoft.com/office/drawing/2014/main" id="{F624686D-A89E-E776-72FE-7923E907E29C}"/>
              </a:ext>
            </a:extLst>
          </p:cNvPr>
          <p:cNvSpPr/>
          <p:nvPr/>
        </p:nvSpPr>
        <p:spPr bwMode="auto">
          <a:xfrm>
            <a:off x="6082683" y="2591255"/>
            <a:ext cx="1251751" cy="71909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r>
              <a:rPr kumimoji="0" lang="en-IE" sz="1200" b="0" i="0" u="none" strike="noStrike" cap="none" normalizeH="0" baseline="0" dirty="0">
                <a:ln>
                  <a:noFill/>
                </a:ln>
                <a:solidFill>
                  <a:schemeClr val="bg1"/>
                </a:solidFill>
                <a:effectLst/>
              </a:rPr>
              <a:t>Fourier Transform</a:t>
            </a:r>
          </a:p>
        </p:txBody>
      </p:sp>
      <p:sp>
        <p:nvSpPr>
          <p:cNvPr id="7" name="Rectangle: Rounded Corners 6">
            <a:extLst>
              <a:ext uri="{FF2B5EF4-FFF2-40B4-BE49-F238E27FC236}">
                <a16:creationId xmlns:a16="http://schemas.microsoft.com/office/drawing/2014/main" id="{AB434FEC-B251-BFC4-FB18-40DB5C4B2DE7}"/>
              </a:ext>
            </a:extLst>
          </p:cNvPr>
          <p:cNvSpPr/>
          <p:nvPr/>
        </p:nvSpPr>
        <p:spPr bwMode="auto">
          <a:xfrm>
            <a:off x="7877005" y="2591255"/>
            <a:ext cx="1251751" cy="71909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r>
              <a:rPr kumimoji="0" lang="en-IE" sz="1200" b="0" i="0" u="none" strike="noStrike" cap="none" normalizeH="0" baseline="0" dirty="0">
                <a:ln>
                  <a:noFill/>
                </a:ln>
                <a:solidFill>
                  <a:schemeClr val="bg1"/>
                </a:solidFill>
                <a:effectLst/>
              </a:rPr>
              <a:t>Filter Function H(</a:t>
            </a:r>
            <a:r>
              <a:rPr kumimoji="0" lang="en-IE" sz="1200" b="0" i="0" u="none" strike="noStrike" cap="none" normalizeH="0" baseline="0" dirty="0" err="1">
                <a:ln>
                  <a:noFill/>
                </a:ln>
                <a:solidFill>
                  <a:schemeClr val="bg1"/>
                </a:solidFill>
                <a:effectLst/>
              </a:rPr>
              <a:t>u,</a:t>
            </a:r>
            <a:r>
              <a:rPr lang="en-IE" sz="1200" dirty="0" err="1">
                <a:solidFill>
                  <a:schemeClr val="bg1"/>
                </a:solidFill>
              </a:rPr>
              <a:t>v</a:t>
            </a:r>
            <a:r>
              <a:rPr kumimoji="0" lang="en-IE" sz="1200" b="0" i="0" u="none" strike="noStrike" cap="none" normalizeH="0" baseline="0" dirty="0">
                <a:ln>
                  <a:noFill/>
                </a:ln>
                <a:solidFill>
                  <a:schemeClr val="bg1"/>
                </a:solidFill>
                <a:effectLst/>
              </a:rPr>
              <a:t>)</a:t>
            </a:r>
          </a:p>
        </p:txBody>
      </p:sp>
      <p:sp>
        <p:nvSpPr>
          <p:cNvPr id="8" name="Rectangle: Rounded Corners 7">
            <a:extLst>
              <a:ext uri="{FF2B5EF4-FFF2-40B4-BE49-F238E27FC236}">
                <a16:creationId xmlns:a16="http://schemas.microsoft.com/office/drawing/2014/main" id="{FF16F8B2-9E60-DF5A-4641-9854C4625C56}"/>
              </a:ext>
            </a:extLst>
          </p:cNvPr>
          <p:cNvSpPr/>
          <p:nvPr/>
        </p:nvSpPr>
        <p:spPr bwMode="auto">
          <a:xfrm>
            <a:off x="9671326" y="2591255"/>
            <a:ext cx="1251751" cy="719092"/>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r>
              <a:rPr kumimoji="0" lang="en-IE" sz="1200" b="0" i="0" u="none" strike="noStrike" cap="none" normalizeH="0" baseline="0" dirty="0">
                <a:ln>
                  <a:noFill/>
                </a:ln>
                <a:solidFill>
                  <a:schemeClr val="bg1"/>
                </a:solidFill>
                <a:effectLst/>
              </a:rPr>
              <a:t>Inverse Fourier Transform</a:t>
            </a:r>
          </a:p>
        </p:txBody>
      </p:sp>
      <p:sp>
        <p:nvSpPr>
          <p:cNvPr id="10" name="Oval 9">
            <a:extLst>
              <a:ext uri="{FF2B5EF4-FFF2-40B4-BE49-F238E27FC236}">
                <a16:creationId xmlns:a16="http://schemas.microsoft.com/office/drawing/2014/main" id="{86852722-CA80-6787-6912-8FBDD0E0AA30}"/>
              </a:ext>
            </a:extLst>
          </p:cNvPr>
          <p:cNvSpPr/>
          <p:nvPr/>
        </p:nvSpPr>
        <p:spPr bwMode="auto">
          <a:xfrm>
            <a:off x="9561629" y="4121054"/>
            <a:ext cx="1464816" cy="87889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r>
              <a:rPr kumimoji="0" lang="en-IE" sz="1200" b="0" i="0" u="none" strike="noStrike" cap="none" normalizeH="0" baseline="0" dirty="0">
                <a:ln>
                  <a:noFill/>
                </a:ln>
                <a:solidFill>
                  <a:schemeClr val="bg1"/>
                </a:solidFill>
                <a:effectLst/>
              </a:rPr>
              <a:t>Post-processing</a:t>
            </a:r>
          </a:p>
        </p:txBody>
      </p:sp>
      <p:sp>
        <p:nvSpPr>
          <p:cNvPr id="5" name="Arrow: Down 4">
            <a:extLst>
              <a:ext uri="{FF2B5EF4-FFF2-40B4-BE49-F238E27FC236}">
                <a16:creationId xmlns:a16="http://schemas.microsoft.com/office/drawing/2014/main" id="{44EB7DBA-D601-6413-7104-87681EE418BD}"/>
              </a:ext>
            </a:extLst>
          </p:cNvPr>
          <p:cNvSpPr/>
          <p:nvPr/>
        </p:nvSpPr>
        <p:spPr bwMode="auto">
          <a:xfrm rot="10800000">
            <a:off x="6523871" y="4999944"/>
            <a:ext cx="363984" cy="68993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endParaRPr kumimoji="0" lang="en-IE" sz="1800" b="0" i="0" u="none" strike="noStrike" cap="none" normalizeH="0" baseline="0">
              <a:ln>
                <a:noFill/>
              </a:ln>
              <a:solidFill>
                <a:schemeClr val="bg1"/>
              </a:solidFill>
              <a:effectLst/>
              <a:latin typeface="Verdana" pitchFamily="32" charset="0"/>
            </a:endParaRPr>
          </a:p>
        </p:txBody>
      </p:sp>
      <p:sp>
        <p:nvSpPr>
          <p:cNvPr id="6" name="TextBox 5">
            <a:extLst>
              <a:ext uri="{FF2B5EF4-FFF2-40B4-BE49-F238E27FC236}">
                <a16:creationId xmlns:a16="http://schemas.microsoft.com/office/drawing/2014/main" id="{820E1EA6-8DAF-19AF-2596-B0A0875D0289}"/>
              </a:ext>
            </a:extLst>
          </p:cNvPr>
          <p:cNvSpPr txBox="1"/>
          <p:nvPr/>
        </p:nvSpPr>
        <p:spPr>
          <a:xfrm>
            <a:off x="6271945" y="5762306"/>
            <a:ext cx="930383" cy="461665"/>
          </a:xfrm>
          <a:prstGeom prst="rect">
            <a:avLst/>
          </a:prstGeom>
          <a:noFill/>
        </p:spPr>
        <p:txBody>
          <a:bodyPr wrap="none" rtlCol="0">
            <a:spAutoFit/>
          </a:bodyPr>
          <a:lstStyle/>
          <a:p>
            <a:pPr algn="ctr"/>
            <a:r>
              <a:rPr lang="en-IE" sz="1200" dirty="0"/>
              <a:t>f(</a:t>
            </a:r>
            <a:r>
              <a:rPr lang="en-IE" sz="1200" dirty="0" err="1"/>
              <a:t>x,y</a:t>
            </a:r>
            <a:r>
              <a:rPr lang="en-IE" sz="1200" dirty="0"/>
              <a:t>)</a:t>
            </a:r>
          </a:p>
          <a:p>
            <a:pPr algn="ctr"/>
            <a:r>
              <a:rPr lang="en-IE" sz="1200" dirty="0"/>
              <a:t>Input image</a:t>
            </a:r>
          </a:p>
        </p:txBody>
      </p:sp>
      <p:sp>
        <p:nvSpPr>
          <p:cNvPr id="14" name="TextBox 13">
            <a:extLst>
              <a:ext uri="{FF2B5EF4-FFF2-40B4-BE49-F238E27FC236}">
                <a16:creationId xmlns:a16="http://schemas.microsoft.com/office/drawing/2014/main" id="{FB96341C-83E1-C382-FD8E-476E3D7903AA}"/>
              </a:ext>
            </a:extLst>
          </p:cNvPr>
          <p:cNvSpPr txBox="1"/>
          <p:nvPr/>
        </p:nvSpPr>
        <p:spPr>
          <a:xfrm>
            <a:off x="9687781" y="5762306"/>
            <a:ext cx="1212511" cy="461665"/>
          </a:xfrm>
          <a:prstGeom prst="rect">
            <a:avLst/>
          </a:prstGeom>
          <a:noFill/>
        </p:spPr>
        <p:txBody>
          <a:bodyPr wrap="none" rtlCol="0">
            <a:spAutoFit/>
          </a:bodyPr>
          <a:lstStyle/>
          <a:p>
            <a:pPr algn="ctr"/>
            <a:r>
              <a:rPr lang="en-IE" sz="1200" dirty="0"/>
              <a:t>g(</a:t>
            </a:r>
            <a:r>
              <a:rPr lang="en-IE" sz="1200" dirty="0" err="1"/>
              <a:t>x,y</a:t>
            </a:r>
            <a:r>
              <a:rPr lang="en-IE" sz="1200" dirty="0"/>
              <a:t>)</a:t>
            </a:r>
          </a:p>
          <a:p>
            <a:pPr algn="ctr"/>
            <a:r>
              <a:rPr lang="en-IE" sz="1200" dirty="0"/>
              <a:t>Enhanced image</a:t>
            </a:r>
          </a:p>
        </p:txBody>
      </p:sp>
      <p:sp>
        <p:nvSpPr>
          <p:cNvPr id="15" name="TextBox 14">
            <a:extLst>
              <a:ext uri="{FF2B5EF4-FFF2-40B4-BE49-F238E27FC236}">
                <a16:creationId xmlns:a16="http://schemas.microsoft.com/office/drawing/2014/main" id="{A6B16CDD-B187-8CD9-F7A8-69E2199352E5}"/>
              </a:ext>
            </a:extLst>
          </p:cNvPr>
          <p:cNvSpPr txBox="1"/>
          <p:nvPr/>
        </p:nvSpPr>
        <p:spPr>
          <a:xfrm>
            <a:off x="7312678" y="3310344"/>
            <a:ext cx="535724" cy="276999"/>
          </a:xfrm>
          <a:prstGeom prst="rect">
            <a:avLst/>
          </a:prstGeom>
          <a:noFill/>
        </p:spPr>
        <p:txBody>
          <a:bodyPr wrap="none" rtlCol="0">
            <a:spAutoFit/>
          </a:bodyPr>
          <a:lstStyle/>
          <a:p>
            <a:pPr algn="ctr"/>
            <a:r>
              <a:rPr lang="en-IE" sz="1200" dirty="0"/>
              <a:t>F(</a:t>
            </a:r>
            <a:r>
              <a:rPr lang="en-IE" sz="1200" dirty="0" err="1"/>
              <a:t>u,v</a:t>
            </a:r>
            <a:r>
              <a:rPr lang="en-IE" sz="1200" dirty="0"/>
              <a:t>)</a:t>
            </a:r>
          </a:p>
        </p:txBody>
      </p:sp>
      <p:sp>
        <p:nvSpPr>
          <p:cNvPr id="16" name="TextBox 15">
            <a:extLst>
              <a:ext uri="{FF2B5EF4-FFF2-40B4-BE49-F238E27FC236}">
                <a16:creationId xmlns:a16="http://schemas.microsoft.com/office/drawing/2014/main" id="{B9D3972F-7984-F235-FE06-2FB5C37BA8B8}"/>
              </a:ext>
            </a:extLst>
          </p:cNvPr>
          <p:cNvSpPr txBox="1"/>
          <p:nvPr/>
        </p:nvSpPr>
        <p:spPr>
          <a:xfrm>
            <a:off x="8930554" y="3349400"/>
            <a:ext cx="938976" cy="276999"/>
          </a:xfrm>
          <a:prstGeom prst="rect">
            <a:avLst/>
          </a:prstGeom>
          <a:noFill/>
        </p:spPr>
        <p:txBody>
          <a:bodyPr wrap="none" rtlCol="0">
            <a:spAutoFit/>
          </a:bodyPr>
          <a:lstStyle/>
          <a:p>
            <a:pPr algn="ctr"/>
            <a:r>
              <a:rPr lang="en-IE" sz="1200" dirty="0"/>
              <a:t>H(</a:t>
            </a:r>
            <a:r>
              <a:rPr lang="en-IE" sz="1200" dirty="0" err="1"/>
              <a:t>u,v</a:t>
            </a:r>
            <a:r>
              <a:rPr lang="en-IE" sz="1200" dirty="0"/>
              <a:t>,)F(</a:t>
            </a:r>
            <a:r>
              <a:rPr lang="en-IE" sz="1200" dirty="0" err="1"/>
              <a:t>u,v</a:t>
            </a:r>
            <a:r>
              <a:rPr lang="en-IE" sz="1200" dirty="0"/>
              <a:t>)</a:t>
            </a:r>
          </a:p>
        </p:txBody>
      </p:sp>
      <p:sp>
        <p:nvSpPr>
          <p:cNvPr id="12" name="TextBox 11">
            <a:extLst>
              <a:ext uri="{FF2B5EF4-FFF2-40B4-BE49-F238E27FC236}">
                <a16:creationId xmlns:a16="http://schemas.microsoft.com/office/drawing/2014/main" id="{BA02AB95-AC4F-3BD5-7C72-C5C7B7C67B8A}"/>
              </a:ext>
            </a:extLst>
          </p:cNvPr>
          <p:cNvSpPr txBox="1"/>
          <p:nvPr/>
        </p:nvSpPr>
        <p:spPr>
          <a:xfrm>
            <a:off x="6737137" y="1736009"/>
            <a:ext cx="3771032" cy="369332"/>
          </a:xfrm>
          <a:prstGeom prst="rect">
            <a:avLst/>
          </a:prstGeom>
          <a:noFill/>
        </p:spPr>
        <p:txBody>
          <a:bodyPr wrap="none" rtlCol="0">
            <a:spAutoFit/>
          </a:bodyPr>
          <a:lstStyle/>
          <a:p>
            <a:r>
              <a:rPr lang="en-IE" dirty="0"/>
              <a:t>Frequency Domain Filtering Operation</a:t>
            </a:r>
          </a:p>
        </p:txBody>
      </p:sp>
      <p:sp>
        <p:nvSpPr>
          <p:cNvPr id="19" name="Arrow: Down 18">
            <a:extLst>
              <a:ext uri="{FF2B5EF4-FFF2-40B4-BE49-F238E27FC236}">
                <a16:creationId xmlns:a16="http://schemas.microsoft.com/office/drawing/2014/main" id="{C11C4448-CEE7-38B6-690B-60CCE7325F8F}"/>
              </a:ext>
            </a:extLst>
          </p:cNvPr>
          <p:cNvSpPr/>
          <p:nvPr/>
        </p:nvSpPr>
        <p:spPr bwMode="auto">
          <a:xfrm>
            <a:off x="10112044" y="5001334"/>
            <a:ext cx="363984" cy="68993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endParaRPr kumimoji="0" lang="en-IE" sz="1800" b="0" i="0" u="none" strike="noStrike" cap="none" normalizeH="0" baseline="0">
              <a:ln>
                <a:noFill/>
              </a:ln>
              <a:solidFill>
                <a:schemeClr val="bg1"/>
              </a:solidFill>
              <a:effectLst/>
              <a:latin typeface="Verdana" pitchFamily="32" charset="0"/>
            </a:endParaRPr>
          </a:p>
        </p:txBody>
      </p:sp>
      <p:sp>
        <p:nvSpPr>
          <p:cNvPr id="21" name="Arrow: Down 20">
            <a:extLst>
              <a:ext uri="{FF2B5EF4-FFF2-40B4-BE49-F238E27FC236}">
                <a16:creationId xmlns:a16="http://schemas.microsoft.com/office/drawing/2014/main" id="{9EEECC11-8F94-CD40-858F-292FF84F441B}"/>
              </a:ext>
            </a:extLst>
          </p:cNvPr>
          <p:cNvSpPr/>
          <p:nvPr/>
        </p:nvSpPr>
        <p:spPr bwMode="auto">
          <a:xfrm rot="10800000">
            <a:off x="6555144" y="3278716"/>
            <a:ext cx="363984" cy="84233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endParaRPr kumimoji="0" lang="en-IE" sz="1800" b="0" i="0" u="none" strike="noStrike" cap="none" normalizeH="0" baseline="0">
              <a:ln>
                <a:noFill/>
              </a:ln>
              <a:solidFill>
                <a:schemeClr val="bg1"/>
              </a:solidFill>
              <a:effectLst/>
              <a:latin typeface="Verdana" pitchFamily="32" charset="0"/>
            </a:endParaRPr>
          </a:p>
        </p:txBody>
      </p:sp>
      <p:sp>
        <p:nvSpPr>
          <p:cNvPr id="22" name="Arrow: Down 21">
            <a:extLst>
              <a:ext uri="{FF2B5EF4-FFF2-40B4-BE49-F238E27FC236}">
                <a16:creationId xmlns:a16="http://schemas.microsoft.com/office/drawing/2014/main" id="{23E2412C-4366-D29E-9E6F-9752FE3760CD}"/>
              </a:ext>
            </a:extLst>
          </p:cNvPr>
          <p:cNvSpPr/>
          <p:nvPr/>
        </p:nvSpPr>
        <p:spPr bwMode="auto">
          <a:xfrm>
            <a:off x="10112044" y="3310347"/>
            <a:ext cx="363984" cy="80931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endParaRPr kumimoji="0" lang="en-IE" sz="1800" b="0" i="0" u="none" strike="noStrike" cap="none" normalizeH="0" baseline="0">
              <a:ln>
                <a:noFill/>
              </a:ln>
              <a:solidFill>
                <a:schemeClr val="bg1"/>
              </a:solidFill>
              <a:effectLst/>
              <a:latin typeface="Verdana" pitchFamily="32" charset="0"/>
            </a:endParaRPr>
          </a:p>
        </p:txBody>
      </p:sp>
      <p:sp>
        <p:nvSpPr>
          <p:cNvPr id="23" name="Arrow: Down 22">
            <a:extLst>
              <a:ext uri="{FF2B5EF4-FFF2-40B4-BE49-F238E27FC236}">
                <a16:creationId xmlns:a16="http://schemas.microsoft.com/office/drawing/2014/main" id="{8DA24362-C11F-DC08-8C1B-E87105AC6140}"/>
              </a:ext>
            </a:extLst>
          </p:cNvPr>
          <p:cNvSpPr/>
          <p:nvPr/>
        </p:nvSpPr>
        <p:spPr bwMode="auto">
          <a:xfrm rot="16200000">
            <a:off x="7420305" y="2682937"/>
            <a:ext cx="363984" cy="535725"/>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endParaRPr kumimoji="0" lang="en-IE" sz="1800" b="0" i="0" u="none" strike="noStrike" cap="none" normalizeH="0" baseline="0">
              <a:ln>
                <a:noFill/>
              </a:ln>
              <a:solidFill>
                <a:schemeClr val="bg1"/>
              </a:solidFill>
              <a:effectLst/>
              <a:latin typeface="Verdana" pitchFamily="32" charset="0"/>
            </a:endParaRPr>
          </a:p>
        </p:txBody>
      </p:sp>
      <p:sp>
        <p:nvSpPr>
          <p:cNvPr id="24" name="Arrow: Down 23">
            <a:extLst>
              <a:ext uri="{FF2B5EF4-FFF2-40B4-BE49-F238E27FC236}">
                <a16:creationId xmlns:a16="http://schemas.microsoft.com/office/drawing/2014/main" id="{5A86276C-2C1B-088E-B5F6-F34D870213C9}"/>
              </a:ext>
            </a:extLst>
          </p:cNvPr>
          <p:cNvSpPr/>
          <p:nvPr/>
        </p:nvSpPr>
        <p:spPr bwMode="auto">
          <a:xfrm rot="16200000">
            <a:off x="9218050" y="2679517"/>
            <a:ext cx="363984" cy="542567"/>
          </a:xfrm>
          <a:prstGeom prst="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pPr>
            <a:endParaRPr kumimoji="0" lang="en-IE" sz="1800" b="0" i="0" u="none" strike="noStrike" cap="none" normalizeH="0" baseline="0">
              <a:ln>
                <a:noFill/>
              </a:ln>
              <a:solidFill>
                <a:schemeClr val="bg1"/>
              </a:solidFill>
              <a:effectLst/>
              <a:latin typeface="Verdana" pitchFamily="3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a:extLst>
              <a:ext uri="{FF2B5EF4-FFF2-40B4-BE49-F238E27FC236}">
                <a16:creationId xmlns:a16="http://schemas.microsoft.com/office/drawing/2014/main" id="{57BBFD8B-263F-4B35-8995-FFBD984F2373}"/>
              </a:ext>
            </a:extLst>
          </p:cNvPr>
          <p:cNvSpPr>
            <a:spLocks noGrp="1" noChangeArrowheads="1"/>
          </p:cNvSpPr>
          <p:nvPr>
            <p:ph type="title"/>
          </p:nvPr>
        </p:nvSpPr>
        <p:spPr/>
        <p:txBody>
          <a:bodyPr/>
          <a:lstStyle/>
          <a:p>
            <a:pPr eaLnBrk="1" hangingPunct="1"/>
            <a:r>
              <a:rPr lang="en-GB" altLang="en-US" sz="3200"/>
              <a:t>Linear Superposition and Convolution</a:t>
            </a:r>
            <a:endParaRPr lang="en-US" altLang="en-US" sz="3200"/>
          </a:p>
        </p:txBody>
      </p:sp>
      <p:sp>
        <p:nvSpPr>
          <p:cNvPr id="7171" name="Rectangle 3">
            <a:extLst>
              <a:ext uri="{FF2B5EF4-FFF2-40B4-BE49-F238E27FC236}">
                <a16:creationId xmlns:a16="http://schemas.microsoft.com/office/drawing/2014/main" id="{8F390680-3FC3-4D6B-9633-1E8210E4669A}"/>
              </a:ext>
            </a:extLst>
          </p:cNvPr>
          <p:cNvSpPr>
            <a:spLocks noGrp="1" noChangeArrowheads="1"/>
          </p:cNvSpPr>
          <p:nvPr>
            <p:ph type="body" idx="1"/>
          </p:nvPr>
        </p:nvSpPr>
        <p:spPr>
          <a:xfrm>
            <a:off x="2410838" y="2157920"/>
            <a:ext cx="7621588" cy="995363"/>
          </a:xfrm>
        </p:spPr>
        <p:txBody>
          <a:bodyPr/>
          <a:lstStyle/>
          <a:p>
            <a:pPr eaLnBrk="1" hangingPunct="1">
              <a:buFont typeface="Arial" panose="020B0604020202020204" pitchFamily="34" charset="0"/>
              <a:buChar char="•"/>
            </a:pPr>
            <a:r>
              <a:rPr lang="en-GB" altLang="en-US" dirty="0"/>
              <a:t>Most imaging systems can be well approximated as </a:t>
            </a:r>
            <a:r>
              <a:rPr lang="en-GB" altLang="en-US" i="1" dirty="0"/>
              <a:t>linear</a:t>
            </a:r>
            <a:r>
              <a:rPr lang="en-GB" altLang="en-US" dirty="0"/>
              <a:t> systems</a:t>
            </a:r>
            <a:endParaRPr lang="en-US" altLang="en-US" dirty="0"/>
          </a:p>
        </p:txBody>
      </p:sp>
      <p:sp>
        <p:nvSpPr>
          <p:cNvPr id="7172" name="Rectangle 4">
            <a:extLst>
              <a:ext uri="{FF2B5EF4-FFF2-40B4-BE49-F238E27FC236}">
                <a16:creationId xmlns:a16="http://schemas.microsoft.com/office/drawing/2014/main" id="{A04FC155-F894-470B-927C-CDFA4C2BF65E}"/>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pic>
        <p:nvPicPr>
          <p:cNvPr id="7173" name="Picture 6" descr="system_ch10">
            <a:extLst>
              <a:ext uri="{FF2B5EF4-FFF2-40B4-BE49-F238E27FC236}">
                <a16:creationId xmlns:a16="http://schemas.microsoft.com/office/drawing/2014/main" id="{33A89186-46A2-4075-93DC-95EB4EA3D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752" y="3512057"/>
            <a:ext cx="691197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7">
            <a:extLst>
              <a:ext uri="{FF2B5EF4-FFF2-40B4-BE49-F238E27FC236}">
                <a16:creationId xmlns:a16="http://schemas.microsoft.com/office/drawing/2014/main" id="{23D72582-DAD4-4AF1-A11B-E0F6B5B46BBD}"/>
              </a:ext>
            </a:extLst>
          </p:cNvPr>
          <p:cNvSpPr txBox="1">
            <a:spLocks noChangeArrowheads="1"/>
          </p:cNvSpPr>
          <p:nvPr/>
        </p:nvSpPr>
        <p:spPr bwMode="auto">
          <a:xfrm>
            <a:off x="2688652" y="5169408"/>
            <a:ext cx="73437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latin typeface="+mn-lt"/>
              </a:rPr>
              <a:t>It is very useful to think of the imaging process as a black-box problem</a:t>
            </a:r>
          </a:p>
          <a:p>
            <a:r>
              <a:rPr lang="en-GB" altLang="en-US">
                <a:latin typeface="+mn-lt"/>
              </a:rPr>
              <a:t>In which an input (the ideal image) is acted upon by the system to produce the actual output image.</a:t>
            </a:r>
            <a:endParaRPr lang="en-US" altLang="en-US">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a:extLst>
              <a:ext uri="{FF2B5EF4-FFF2-40B4-BE49-F238E27FC236}">
                <a16:creationId xmlns:a16="http://schemas.microsoft.com/office/drawing/2014/main" id="{0D31C90C-C2D2-4C89-B367-5019C2E2A8DC}"/>
              </a:ext>
            </a:extLst>
          </p:cNvPr>
          <p:cNvSpPr>
            <a:spLocks noGrp="1" noChangeArrowheads="1"/>
          </p:cNvSpPr>
          <p:nvPr>
            <p:ph type="title"/>
          </p:nvPr>
        </p:nvSpPr>
        <p:spPr/>
        <p:txBody>
          <a:bodyPr/>
          <a:lstStyle/>
          <a:p>
            <a:pPr eaLnBrk="1" hangingPunct="1"/>
            <a:r>
              <a:rPr lang="en-GB" altLang="en-US" sz="3200"/>
              <a:t>Linear Superposition and Convolution</a:t>
            </a:r>
            <a:endParaRPr lang="en-US" altLang="en-US" sz="3200"/>
          </a:p>
        </p:txBody>
      </p:sp>
      <p:sp>
        <p:nvSpPr>
          <p:cNvPr id="8195" name="Rectangle 3">
            <a:extLst>
              <a:ext uri="{FF2B5EF4-FFF2-40B4-BE49-F238E27FC236}">
                <a16:creationId xmlns:a16="http://schemas.microsoft.com/office/drawing/2014/main" id="{FFE4F591-8AA2-4D84-A404-5C41D5490471}"/>
              </a:ext>
            </a:extLst>
          </p:cNvPr>
          <p:cNvSpPr>
            <a:spLocks noGrp="1" noChangeArrowheads="1"/>
          </p:cNvSpPr>
          <p:nvPr>
            <p:ph type="body" idx="1"/>
          </p:nvPr>
        </p:nvSpPr>
        <p:spPr>
          <a:xfrm>
            <a:off x="2433637" y="2053430"/>
            <a:ext cx="7694613" cy="1138238"/>
          </a:xfrm>
        </p:spPr>
        <p:txBody>
          <a:bodyPr/>
          <a:lstStyle/>
          <a:p>
            <a:pPr eaLnBrk="1" hangingPunct="1">
              <a:lnSpc>
                <a:spcPct val="80000"/>
              </a:lnSpc>
              <a:buFont typeface="Wingdings" panose="05000000000000000000" pitchFamily="2" charset="2"/>
              <a:buNone/>
            </a:pPr>
            <a:r>
              <a:rPr lang="en-US" altLang="en-US" sz="2400" dirty="0"/>
              <a:t>An imaging system described by operator S is </a:t>
            </a:r>
          </a:p>
          <a:p>
            <a:pPr eaLnBrk="1" hangingPunct="1">
              <a:lnSpc>
                <a:spcPct val="80000"/>
              </a:lnSpc>
              <a:buFont typeface="Wingdings" panose="05000000000000000000" pitchFamily="2" charset="2"/>
              <a:buNone/>
            </a:pPr>
            <a:r>
              <a:rPr lang="en-US" altLang="en-US" sz="2400" i="1" dirty="0"/>
              <a:t>linear </a:t>
            </a:r>
            <a:r>
              <a:rPr lang="en-US" altLang="en-US" sz="2400" dirty="0"/>
              <a:t>if for any two input distributions X and Y </a:t>
            </a:r>
          </a:p>
          <a:p>
            <a:pPr eaLnBrk="1" hangingPunct="1">
              <a:lnSpc>
                <a:spcPct val="80000"/>
              </a:lnSpc>
              <a:buFont typeface="Wingdings" panose="05000000000000000000" pitchFamily="2" charset="2"/>
              <a:buNone/>
            </a:pPr>
            <a:r>
              <a:rPr lang="en-US" altLang="en-US" sz="2400" dirty="0"/>
              <a:t>and any two scalars </a:t>
            </a:r>
            <a:r>
              <a:rPr lang="en-US" altLang="en-US" sz="2400" i="1" dirty="0"/>
              <a:t>a </a:t>
            </a:r>
            <a:r>
              <a:rPr lang="en-US" altLang="en-US" sz="2400" dirty="0"/>
              <a:t>and </a:t>
            </a:r>
            <a:r>
              <a:rPr lang="en-US" altLang="en-US" sz="2400" i="1" dirty="0"/>
              <a:t>b </a:t>
            </a:r>
            <a:r>
              <a:rPr lang="en-US" altLang="en-US" sz="2400" dirty="0"/>
              <a:t>– </a:t>
            </a:r>
          </a:p>
        </p:txBody>
      </p:sp>
      <p:sp>
        <p:nvSpPr>
          <p:cNvPr id="8196" name="Rectangle 5">
            <a:extLst>
              <a:ext uri="{FF2B5EF4-FFF2-40B4-BE49-F238E27FC236}">
                <a16:creationId xmlns:a16="http://schemas.microsoft.com/office/drawing/2014/main" id="{9AF801D9-93C2-43A5-8248-8856DF8EED22}"/>
              </a:ext>
            </a:extLst>
          </p:cNvPr>
          <p:cNvSpPr>
            <a:spLocks noChangeArrowheads="1"/>
          </p:cNvSpPr>
          <p:nvPr/>
        </p:nvSpPr>
        <p:spPr bwMode="auto">
          <a:xfrm>
            <a:off x="1524001" y="3115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8197" name="Object 4">
            <a:extLst>
              <a:ext uri="{FF2B5EF4-FFF2-40B4-BE49-F238E27FC236}">
                <a16:creationId xmlns:a16="http://schemas.microsoft.com/office/drawing/2014/main" id="{8AB68E28-9131-4821-9105-9B864ED9D8FB}"/>
              </a:ext>
            </a:extLst>
          </p:cNvPr>
          <p:cNvGraphicFramePr>
            <a:graphicFrameLocks noChangeAspect="1"/>
          </p:cNvGraphicFramePr>
          <p:nvPr>
            <p:extLst>
              <p:ext uri="{D42A27DB-BD31-4B8C-83A1-F6EECF244321}">
                <p14:modId xmlns:p14="http://schemas.microsoft.com/office/powerpoint/2010/main" val="1468685249"/>
              </p:ext>
            </p:extLst>
          </p:nvPr>
        </p:nvGraphicFramePr>
        <p:xfrm>
          <a:off x="3398062" y="3367883"/>
          <a:ext cx="4537075" cy="596900"/>
        </p:xfrm>
        <a:graphic>
          <a:graphicData uri="http://schemas.openxmlformats.org/presentationml/2006/ole">
            <mc:AlternateContent xmlns:mc="http://schemas.openxmlformats.org/markup-compatibility/2006">
              <mc:Choice xmlns:v="urn:schemas-microsoft-com:vml" Requires="v">
                <p:oleObj name="Equation" r:id="rId2" imgW="1954951" imgH="253890" progId="Equation.DSMT4">
                  <p:embed/>
                </p:oleObj>
              </mc:Choice>
              <mc:Fallback>
                <p:oleObj name="Equation" r:id="rId2" imgW="1954951" imgH="253890" progId="Equation.DSMT4">
                  <p:embed/>
                  <p:pic>
                    <p:nvPicPr>
                      <p:cNvPr id="8197" name="Object 4">
                        <a:extLst>
                          <a:ext uri="{FF2B5EF4-FFF2-40B4-BE49-F238E27FC236}">
                            <a16:creationId xmlns:a16="http://schemas.microsoft.com/office/drawing/2014/main" id="{8AB68E28-9131-4821-9105-9B864ED9D8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062" y="3367883"/>
                        <a:ext cx="45370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8" name="Rectangle 7">
            <a:extLst>
              <a:ext uri="{FF2B5EF4-FFF2-40B4-BE49-F238E27FC236}">
                <a16:creationId xmlns:a16="http://schemas.microsoft.com/office/drawing/2014/main" id="{A69791DB-13E1-4EC3-9252-60D9B5F9C21E}"/>
              </a:ext>
            </a:extLst>
          </p:cNvPr>
          <p:cNvSpPr>
            <a:spLocks noChangeArrowheads="1"/>
          </p:cNvSpPr>
          <p:nvPr/>
        </p:nvSpPr>
        <p:spPr bwMode="auto">
          <a:xfrm>
            <a:off x="1524001" y="3106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8199" name="Object 6">
            <a:extLst>
              <a:ext uri="{FF2B5EF4-FFF2-40B4-BE49-F238E27FC236}">
                <a16:creationId xmlns:a16="http://schemas.microsoft.com/office/drawing/2014/main" id="{DE43D262-3361-4254-A9B2-452953275247}"/>
              </a:ext>
            </a:extLst>
          </p:cNvPr>
          <p:cNvGraphicFramePr>
            <a:graphicFrameLocks noChangeAspect="1"/>
          </p:cNvGraphicFramePr>
          <p:nvPr>
            <p:extLst>
              <p:ext uri="{D42A27DB-BD31-4B8C-83A1-F6EECF244321}">
                <p14:modId xmlns:p14="http://schemas.microsoft.com/office/powerpoint/2010/main" val="3639947171"/>
              </p:ext>
            </p:extLst>
          </p:nvPr>
        </p:nvGraphicFramePr>
        <p:xfrm>
          <a:off x="3503613" y="5151401"/>
          <a:ext cx="4779962" cy="533400"/>
        </p:xfrm>
        <a:graphic>
          <a:graphicData uri="http://schemas.openxmlformats.org/presentationml/2006/ole">
            <mc:AlternateContent xmlns:mc="http://schemas.openxmlformats.org/markup-compatibility/2006">
              <mc:Choice xmlns:v="urn:schemas-microsoft-com:vml" Requires="v">
                <p:oleObj name="Equation" r:id="rId4" imgW="2476500" imgH="279400" progId="Equation.DSMT4">
                  <p:embed/>
                </p:oleObj>
              </mc:Choice>
              <mc:Fallback>
                <p:oleObj name="Equation" r:id="rId4" imgW="2476500" imgH="279400" progId="Equation.DSMT4">
                  <p:embed/>
                  <p:pic>
                    <p:nvPicPr>
                      <p:cNvPr id="8199" name="Object 6">
                        <a:extLst>
                          <a:ext uri="{FF2B5EF4-FFF2-40B4-BE49-F238E27FC236}">
                            <a16:creationId xmlns:a16="http://schemas.microsoft.com/office/drawing/2014/main" id="{DE43D262-3361-4254-A9B2-4529532752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3613" y="5151401"/>
                        <a:ext cx="47799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Rectangle 8">
            <a:extLst>
              <a:ext uri="{FF2B5EF4-FFF2-40B4-BE49-F238E27FC236}">
                <a16:creationId xmlns:a16="http://schemas.microsoft.com/office/drawing/2014/main" id="{1EF8C0E4-EAD2-42EB-B77F-02174DC14788}"/>
              </a:ext>
            </a:extLst>
          </p:cNvPr>
          <p:cNvSpPr>
            <a:spLocks noChangeArrowheads="1"/>
          </p:cNvSpPr>
          <p:nvPr/>
        </p:nvSpPr>
        <p:spPr bwMode="auto">
          <a:xfrm>
            <a:off x="2351088" y="4235451"/>
            <a:ext cx="7777162" cy="84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lnSpc>
                <a:spcPct val="80000"/>
              </a:lnSpc>
              <a:buFont typeface="Wingdings" panose="05000000000000000000" pitchFamily="2" charset="2"/>
              <a:buNone/>
            </a:pPr>
            <a:r>
              <a:rPr lang="en-US" altLang="en-US" sz="2400" dirty="0">
                <a:latin typeface="+mn-lt"/>
              </a:rPr>
              <a:t>The linear superposition integral describes the general </a:t>
            </a:r>
          </a:p>
          <a:p>
            <a:pPr eaLnBrk="1" hangingPunct="1">
              <a:lnSpc>
                <a:spcPct val="80000"/>
              </a:lnSpc>
              <a:buFont typeface="Wingdings" panose="05000000000000000000" pitchFamily="2" charset="2"/>
              <a:buNone/>
            </a:pPr>
            <a:r>
              <a:rPr lang="en-US" altLang="en-US" sz="2400" dirty="0">
                <a:latin typeface="+mn-lt"/>
              </a:rPr>
              <a:t>image formation process. In 2-D it is -</a:t>
            </a:r>
          </a:p>
        </p:txBody>
      </p:sp>
      <p:sp>
        <p:nvSpPr>
          <p:cNvPr id="8201" name="Text Box 9">
            <a:extLst>
              <a:ext uri="{FF2B5EF4-FFF2-40B4-BE49-F238E27FC236}">
                <a16:creationId xmlns:a16="http://schemas.microsoft.com/office/drawing/2014/main" id="{7106A777-322A-409B-84A7-BF7C98B905F2}"/>
              </a:ext>
            </a:extLst>
          </p:cNvPr>
          <p:cNvSpPr txBox="1">
            <a:spLocks noChangeArrowheads="1"/>
          </p:cNvSpPr>
          <p:nvPr/>
        </p:nvSpPr>
        <p:spPr bwMode="auto">
          <a:xfrm>
            <a:off x="5140325" y="5746714"/>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latin typeface="+mn-lt"/>
              </a:rPr>
              <a:t>Input</a:t>
            </a:r>
            <a:endParaRPr lang="en-US" altLang="en-US">
              <a:latin typeface="+mn-lt"/>
            </a:endParaRPr>
          </a:p>
        </p:txBody>
      </p:sp>
      <p:sp>
        <p:nvSpPr>
          <p:cNvPr id="8202" name="Text Box 10">
            <a:extLst>
              <a:ext uri="{FF2B5EF4-FFF2-40B4-BE49-F238E27FC236}">
                <a16:creationId xmlns:a16="http://schemas.microsoft.com/office/drawing/2014/main" id="{CBE61302-FB7E-4309-8FD4-50E82D515D38}"/>
              </a:ext>
            </a:extLst>
          </p:cNvPr>
          <p:cNvSpPr txBox="1">
            <a:spLocks noChangeArrowheads="1"/>
          </p:cNvSpPr>
          <p:nvPr/>
        </p:nvSpPr>
        <p:spPr bwMode="auto">
          <a:xfrm>
            <a:off x="6456363" y="5727664"/>
            <a:ext cx="8337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latin typeface="+mn-lt"/>
              </a:rPr>
              <a:t>system</a:t>
            </a:r>
            <a:endParaRPr lang="en-US" altLang="en-US">
              <a:latin typeface="+mn-lt"/>
            </a:endParaRPr>
          </a:p>
        </p:txBody>
      </p:sp>
      <p:sp>
        <p:nvSpPr>
          <p:cNvPr id="8203" name="Text Box 11">
            <a:extLst>
              <a:ext uri="{FF2B5EF4-FFF2-40B4-BE49-F238E27FC236}">
                <a16:creationId xmlns:a16="http://schemas.microsoft.com/office/drawing/2014/main" id="{1D931DFF-3859-407E-A852-71DA20F1D257}"/>
              </a:ext>
            </a:extLst>
          </p:cNvPr>
          <p:cNvSpPr txBox="1">
            <a:spLocks noChangeArrowheads="1"/>
          </p:cNvSpPr>
          <p:nvPr/>
        </p:nvSpPr>
        <p:spPr bwMode="auto">
          <a:xfrm>
            <a:off x="3575050" y="5727664"/>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latin typeface="+mn-lt"/>
              </a:rPr>
              <a:t>Output</a:t>
            </a:r>
            <a:endParaRPr lang="en-US" altLang="en-US">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a:extLst>
              <a:ext uri="{FF2B5EF4-FFF2-40B4-BE49-F238E27FC236}">
                <a16:creationId xmlns:a16="http://schemas.microsoft.com/office/drawing/2014/main" id="{DFB6C2CE-946E-4153-ACF8-054B9FB9EF5F}"/>
              </a:ext>
            </a:extLst>
          </p:cNvPr>
          <p:cNvSpPr>
            <a:spLocks noGrp="1" noChangeArrowheads="1"/>
          </p:cNvSpPr>
          <p:nvPr>
            <p:ph type="title"/>
          </p:nvPr>
        </p:nvSpPr>
        <p:spPr/>
        <p:txBody>
          <a:bodyPr/>
          <a:lstStyle/>
          <a:p>
            <a:pPr eaLnBrk="1" hangingPunct="1"/>
            <a:r>
              <a:rPr lang="en-GB" altLang="en-US" sz="3200"/>
              <a:t>Linear Superposition and Convolution</a:t>
            </a:r>
            <a:endParaRPr lang="en-US" altLang="en-US" sz="3200"/>
          </a:p>
        </p:txBody>
      </p:sp>
      <p:sp>
        <p:nvSpPr>
          <p:cNvPr id="9219" name="Rectangle 3">
            <a:extLst>
              <a:ext uri="{FF2B5EF4-FFF2-40B4-BE49-F238E27FC236}">
                <a16:creationId xmlns:a16="http://schemas.microsoft.com/office/drawing/2014/main" id="{04E6DF91-1F54-4534-8291-80A3D2966ACF}"/>
              </a:ext>
            </a:extLst>
          </p:cNvPr>
          <p:cNvSpPr>
            <a:spLocks noGrp="1" noChangeArrowheads="1"/>
          </p:cNvSpPr>
          <p:nvPr>
            <p:ph type="body" idx="1"/>
          </p:nvPr>
        </p:nvSpPr>
        <p:spPr>
          <a:xfrm>
            <a:off x="766235" y="1975644"/>
            <a:ext cx="10665883" cy="2219325"/>
          </a:xfrm>
        </p:spPr>
        <p:txBody>
          <a:bodyPr/>
          <a:lstStyle/>
          <a:p>
            <a:pPr eaLnBrk="1" hangingPunct="1">
              <a:lnSpc>
                <a:spcPct val="80000"/>
              </a:lnSpc>
              <a:buFont typeface="Arial" panose="020B0604020202020204" pitchFamily="34" charset="0"/>
              <a:buChar char="•"/>
            </a:pPr>
            <a:r>
              <a:rPr lang="en-GB" altLang="en-US" sz="2000" dirty="0"/>
              <a:t>Clearly it is the weighting function </a:t>
            </a:r>
            <a:r>
              <a:rPr lang="en-GB" altLang="en-US" sz="2000" i="1" dirty="0"/>
              <a:t>h</a:t>
            </a:r>
            <a:r>
              <a:rPr lang="en-GB" altLang="en-US" sz="2000" dirty="0"/>
              <a:t> which determines the basic behaviour of the imaging system. In the general case, it is a function of </a:t>
            </a:r>
            <a:r>
              <a:rPr lang="en-GB" altLang="en-US" sz="2000" i="1" dirty="0"/>
              <a:t>four</a:t>
            </a:r>
            <a:r>
              <a:rPr lang="en-GB" altLang="en-US" sz="2000" dirty="0"/>
              <a:t> variables since we must allow for the contribution of a given point  in the input space to a particular point  in the output space to depend on the exact location of </a:t>
            </a:r>
            <a:r>
              <a:rPr lang="en-GB" altLang="en-US" sz="2000" b="1" i="1" u="sng" dirty="0"/>
              <a:t>both points</a:t>
            </a:r>
            <a:r>
              <a:rPr lang="en-GB" altLang="en-US" sz="2000" b="1" dirty="0"/>
              <a:t>.</a:t>
            </a:r>
            <a:r>
              <a:rPr lang="en-GB" altLang="en-US" sz="2000" dirty="0"/>
              <a:t> </a:t>
            </a:r>
          </a:p>
          <a:p>
            <a:pPr eaLnBrk="1" hangingPunct="1">
              <a:lnSpc>
                <a:spcPct val="80000"/>
              </a:lnSpc>
              <a:buFont typeface="Arial" panose="020B0604020202020204" pitchFamily="34" charset="0"/>
              <a:buChar char="•"/>
            </a:pPr>
            <a:endParaRPr lang="en-GB" altLang="en-US" sz="2000" dirty="0"/>
          </a:p>
          <a:p>
            <a:pPr eaLnBrk="1" hangingPunct="1">
              <a:lnSpc>
                <a:spcPct val="80000"/>
              </a:lnSpc>
              <a:buFont typeface="Arial" panose="020B0604020202020204" pitchFamily="34" charset="0"/>
              <a:buChar char="•"/>
            </a:pPr>
            <a:r>
              <a:rPr lang="en-US" altLang="en-US" sz="2000" dirty="0"/>
              <a:t>the weighting function </a:t>
            </a:r>
            <a:r>
              <a:rPr lang="en-US" altLang="en-US" sz="2000" i="1" dirty="0"/>
              <a:t>h </a:t>
            </a:r>
            <a:r>
              <a:rPr lang="en-US" altLang="en-US" sz="2000" dirty="0"/>
              <a:t>tells us the specific contribution made by each infinitesimal point in the input domain to each infinitesimal point in the resulting output domain. In the context of imaging, the weighting function is referred to as the </a:t>
            </a:r>
            <a:r>
              <a:rPr lang="en-US" altLang="en-US" sz="2000" i="1" dirty="0"/>
              <a:t>point-spread function</a:t>
            </a:r>
            <a:r>
              <a:rPr lang="en-US" altLang="en-US" sz="2000" dirty="0"/>
              <a:t> (PSF)</a:t>
            </a:r>
          </a:p>
        </p:txBody>
      </p:sp>
      <p:grpSp>
        <p:nvGrpSpPr>
          <p:cNvPr id="2" name="Group 1">
            <a:extLst>
              <a:ext uri="{FF2B5EF4-FFF2-40B4-BE49-F238E27FC236}">
                <a16:creationId xmlns:a16="http://schemas.microsoft.com/office/drawing/2014/main" id="{241EA223-45D4-4064-9158-8ADD895E9D04}"/>
              </a:ext>
            </a:extLst>
          </p:cNvPr>
          <p:cNvGrpSpPr/>
          <p:nvPr/>
        </p:nvGrpSpPr>
        <p:grpSpPr>
          <a:xfrm>
            <a:off x="3648076" y="4372752"/>
            <a:ext cx="4511674" cy="1741487"/>
            <a:chOff x="3648076" y="4868863"/>
            <a:chExt cx="4511674" cy="1741487"/>
          </a:xfrm>
        </p:grpSpPr>
        <p:grpSp>
          <p:nvGrpSpPr>
            <p:cNvPr id="9220" name="Group 8">
              <a:extLst>
                <a:ext uri="{FF2B5EF4-FFF2-40B4-BE49-F238E27FC236}">
                  <a16:creationId xmlns:a16="http://schemas.microsoft.com/office/drawing/2014/main" id="{2D02DBB7-7934-4D22-8A9B-1A542CA82825}"/>
                </a:ext>
              </a:extLst>
            </p:cNvPr>
            <p:cNvGrpSpPr>
              <a:grpSpLocks/>
            </p:cNvGrpSpPr>
            <p:nvPr/>
          </p:nvGrpSpPr>
          <p:grpSpPr bwMode="auto">
            <a:xfrm>
              <a:off x="4425950" y="5300664"/>
              <a:ext cx="368300" cy="1201737"/>
              <a:chOff x="1605" y="3475"/>
              <a:chExt cx="232" cy="757"/>
            </a:xfrm>
          </p:grpSpPr>
          <p:sp>
            <p:nvSpPr>
              <p:cNvPr id="9233" name="Line 4">
                <a:extLst>
                  <a:ext uri="{FF2B5EF4-FFF2-40B4-BE49-F238E27FC236}">
                    <a16:creationId xmlns:a16="http://schemas.microsoft.com/office/drawing/2014/main" id="{15BC098A-BCCC-4CEE-AE1B-73122A1B23ED}"/>
                  </a:ext>
                </a:extLst>
              </p:cNvPr>
              <p:cNvSpPr>
                <a:spLocks noChangeShapeType="1"/>
              </p:cNvSpPr>
              <p:nvPr/>
            </p:nvSpPr>
            <p:spPr bwMode="auto">
              <a:xfrm flipH="1">
                <a:off x="1610" y="3475"/>
                <a:ext cx="227"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234" name="Line 5">
                <a:extLst>
                  <a:ext uri="{FF2B5EF4-FFF2-40B4-BE49-F238E27FC236}">
                    <a16:creationId xmlns:a16="http://schemas.microsoft.com/office/drawing/2014/main" id="{C215EC04-AE2F-46B6-A6A7-FA37066287DE}"/>
                  </a:ext>
                </a:extLst>
              </p:cNvPr>
              <p:cNvSpPr>
                <a:spLocks noChangeShapeType="1"/>
              </p:cNvSpPr>
              <p:nvPr/>
            </p:nvSpPr>
            <p:spPr bwMode="auto">
              <a:xfrm flipH="1">
                <a:off x="1605" y="3914"/>
                <a:ext cx="227"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235" name="Line 6">
                <a:extLst>
                  <a:ext uri="{FF2B5EF4-FFF2-40B4-BE49-F238E27FC236}">
                    <a16:creationId xmlns:a16="http://schemas.microsoft.com/office/drawing/2014/main" id="{E43E820D-5AF3-47AA-BD4B-479D24DA83FF}"/>
                  </a:ext>
                </a:extLst>
              </p:cNvPr>
              <p:cNvSpPr>
                <a:spLocks noChangeShapeType="1"/>
              </p:cNvSpPr>
              <p:nvPr/>
            </p:nvSpPr>
            <p:spPr bwMode="auto">
              <a:xfrm>
                <a:off x="1610" y="3793"/>
                <a:ext cx="0" cy="4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236" name="Line 7">
                <a:extLst>
                  <a:ext uri="{FF2B5EF4-FFF2-40B4-BE49-F238E27FC236}">
                    <a16:creationId xmlns:a16="http://schemas.microsoft.com/office/drawing/2014/main" id="{F9888EEC-B82B-4E13-99A5-92978F2E33B2}"/>
                  </a:ext>
                </a:extLst>
              </p:cNvPr>
              <p:cNvSpPr>
                <a:spLocks noChangeShapeType="1"/>
              </p:cNvSpPr>
              <p:nvPr/>
            </p:nvSpPr>
            <p:spPr bwMode="auto">
              <a:xfrm>
                <a:off x="1837" y="3475"/>
                <a:ext cx="0" cy="4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grpSp>
          <p:nvGrpSpPr>
            <p:cNvPr id="9221" name="Group 9">
              <a:extLst>
                <a:ext uri="{FF2B5EF4-FFF2-40B4-BE49-F238E27FC236}">
                  <a16:creationId xmlns:a16="http://schemas.microsoft.com/office/drawing/2014/main" id="{C6AF0172-04B1-4CDD-9978-12BB90417B6A}"/>
                </a:ext>
              </a:extLst>
            </p:cNvPr>
            <p:cNvGrpSpPr>
              <a:grpSpLocks/>
            </p:cNvGrpSpPr>
            <p:nvPr/>
          </p:nvGrpSpPr>
          <p:grpSpPr bwMode="auto">
            <a:xfrm>
              <a:off x="7018338" y="5229225"/>
              <a:ext cx="368300" cy="1201738"/>
              <a:chOff x="1605" y="3475"/>
              <a:chExt cx="232" cy="757"/>
            </a:xfrm>
          </p:grpSpPr>
          <p:sp>
            <p:nvSpPr>
              <p:cNvPr id="9229" name="Line 10">
                <a:extLst>
                  <a:ext uri="{FF2B5EF4-FFF2-40B4-BE49-F238E27FC236}">
                    <a16:creationId xmlns:a16="http://schemas.microsoft.com/office/drawing/2014/main" id="{A7D000A9-A99C-4934-A800-D999DA4E0547}"/>
                  </a:ext>
                </a:extLst>
              </p:cNvPr>
              <p:cNvSpPr>
                <a:spLocks noChangeShapeType="1"/>
              </p:cNvSpPr>
              <p:nvPr/>
            </p:nvSpPr>
            <p:spPr bwMode="auto">
              <a:xfrm flipH="1">
                <a:off x="1610" y="3475"/>
                <a:ext cx="227"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230" name="Line 11">
                <a:extLst>
                  <a:ext uri="{FF2B5EF4-FFF2-40B4-BE49-F238E27FC236}">
                    <a16:creationId xmlns:a16="http://schemas.microsoft.com/office/drawing/2014/main" id="{853D2B7F-B81A-4A91-9DDA-E7F8D1B3B720}"/>
                  </a:ext>
                </a:extLst>
              </p:cNvPr>
              <p:cNvSpPr>
                <a:spLocks noChangeShapeType="1"/>
              </p:cNvSpPr>
              <p:nvPr/>
            </p:nvSpPr>
            <p:spPr bwMode="auto">
              <a:xfrm flipH="1">
                <a:off x="1605" y="3914"/>
                <a:ext cx="227"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231" name="Line 12">
                <a:extLst>
                  <a:ext uri="{FF2B5EF4-FFF2-40B4-BE49-F238E27FC236}">
                    <a16:creationId xmlns:a16="http://schemas.microsoft.com/office/drawing/2014/main" id="{E1D4AFDD-0338-4697-9DFC-9179EAEE89B1}"/>
                  </a:ext>
                </a:extLst>
              </p:cNvPr>
              <p:cNvSpPr>
                <a:spLocks noChangeShapeType="1"/>
              </p:cNvSpPr>
              <p:nvPr/>
            </p:nvSpPr>
            <p:spPr bwMode="auto">
              <a:xfrm>
                <a:off x="1610" y="3793"/>
                <a:ext cx="0" cy="4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232" name="Line 13">
                <a:extLst>
                  <a:ext uri="{FF2B5EF4-FFF2-40B4-BE49-F238E27FC236}">
                    <a16:creationId xmlns:a16="http://schemas.microsoft.com/office/drawing/2014/main" id="{F597CB6E-B476-4DCB-BE3A-B230358E1767}"/>
                  </a:ext>
                </a:extLst>
              </p:cNvPr>
              <p:cNvSpPr>
                <a:spLocks noChangeShapeType="1"/>
              </p:cNvSpPr>
              <p:nvPr/>
            </p:nvSpPr>
            <p:spPr bwMode="auto">
              <a:xfrm>
                <a:off x="1837" y="3475"/>
                <a:ext cx="0" cy="4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grpSp>
        <p:sp>
          <p:nvSpPr>
            <p:cNvPr id="9222" name="AutoShape 14">
              <a:extLst>
                <a:ext uri="{FF2B5EF4-FFF2-40B4-BE49-F238E27FC236}">
                  <a16:creationId xmlns:a16="http://schemas.microsoft.com/office/drawing/2014/main" id="{9BC34DB0-FA3C-48DC-8294-144C50A4E9ED}"/>
                </a:ext>
              </a:extLst>
            </p:cNvPr>
            <p:cNvSpPr>
              <a:spLocks noChangeArrowheads="1"/>
            </p:cNvSpPr>
            <p:nvPr/>
          </p:nvSpPr>
          <p:spPr bwMode="auto">
            <a:xfrm>
              <a:off x="5657851" y="5589589"/>
              <a:ext cx="720725" cy="574675"/>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sp>
          <p:nvSpPr>
            <p:cNvPr id="9223" name="Text Box 15">
              <a:extLst>
                <a:ext uri="{FF2B5EF4-FFF2-40B4-BE49-F238E27FC236}">
                  <a16:creationId xmlns:a16="http://schemas.microsoft.com/office/drawing/2014/main" id="{5B313FF4-C133-42D9-8BEB-F654FF745ABD}"/>
                </a:ext>
              </a:extLst>
            </p:cNvPr>
            <p:cNvSpPr txBox="1">
              <a:spLocks noChangeArrowheads="1"/>
            </p:cNvSpPr>
            <p:nvPr/>
          </p:nvSpPr>
          <p:spPr bwMode="auto">
            <a:xfrm>
              <a:off x="4289425" y="4889501"/>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Input</a:t>
              </a:r>
              <a:endParaRPr lang="en-US" altLang="en-US"/>
            </a:p>
          </p:txBody>
        </p:sp>
        <p:sp>
          <p:nvSpPr>
            <p:cNvPr id="9224" name="Text Box 16">
              <a:extLst>
                <a:ext uri="{FF2B5EF4-FFF2-40B4-BE49-F238E27FC236}">
                  <a16:creationId xmlns:a16="http://schemas.microsoft.com/office/drawing/2014/main" id="{ED6AE19E-D44F-4877-9F4D-6C5EF5664018}"/>
                </a:ext>
              </a:extLst>
            </p:cNvPr>
            <p:cNvSpPr txBox="1">
              <a:spLocks noChangeArrowheads="1"/>
            </p:cNvSpPr>
            <p:nvPr/>
          </p:nvSpPr>
          <p:spPr bwMode="auto">
            <a:xfrm>
              <a:off x="6954838" y="4868863"/>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Output</a:t>
              </a:r>
              <a:endParaRPr lang="en-US" altLang="en-US"/>
            </a:p>
          </p:txBody>
        </p:sp>
        <p:sp>
          <p:nvSpPr>
            <p:cNvPr id="9225" name="Text Box 17">
              <a:extLst>
                <a:ext uri="{FF2B5EF4-FFF2-40B4-BE49-F238E27FC236}">
                  <a16:creationId xmlns:a16="http://schemas.microsoft.com/office/drawing/2014/main" id="{E658ACE9-7CCE-4EB9-9E21-6A93EAC28B61}"/>
                </a:ext>
              </a:extLst>
            </p:cNvPr>
            <p:cNvSpPr txBox="1">
              <a:spLocks noChangeArrowheads="1"/>
            </p:cNvSpPr>
            <p:nvPr/>
          </p:nvSpPr>
          <p:spPr bwMode="auto">
            <a:xfrm>
              <a:off x="5586413" y="4868863"/>
              <a:ext cx="946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a:t>System</a:t>
              </a:r>
              <a:endParaRPr lang="en-US" altLang="en-US"/>
            </a:p>
          </p:txBody>
        </p:sp>
        <p:graphicFrame>
          <p:nvGraphicFramePr>
            <p:cNvPr id="9226" name="Object 18">
              <a:extLst>
                <a:ext uri="{FF2B5EF4-FFF2-40B4-BE49-F238E27FC236}">
                  <a16:creationId xmlns:a16="http://schemas.microsoft.com/office/drawing/2014/main" id="{C8C89773-611D-447A-A91B-3E53DD69712C}"/>
                </a:ext>
              </a:extLst>
            </p:cNvPr>
            <p:cNvGraphicFramePr>
              <a:graphicFrameLocks noChangeAspect="1"/>
            </p:cNvGraphicFramePr>
            <p:nvPr>
              <p:extLst>
                <p:ext uri="{D42A27DB-BD31-4B8C-83A1-F6EECF244321}">
                  <p14:modId xmlns:p14="http://schemas.microsoft.com/office/powerpoint/2010/main" val="488064305"/>
                </p:ext>
              </p:extLst>
            </p:nvPr>
          </p:nvGraphicFramePr>
          <p:xfrm>
            <a:off x="3648076" y="5805488"/>
            <a:ext cx="671513" cy="373062"/>
          </p:xfrm>
          <a:graphic>
            <a:graphicData uri="http://schemas.openxmlformats.org/presentationml/2006/ole">
              <mc:AlternateContent xmlns:mc="http://schemas.openxmlformats.org/markup-compatibility/2006">
                <mc:Choice xmlns:v="urn:schemas-microsoft-com:vml" Requires="v">
                  <p:oleObj name="Equation" r:id="rId2" imgW="457002" imgH="253890" progId="Equation.DSMT4">
                    <p:embed/>
                  </p:oleObj>
                </mc:Choice>
                <mc:Fallback>
                  <p:oleObj name="Equation" r:id="rId2" imgW="457002" imgH="253890" progId="Equation.DSMT4">
                    <p:embed/>
                    <p:pic>
                      <p:nvPicPr>
                        <p:cNvPr id="9226" name="Object 18">
                          <a:extLst>
                            <a:ext uri="{FF2B5EF4-FFF2-40B4-BE49-F238E27FC236}">
                              <a16:creationId xmlns:a16="http://schemas.microsoft.com/office/drawing/2014/main" id="{C8C89773-611D-447A-A91B-3E53DD697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6" y="5805488"/>
                          <a:ext cx="671513"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7" name="Object 21">
              <a:extLst>
                <a:ext uri="{FF2B5EF4-FFF2-40B4-BE49-F238E27FC236}">
                  <a16:creationId xmlns:a16="http://schemas.microsoft.com/office/drawing/2014/main" id="{83C39817-E7D0-421E-BD79-53535E1C7F62}"/>
                </a:ext>
              </a:extLst>
            </p:cNvPr>
            <p:cNvGraphicFramePr>
              <a:graphicFrameLocks noChangeAspect="1"/>
            </p:cNvGraphicFramePr>
            <p:nvPr>
              <p:extLst>
                <p:ext uri="{D42A27DB-BD31-4B8C-83A1-F6EECF244321}">
                  <p14:modId xmlns:p14="http://schemas.microsoft.com/office/powerpoint/2010/main" val="1189879208"/>
                </p:ext>
              </p:extLst>
            </p:nvPr>
          </p:nvGraphicFramePr>
          <p:xfrm>
            <a:off x="7581900" y="5805488"/>
            <a:ext cx="577850" cy="373062"/>
          </p:xfrm>
          <a:graphic>
            <a:graphicData uri="http://schemas.openxmlformats.org/presentationml/2006/ole">
              <mc:AlternateContent xmlns:mc="http://schemas.openxmlformats.org/markup-compatibility/2006">
                <mc:Choice xmlns:v="urn:schemas-microsoft-com:vml" Requires="v">
                  <p:oleObj name="Equation" r:id="rId4" imgW="393529" imgH="253890" progId="Equation.DSMT4">
                    <p:embed/>
                  </p:oleObj>
                </mc:Choice>
                <mc:Fallback>
                  <p:oleObj name="Equation" r:id="rId4" imgW="393529" imgH="253890" progId="Equation.DSMT4">
                    <p:embed/>
                    <p:pic>
                      <p:nvPicPr>
                        <p:cNvPr id="9227" name="Object 21">
                          <a:extLst>
                            <a:ext uri="{FF2B5EF4-FFF2-40B4-BE49-F238E27FC236}">
                              <a16:creationId xmlns:a16="http://schemas.microsoft.com/office/drawing/2014/main" id="{83C39817-E7D0-421E-BD79-53535E1C7F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1900" y="5805488"/>
                          <a:ext cx="577850"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24">
              <a:extLst>
                <a:ext uri="{FF2B5EF4-FFF2-40B4-BE49-F238E27FC236}">
                  <a16:creationId xmlns:a16="http://schemas.microsoft.com/office/drawing/2014/main" id="{946D55F9-5943-48CE-B774-0EB3333BF0B5}"/>
                </a:ext>
              </a:extLst>
            </p:cNvPr>
            <p:cNvGraphicFramePr>
              <a:graphicFrameLocks noChangeAspect="1"/>
            </p:cNvGraphicFramePr>
            <p:nvPr>
              <p:extLst>
                <p:ext uri="{D42A27DB-BD31-4B8C-83A1-F6EECF244321}">
                  <p14:modId xmlns:p14="http://schemas.microsoft.com/office/powerpoint/2010/main" val="3057293426"/>
                </p:ext>
              </p:extLst>
            </p:nvPr>
          </p:nvGraphicFramePr>
          <p:xfrm>
            <a:off x="5249863" y="6237288"/>
            <a:ext cx="1211262" cy="373062"/>
          </p:xfrm>
          <a:graphic>
            <a:graphicData uri="http://schemas.openxmlformats.org/presentationml/2006/ole">
              <mc:AlternateContent xmlns:mc="http://schemas.openxmlformats.org/markup-compatibility/2006">
                <mc:Choice xmlns:v="urn:schemas-microsoft-com:vml" Requires="v">
                  <p:oleObj name="Equation" r:id="rId6" imgW="825500" imgH="254000" progId="Equation.DSMT4">
                    <p:embed/>
                  </p:oleObj>
                </mc:Choice>
                <mc:Fallback>
                  <p:oleObj name="Equation" r:id="rId6" imgW="825500" imgH="254000" progId="Equation.DSMT4">
                    <p:embed/>
                    <p:pic>
                      <p:nvPicPr>
                        <p:cNvPr id="9228" name="Object 24">
                          <a:extLst>
                            <a:ext uri="{FF2B5EF4-FFF2-40B4-BE49-F238E27FC236}">
                              <a16:creationId xmlns:a16="http://schemas.microsoft.com/office/drawing/2014/main" id="{946D55F9-5943-48CE-B774-0EB3333BF0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9863" y="6237288"/>
                          <a:ext cx="1211262"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extLst>
              <a:ext uri="{FF2B5EF4-FFF2-40B4-BE49-F238E27FC236}">
                <a16:creationId xmlns:a16="http://schemas.microsoft.com/office/drawing/2014/main" id="{24175DC0-EDA5-488D-BC57-3C77F3441CF2}"/>
              </a:ext>
            </a:extLst>
          </p:cNvPr>
          <p:cNvSpPr>
            <a:spLocks noGrp="1" noChangeArrowheads="1"/>
          </p:cNvSpPr>
          <p:nvPr>
            <p:ph type="title"/>
          </p:nvPr>
        </p:nvSpPr>
        <p:spPr/>
        <p:txBody>
          <a:bodyPr/>
          <a:lstStyle/>
          <a:p>
            <a:pPr eaLnBrk="1" hangingPunct="1"/>
            <a:r>
              <a:rPr lang="en-GB" altLang="en-US"/>
              <a:t>The point-spread function</a:t>
            </a:r>
            <a:endParaRPr lang="en-US" altLang="en-US"/>
          </a:p>
        </p:txBody>
      </p:sp>
      <p:sp>
        <p:nvSpPr>
          <p:cNvPr id="10243" name="Rectangle 3">
            <a:extLst>
              <a:ext uri="{FF2B5EF4-FFF2-40B4-BE49-F238E27FC236}">
                <a16:creationId xmlns:a16="http://schemas.microsoft.com/office/drawing/2014/main" id="{93568DDA-45E3-4660-98BB-E5995928B02C}"/>
              </a:ext>
            </a:extLst>
          </p:cNvPr>
          <p:cNvSpPr>
            <a:spLocks noGrp="1" noChangeArrowheads="1"/>
          </p:cNvSpPr>
          <p:nvPr>
            <p:ph type="body" idx="1"/>
          </p:nvPr>
        </p:nvSpPr>
        <p:spPr>
          <a:xfrm>
            <a:off x="2362200" y="2184063"/>
            <a:ext cx="7550150" cy="995363"/>
          </a:xfrm>
        </p:spPr>
        <p:txBody>
          <a:bodyPr/>
          <a:lstStyle/>
          <a:p>
            <a:pPr eaLnBrk="1" hangingPunct="1">
              <a:lnSpc>
                <a:spcPct val="80000"/>
              </a:lnSpc>
              <a:buFont typeface="Arial" panose="020B0604020202020204" pitchFamily="34" charset="0"/>
              <a:buChar char="•"/>
            </a:pPr>
            <a:r>
              <a:rPr lang="en-GB" altLang="en-US" sz="2400" dirty="0"/>
              <a:t>In the limit that the point becomes infinitesimal in size, we can represent the input function as a Dirac delta function -</a:t>
            </a:r>
            <a:endParaRPr lang="en-US" altLang="en-US" sz="2400" dirty="0"/>
          </a:p>
        </p:txBody>
      </p:sp>
      <p:sp>
        <p:nvSpPr>
          <p:cNvPr id="10244" name="Rectangle 5">
            <a:extLst>
              <a:ext uri="{FF2B5EF4-FFF2-40B4-BE49-F238E27FC236}">
                <a16:creationId xmlns:a16="http://schemas.microsoft.com/office/drawing/2014/main" id="{3A89DA33-BC75-4914-A6E9-29AECD81AD73}"/>
              </a:ext>
            </a:extLst>
          </p:cNvPr>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0245" name="Object 4">
            <a:extLst>
              <a:ext uri="{FF2B5EF4-FFF2-40B4-BE49-F238E27FC236}">
                <a16:creationId xmlns:a16="http://schemas.microsoft.com/office/drawing/2014/main" id="{1ECFDB45-0F85-49CB-8E36-0344621EE1B9}"/>
              </a:ext>
            </a:extLst>
          </p:cNvPr>
          <p:cNvGraphicFramePr>
            <a:graphicFrameLocks noChangeAspect="1"/>
          </p:cNvGraphicFramePr>
          <p:nvPr>
            <p:extLst>
              <p:ext uri="{D42A27DB-BD31-4B8C-83A1-F6EECF244321}">
                <p14:modId xmlns:p14="http://schemas.microsoft.com/office/powerpoint/2010/main" val="908718671"/>
              </p:ext>
            </p:extLst>
          </p:nvPr>
        </p:nvGraphicFramePr>
        <p:xfrm>
          <a:off x="4224338" y="3127038"/>
          <a:ext cx="4248150" cy="557213"/>
        </p:xfrm>
        <a:graphic>
          <a:graphicData uri="http://schemas.openxmlformats.org/presentationml/2006/ole">
            <mc:AlternateContent xmlns:mc="http://schemas.openxmlformats.org/markup-compatibility/2006">
              <mc:Choice xmlns:v="urn:schemas-microsoft-com:vml" Requires="v">
                <p:oleObj name="Equation" r:id="rId3" imgW="1739900" imgH="228600" progId="Equation.DSMT4">
                  <p:embed/>
                </p:oleObj>
              </mc:Choice>
              <mc:Fallback>
                <p:oleObj name="Equation" r:id="rId3" imgW="1739900" imgH="228600" progId="Equation.DSMT4">
                  <p:embed/>
                  <p:pic>
                    <p:nvPicPr>
                      <p:cNvPr id="10245" name="Object 4">
                        <a:extLst>
                          <a:ext uri="{FF2B5EF4-FFF2-40B4-BE49-F238E27FC236}">
                            <a16:creationId xmlns:a16="http://schemas.microsoft.com/office/drawing/2014/main" id="{1ECFDB45-0F85-49CB-8E36-0344621EE1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338" y="3127038"/>
                        <a:ext cx="424815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6" name="Rectangle 6">
            <a:extLst>
              <a:ext uri="{FF2B5EF4-FFF2-40B4-BE49-F238E27FC236}">
                <a16:creationId xmlns:a16="http://schemas.microsoft.com/office/drawing/2014/main" id="{A9CE5927-23D5-4FDC-81BC-63DA3653AEE2}"/>
              </a:ext>
            </a:extLst>
          </p:cNvPr>
          <p:cNvSpPr>
            <a:spLocks noChangeArrowheads="1"/>
          </p:cNvSpPr>
          <p:nvPr/>
        </p:nvSpPr>
        <p:spPr bwMode="auto">
          <a:xfrm>
            <a:off x="2362200" y="3841413"/>
            <a:ext cx="75501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lnSpc>
                <a:spcPct val="80000"/>
              </a:lnSpc>
              <a:buClr>
                <a:srgbClr val="C00000"/>
              </a:buClr>
              <a:buFont typeface="Arial" panose="020B0604020202020204" pitchFamily="34" charset="0"/>
              <a:buChar char="•"/>
            </a:pPr>
            <a:r>
              <a:rPr lang="en-GB" altLang="en-US" sz="2400" dirty="0">
                <a:latin typeface="+mn-lt"/>
              </a:rPr>
              <a:t>The superposition integral then becomes -</a:t>
            </a:r>
            <a:endParaRPr lang="en-US" altLang="en-US" sz="2400" dirty="0">
              <a:latin typeface="+mn-lt"/>
            </a:endParaRPr>
          </a:p>
        </p:txBody>
      </p:sp>
      <p:sp>
        <p:nvSpPr>
          <p:cNvPr id="10247" name="Rectangle 8">
            <a:extLst>
              <a:ext uri="{FF2B5EF4-FFF2-40B4-BE49-F238E27FC236}">
                <a16:creationId xmlns:a16="http://schemas.microsoft.com/office/drawing/2014/main" id="{9ED5D1A7-DB22-4FE8-BA72-5D4DE994CC03}"/>
              </a:ext>
            </a:extLst>
          </p:cNvPr>
          <p:cNvSpPr>
            <a:spLocks noChangeArrowheads="1"/>
          </p:cNvSpPr>
          <p:nvPr/>
        </p:nvSpPr>
        <p:spPr bwMode="auto">
          <a:xfrm>
            <a:off x="1524001" y="3106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0248" name="Object 7">
            <a:extLst>
              <a:ext uri="{FF2B5EF4-FFF2-40B4-BE49-F238E27FC236}">
                <a16:creationId xmlns:a16="http://schemas.microsoft.com/office/drawing/2014/main" id="{7B7F5B64-5EA0-43DC-9CBC-AFCE7A3ECBDE}"/>
              </a:ext>
            </a:extLst>
          </p:cNvPr>
          <p:cNvGraphicFramePr>
            <a:graphicFrameLocks noChangeAspect="1"/>
          </p:cNvGraphicFramePr>
          <p:nvPr>
            <p:extLst>
              <p:ext uri="{D42A27DB-BD31-4B8C-83A1-F6EECF244321}">
                <p14:modId xmlns:p14="http://schemas.microsoft.com/office/powerpoint/2010/main" val="3959655066"/>
              </p:ext>
            </p:extLst>
          </p:nvPr>
        </p:nvGraphicFramePr>
        <p:xfrm>
          <a:off x="4079876" y="4403388"/>
          <a:ext cx="4608513" cy="434975"/>
        </p:xfrm>
        <a:graphic>
          <a:graphicData uri="http://schemas.openxmlformats.org/presentationml/2006/ole">
            <mc:AlternateContent xmlns:mc="http://schemas.openxmlformats.org/markup-compatibility/2006">
              <mc:Choice xmlns:v="urn:schemas-microsoft-com:vml" Requires="v">
                <p:oleObj name="Equation" r:id="rId5" imgW="2921000" imgH="279400" progId="Equation.DSMT4">
                  <p:embed/>
                </p:oleObj>
              </mc:Choice>
              <mc:Fallback>
                <p:oleObj name="Equation" r:id="rId5" imgW="2921000" imgH="279400" progId="Equation.DSMT4">
                  <p:embed/>
                  <p:pic>
                    <p:nvPicPr>
                      <p:cNvPr id="10248" name="Object 7">
                        <a:extLst>
                          <a:ext uri="{FF2B5EF4-FFF2-40B4-BE49-F238E27FC236}">
                            <a16:creationId xmlns:a16="http://schemas.microsoft.com/office/drawing/2014/main" id="{7B7F5B64-5EA0-43DC-9CBC-AFCE7A3ECB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876" y="4403388"/>
                        <a:ext cx="46085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9" name="Text Box 9">
            <a:extLst>
              <a:ext uri="{FF2B5EF4-FFF2-40B4-BE49-F238E27FC236}">
                <a16:creationId xmlns:a16="http://schemas.microsoft.com/office/drawing/2014/main" id="{DF4C4E0E-C156-41CE-AA26-7A925758A1FE}"/>
              </a:ext>
            </a:extLst>
          </p:cNvPr>
          <p:cNvSpPr txBox="1">
            <a:spLocks noChangeArrowheads="1"/>
          </p:cNvSpPr>
          <p:nvPr/>
        </p:nvSpPr>
        <p:spPr bwMode="auto">
          <a:xfrm>
            <a:off x="2835275" y="5071725"/>
            <a:ext cx="48193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latin typeface="+mn-lt"/>
              </a:rPr>
              <a:t>which by definition of the </a:t>
            </a:r>
            <a:r>
              <a:rPr lang="en-GB" altLang="en-US" u="sng" dirty="0">
                <a:latin typeface="+mn-lt"/>
              </a:rPr>
              <a:t>sifting theorem</a:t>
            </a:r>
            <a:r>
              <a:rPr lang="en-GB" altLang="en-US" dirty="0">
                <a:latin typeface="+mn-lt"/>
              </a:rPr>
              <a:t> gives -</a:t>
            </a:r>
            <a:endParaRPr lang="en-US" altLang="en-US" dirty="0">
              <a:latin typeface="+mn-lt"/>
            </a:endParaRPr>
          </a:p>
        </p:txBody>
      </p:sp>
      <p:sp>
        <p:nvSpPr>
          <p:cNvPr id="10250" name="Rectangle 11">
            <a:extLst>
              <a:ext uri="{FF2B5EF4-FFF2-40B4-BE49-F238E27FC236}">
                <a16:creationId xmlns:a16="http://schemas.microsoft.com/office/drawing/2014/main" id="{48F8DDAF-120D-44D4-8F89-C8890480E7A3}"/>
              </a:ext>
            </a:extLst>
          </p:cNvPr>
          <p:cNvSpPr>
            <a:spLocks noChangeArrowheads="1"/>
          </p:cNvSpPr>
          <p:nvPr/>
        </p:nvSpPr>
        <p:spPr bwMode="auto">
          <a:xfrm>
            <a:off x="1524001"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GB" altLang="en-US"/>
          </a:p>
        </p:txBody>
      </p:sp>
      <p:graphicFrame>
        <p:nvGraphicFramePr>
          <p:cNvPr id="10251" name="Object 10">
            <a:extLst>
              <a:ext uri="{FF2B5EF4-FFF2-40B4-BE49-F238E27FC236}">
                <a16:creationId xmlns:a16="http://schemas.microsoft.com/office/drawing/2014/main" id="{1044AFC8-DFAA-47E4-B527-4A3628C9901C}"/>
              </a:ext>
            </a:extLst>
          </p:cNvPr>
          <p:cNvGraphicFramePr>
            <a:graphicFrameLocks noChangeAspect="1"/>
          </p:cNvGraphicFramePr>
          <p:nvPr>
            <p:extLst>
              <p:ext uri="{D42A27DB-BD31-4B8C-83A1-F6EECF244321}">
                <p14:modId xmlns:p14="http://schemas.microsoft.com/office/powerpoint/2010/main" val="143907203"/>
              </p:ext>
            </p:extLst>
          </p:nvPr>
        </p:nvGraphicFramePr>
        <p:xfrm>
          <a:off x="4445000" y="5574406"/>
          <a:ext cx="3384550" cy="534988"/>
        </p:xfrm>
        <a:graphic>
          <a:graphicData uri="http://schemas.openxmlformats.org/presentationml/2006/ole">
            <mc:AlternateContent xmlns:mc="http://schemas.openxmlformats.org/markup-compatibility/2006">
              <mc:Choice xmlns:v="urn:schemas-microsoft-com:vml" Requires="v">
                <p:oleObj name="Equation" r:id="rId7" imgW="1447800" imgH="228600" progId="Equation.DSMT4">
                  <p:embed/>
                </p:oleObj>
              </mc:Choice>
              <mc:Fallback>
                <p:oleObj name="Equation" r:id="rId7" imgW="1447800" imgH="228600" progId="Equation.DSMT4">
                  <p:embed/>
                  <p:pic>
                    <p:nvPicPr>
                      <p:cNvPr id="10251" name="Object 10">
                        <a:extLst>
                          <a:ext uri="{FF2B5EF4-FFF2-40B4-BE49-F238E27FC236}">
                            <a16:creationId xmlns:a16="http://schemas.microsoft.com/office/drawing/2014/main" id="{1044AFC8-DFAA-47E4-B527-4A3628C990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5000" y="5574406"/>
                        <a:ext cx="33845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31BA3B26-23D3-4E6C-98E5-5C39CBB1648B}"/>
              </a:ext>
            </a:extLst>
          </p:cNvPr>
          <p:cNvSpPr>
            <a:spLocks noGrp="1" noChangeArrowheads="1"/>
          </p:cNvSpPr>
          <p:nvPr>
            <p:ph type="title"/>
          </p:nvPr>
        </p:nvSpPr>
        <p:spPr/>
        <p:txBody>
          <a:bodyPr/>
          <a:lstStyle/>
          <a:p>
            <a:pPr eaLnBrk="1" hangingPunct="1"/>
            <a:r>
              <a:rPr lang="en-GB" altLang="en-US"/>
              <a:t>Image resolution/resolving power</a:t>
            </a:r>
            <a:endParaRPr lang="en-US" altLang="en-US"/>
          </a:p>
        </p:txBody>
      </p:sp>
      <p:pic>
        <p:nvPicPr>
          <p:cNvPr id="11267" name="Picture 4" descr="point_resolution_ch10">
            <a:extLst>
              <a:ext uri="{FF2B5EF4-FFF2-40B4-BE49-F238E27FC236}">
                <a16:creationId xmlns:a16="http://schemas.microsoft.com/office/drawing/2014/main" id="{51784363-21A9-4C4E-89AA-EFD683AF890A}"/>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863823" y="1936008"/>
            <a:ext cx="5651500" cy="2809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8" name="Text Box 5">
            <a:extLst>
              <a:ext uri="{FF2B5EF4-FFF2-40B4-BE49-F238E27FC236}">
                <a16:creationId xmlns:a16="http://schemas.microsoft.com/office/drawing/2014/main" id="{7F6B2FE8-F865-471D-B84F-BC1D2F11E946}"/>
              </a:ext>
            </a:extLst>
          </p:cNvPr>
          <p:cNvSpPr txBox="1">
            <a:spLocks noChangeArrowheads="1"/>
          </p:cNvSpPr>
          <p:nvPr/>
        </p:nvSpPr>
        <p:spPr bwMode="auto">
          <a:xfrm>
            <a:off x="2377806" y="4981542"/>
            <a:ext cx="84588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mn-lt"/>
              </a:rPr>
              <a:t>The FWHM resolution criterion: The figures show contour plots of the resulting system response as two delta-like points in the input domain approach each other. </a:t>
            </a:r>
          </a:p>
          <a:p>
            <a:r>
              <a:rPr lang="en-US" altLang="en-US" dirty="0">
                <a:latin typeface="+mn-lt"/>
              </a:rPr>
              <a:t>A and B are clearly resolved,  C is </a:t>
            </a:r>
            <a:r>
              <a:rPr lang="en-US" altLang="en-US" i="1" dirty="0">
                <a:latin typeface="+mn-lt"/>
              </a:rPr>
              <a:t>just resolved</a:t>
            </a:r>
            <a:r>
              <a:rPr lang="en-US" altLang="en-US" dirty="0">
                <a:latin typeface="+mn-lt"/>
              </a:rPr>
              <a:t> as the PSFs meet at the point of half-maximum  intensity (the FWHM criterion). D is said to be </a:t>
            </a:r>
            <a:r>
              <a:rPr lang="en-US" altLang="en-US" i="1" dirty="0">
                <a:latin typeface="+mn-lt"/>
              </a:rPr>
              <a:t>unresolved</a:t>
            </a:r>
            <a:r>
              <a:rPr lang="en-US" altLang="en-US" dirty="0">
                <a:latin typeface="+mn-lt"/>
              </a:rPr>
              <a:t>.</a:t>
            </a:r>
          </a:p>
        </p:txBody>
      </p:sp>
      <p:sp>
        <p:nvSpPr>
          <p:cNvPr id="11269" name="Text Box 6">
            <a:extLst>
              <a:ext uri="{FF2B5EF4-FFF2-40B4-BE49-F238E27FC236}">
                <a16:creationId xmlns:a16="http://schemas.microsoft.com/office/drawing/2014/main" id="{F34CA4C6-4503-46D8-AB4F-5FA6B7ED04AB}"/>
              </a:ext>
            </a:extLst>
          </p:cNvPr>
          <p:cNvSpPr txBox="1">
            <a:spLocks noChangeArrowheads="1"/>
          </p:cNvSpPr>
          <p:nvPr/>
        </p:nvSpPr>
        <p:spPr bwMode="auto">
          <a:xfrm>
            <a:off x="8825589" y="3020270"/>
            <a:ext cx="2279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dirty="0"/>
              <a:t>The PSF determines</a:t>
            </a:r>
          </a:p>
          <a:p>
            <a:r>
              <a:rPr lang="en-GB" altLang="en-US" dirty="0"/>
              <a:t>the image resolution</a:t>
            </a:r>
            <a:endParaRPr lang="en-US" altLang="en-US" dirty="0"/>
          </a:p>
        </p:txBody>
      </p:sp>
    </p:spTree>
  </p:cSld>
  <p:clrMapOvr>
    <a:masterClrMapping/>
  </p:clrMapOvr>
</p:sld>
</file>

<file path=ppt/theme/theme1.xml><?xml version="1.0" encoding="utf-8"?>
<a:theme xmlns:a="http://schemas.openxmlformats.org/drawingml/2006/main" name="NUIG">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AR PL ShanHeiSun Uni"/>
        <a:cs typeface="AR PL ShanHeiSun Uni"/>
      </a:majorFont>
      <a:minorFont>
        <a:latin typeface="Calibri"/>
        <a:ea typeface="AR PL ShanHeiSun Uni"/>
        <a:cs typeface="AR PL ShanHeiSun Un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defRPr kumimoji="0" lang="en-GB" sz="1800" b="0" i="0" u="none" strike="noStrike" cap="none" normalizeH="0" baseline="0" smtClean="0">
            <a:ln>
              <a:noFill/>
            </a:ln>
            <a:solidFill>
              <a:schemeClr val="bg1"/>
            </a:solidFill>
            <a:effectLst/>
            <a:latin typeface="Verdan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Verdana" pitchFamily="32" charset="0"/>
          <a:buNone/>
          <a:tabLst/>
          <a:defRPr kumimoji="0" lang="en-GB" sz="1800" b="0" i="0" u="none" strike="noStrike" cap="none" normalizeH="0" baseline="0" smtClean="0">
            <a:ln>
              <a:noFill/>
            </a:ln>
            <a:solidFill>
              <a:schemeClr val="bg1"/>
            </a:solidFill>
            <a:effectLst/>
            <a:latin typeface="Verdan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UIG" id="{5AB8117F-5F30-4241-B4DB-52C209FF20C4}" vid="{E459F878-6B3A-4BED-A58F-9D52B7E8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2248</TotalTime>
  <Words>1862</Words>
  <Application>Microsoft Office PowerPoint</Application>
  <PresentationFormat>Widescreen</PresentationFormat>
  <Paragraphs>191</Paragraphs>
  <Slides>33</Slides>
  <Notes>2</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Calibri</vt:lpstr>
      <vt:lpstr>Symbol</vt:lpstr>
      <vt:lpstr>Times New Roman</vt:lpstr>
      <vt:lpstr>Verdana</vt:lpstr>
      <vt:lpstr>Wingdings</vt:lpstr>
      <vt:lpstr>NUIG</vt:lpstr>
      <vt:lpstr>Equation</vt:lpstr>
      <vt:lpstr>PowerPoint Presentation</vt:lpstr>
      <vt:lpstr>PowerPoint Presentation</vt:lpstr>
      <vt:lpstr>Convolution Theorem</vt:lpstr>
      <vt:lpstr>Frequency Domain Filtering</vt:lpstr>
      <vt:lpstr>Linear Superposition and Convolution</vt:lpstr>
      <vt:lpstr>Linear Superposition and Convolution</vt:lpstr>
      <vt:lpstr>Linear Superposition and Convolution</vt:lpstr>
      <vt:lpstr>The point-spread function</vt:lpstr>
      <vt:lpstr>Image resolution/resolving power</vt:lpstr>
      <vt:lpstr>Shift invariance (isoplanatism)</vt:lpstr>
      <vt:lpstr>Shift invariance (isoplanatism)</vt:lpstr>
      <vt:lpstr>Shift invariance (isoplanatism)</vt:lpstr>
      <vt:lpstr>Shift invariance (isoplanatism) – image formation</vt:lpstr>
      <vt:lpstr>The Optical Transfer Function</vt:lpstr>
      <vt:lpstr>The OTF</vt:lpstr>
      <vt:lpstr>The OTF</vt:lpstr>
      <vt:lpstr>Convolution Theorem</vt:lpstr>
      <vt:lpstr>Image restoration</vt:lpstr>
      <vt:lpstr>Deconvolution</vt:lpstr>
      <vt:lpstr>Deconvolution (Image restoration)</vt:lpstr>
      <vt:lpstr>Deconvolution (Image restoration)</vt:lpstr>
      <vt:lpstr>Deconvolution (Image restoration)</vt:lpstr>
      <vt:lpstr>Deconvolution (Image restoration)</vt:lpstr>
      <vt:lpstr>PowerPoint Presentation</vt:lpstr>
      <vt:lpstr>Image restoration</vt:lpstr>
      <vt:lpstr>Wiener Filter</vt:lpstr>
      <vt:lpstr>Wiener Filter</vt:lpstr>
      <vt:lpstr>Wiener Filter</vt:lpstr>
      <vt:lpstr>Wiener filter in Python</vt:lpstr>
      <vt:lpstr>Blind Deconvolution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Deegan, Brian</dc:creator>
  <cp:lastModifiedBy>Deegan, Brian</cp:lastModifiedBy>
  <cp:revision>4</cp:revision>
  <dcterms:created xsi:type="dcterms:W3CDTF">2022-04-12T07:43:48Z</dcterms:created>
  <dcterms:modified xsi:type="dcterms:W3CDTF">2023-02-07T14:46:24Z</dcterms:modified>
</cp:coreProperties>
</file>