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300" r:id="rId2"/>
    <p:sldId id="386" r:id="rId3"/>
    <p:sldId id="391" r:id="rId4"/>
    <p:sldId id="344" r:id="rId5"/>
    <p:sldId id="413" r:id="rId6"/>
    <p:sldId id="351" r:id="rId7"/>
    <p:sldId id="387" r:id="rId8"/>
    <p:sldId id="392" r:id="rId9"/>
    <p:sldId id="393" r:id="rId10"/>
    <p:sldId id="348" r:id="rId11"/>
    <p:sldId id="394" r:id="rId12"/>
    <p:sldId id="295" r:id="rId13"/>
    <p:sldId id="296" r:id="rId14"/>
    <p:sldId id="395" r:id="rId15"/>
    <p:sldId id="396" r:id="rId16"/>
    <p:sldId id="397" r:id="rId17"/>
    <p:sldId id="398" r:id="rId18"/>
    <p:sldId id="399" r:id="rId19"/>
    <p:sldId id="400" r:id="rId20"/>
    <p:sldId id="401" r:id="rId21"/>
    <p:sldId id="303" r:id="rId22"/>
    <p:sldId id="309" r:id="rId23"/>
    <p:sldId id="311" r:id="rId24"/>
    <p:sldId id="304" r:id="rId25"/>
    <p:sldId id="404" r:id="rId26"/>
    <p:sldId id="310" r:id="rId27"/>
    <p:sldId id="406" r:id="rId28"/>
    <p:sldId id="407" r:id="rId29"/>
    <p:sldId id="408" r:id="rId30"/>
    <p:sldId id="409" r:id="rId31"/>
    <p:sldId id="325" r:id="rId32"/>
    <p:sldId id="328" r:id="rId33"/>
    <p:sldId id="329" r:id="rId34"/>
    <p:sldId id="330" r:id="rId35"/>
    <p:sldId id="332" r:id="rId36"/>
    <p:sldId id="331" r:id="rId37"/>
    <p:sldId id="333" r:id="rId38"/>
    <p:sldId id="334" r:id="rId39"/>
    <p:sldId id="321" r:id="rId40"/>
    <p:sldId id="322" r:id="rId41"/>
    <p:sldId id="326" r:id="rId42"/>
    <p:sldId id="327" r:id="rId43"/>
    <p:sldId id="410" r:id="rId44"/>
    <p:sldId id="411" r:id="rId45"/>
    <p:sldId id="412" r:id="rId46"/>
    <p:sldId id="30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81DF3-F179-4037-815C-D9EF0EF28625}" v="23" dt="2023-01-31T13:50:28.338"/>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81" d="100"/>
          <a:sy n="81" d="100"/>
        </p:scale>
        <p:origin x="7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gan, Brian" userId="7f3b56fa-69da-461f-afd4-853f2fbe44a4" providerId="ADAL" clId="{4E0785C7-8DBE-4E8F-9582-727DD7428185}"/>
    <pc:docChg chg="undo redo custSel addSld delSld modSld sldOrd">
      <pc:chgData name="Deegan, Brian" userId="7f3b56fa-69da-461f-afd4-853f2fbe44a4" providerId="ADAL" clId="{4E0785C7-8DBE-4E8F-9582-727DD7428185}" dt="2022-08-02T12:41:35.767" v="1487" actId="2696"/>
      <pc:docMkLst>
        <pc:docMk/>
      </pc:docMkLst>
      <pc:sldChg chg="modSp del mod">
        <pc:chgData name="Deegan, Brian" userId="7f3b56fa-69da-461f-afd4-853f2fbe44a4" providerId="ADAL" clId="{4E0785C7-8DBE-4E8F-9582-727DD7428185}" dt="2022-07-30T13:15:31.192" v="38" actId="47"/>
        <pc:sldMkLst>
          <pc:docMk/>
          <pc:sldMk cId="0" sldId="290"/>
        </pc:sldMkLst>
        <pc:spChg chg="mod">
          <ac:chgData name="Deegan, Brian" userId="7f3b56fa-69da-461f-afd4-853f2fbe44a4" providerId="ADAL" clId="{4E0785C7-8DBE-4E8F-9582-727DD7428185}" dt="2022-07-30T13:15:12.650" v="37" actId="12"/>
          <ac:spMkLst>
            <pc:docMk/>
            <pc:sldMk cId="0" sldId="290"/>
            <ac:spMk id="6147" creationId="{309B296E-BCB2-4428-A113-09C8143B7C10}"/>
          </ac:spMkLst>
        </pc:spChg>
      </pc:sldChg>
      <pc:sldChg chg="modSp mod">
        <pc:chgData name="Deegan, Brian" userId="7f3b56fa-69da-461f-afd4-853f2fbe44a4" providerId="ADAL" clId="{4E0785C7-8DBE-4E8F-9582-727DD7428185}" dt="2022-07-30T13:44:25.756" v="1035" actId="1076"/>
        <pc:sldMkLst>
          <pc:docMk/>
          <pc:sldMk cId="0" sldId="295"/>
        </pc:sldMkLst>
        <pc:spChg chg="mod">
          <ac:chgData name="Deegan, Brian" userId="7f3b56fa-69da-461f-afd4-853f2fbe44a4" providerId="ADAL" clId="{4E0785C7-8DBE-4E8F-9582-727DD7428185}" dt="2022-07-30T13:44:25.756" v="1035" actId="1076"/>
          <ac:spMkLst>
            <pc:docMk/>
            <pc:sldMk cId="0" sldId="295"/>
            <ac:spMk id="11266" creationId="{1716CC0A-EA83-438A-B1AC-B829FA8EBC82}"/>
          </ac:spMkLst>
        </pc:spChg>
      </pc:sldChg>
      <pc:sldChg chg="del">
        <pc:chgData name="Deegan, Brian" userId="7f3b56fa-69da-461f-afd4-853f2fbe44a4" providerId="ADAL" clId="{4E0785C7-8DBE-4E8F-9582-727DD7428185}" dt="2022-07-30T13:13:33.810" v="0" actId="47"/>
        <pc:sldMkLst>
          <pc:docMk/>
          <pc:sldMk cId="0" sldId="297"/>
        </pc:sldMkLst>
      </pc:sldChg>
      <pc:sldChg chg="modSp mod">
        <pc:chgData name="Deegan, Brian" userId="7f3b56fa-69da-461f-afd4-853f2fbe44a4" providerId="ADAL" clId="{4E0785C7-8DBE-4E8F-9582-727DD7428185}" dt="2022-07-30T13:14:19.860" v="34" actId="6549"/>
        <pc:sldMkLst>
          <pc:docMk/>
          <pc:sldMk cId="2952082918" sldId="300"/>
        </pc:sldMkLst>
        <pc:spChg chg="mod">
          <ac:chgData name="Deegan, Brian" userId="7f3b56fa-69da-461f-afd4-853f2fbe44a4" providerId="ADAL" clId="{4E0785C7-8DBE-4E8F-9582-727DD7428185}" dt="2022-07-30T13:14:19.860" v="34" actId="6549"/>
          <ac:spMkLst>
            <pc:docMk/>
            <pc:sldMk cId="2952082918" sldId="300"/>
            <ac:spMk id="16387" creationId="{00000000-0000-0000-0000-000000000000}"/>
          </ac:spMkLst>
        </pc:spChg>
      </pc:sldChg>
      <pc:sldChg chg="add">
        <pc:chgData name="Deegan, Brian" userId="7f3b56fa-69da-461f-afd4-853f2fbe44a4" providerId="ADAL" clId="{4E0785C7-8DBE-4E8F-9582-727DD7428185}" dt="2022-07-30T13:19:00.132" v="50"/>
        <pc:sldMkLst>
          <pc:docMk/>
          <pc:sldMk cId="0" sldId="303"/>
        </pc:sldMkLst>
      </pc:sldChg>
      <pc:sldChg chg="add">
        <pc:chgData name="Deegan, Brian" userId="7f3b56fa-69da-461f-afd4-853f2fbe44a4" providerId="ADAL" clId="{4E0785C7-8DBE-4E8F-9582-727DD7428185}" dt="2022-07-30T13:19:00.132" v="50"/>
        <pc:sldMkLst>
          <pc:docMk/>
          <pc:sldMk cId="0" sldId="309"/>
        </pc:sldMkLst>
      </pc:sldChg>
      <pc:sldChg chg="add">
        <pc:chgData name="Deegan, Brian" userId="7f3b56fa-69da-461f-afd4-853f2fbe44a4" providerId="ADAL" clId="{4E0785C7-8DBE-4E8F-9582-727DD7428185}" dt="2022-07-30T13:19:00.132" v="50"/>
        <pc:sldMkLst>
          <pc:docMk/>
          <pc:sldMk cId="0" sldId="311"/>
        </pc:sldMkLst>
      </pc:sldChg>
      <pc:sldChg chg="del">
        <pc:chgData name="Deegan, Brian" userId="7f3b56fa-69da-461f-afd4-853f2fbe44a4" providerId="ADAL" clId="{4E0785C7-8DBE-4E8F-9582-727DD7428185}" dt="2022-08-02T12:41:35.767" v="1487" actId="2696"/>
        <pc:sldMkLst>
          <pc:docMk/>
          <pc:sldMk cId="0" sldId="313"/>
        </pc:sldMkLst>
      </pc:sldChg>
      <pc:sldChg chg="del">
        <pc:chgData name="Deegan, Brian" userId="7f3b56fa-69da-461f-afd4-853f2fbe44a4" providerId="ADAL" clId="{4E0785C7-8DBE-4E8F-9582-727DD7428185}" dt="2022-07-30T13:19:29.976" v="52" actId="47"/>
        <pc:sldMkLst>
          <pc:docMk/>
          <pc:sldMk cId="0" sldId="314"/>
        </pc:sldMkLst>
      </pc:sldChg>
      <pc:sldChg chg="del">
        <pc:chgData name="Deegan, Brian" userId="7f3b56fa-69da-461f-afd4-853f2fbe44a4" providerId="ADAL" clId="{4E0785C7-8DBE-4E8F-9582-727DD7428185}" dt="2022-08-02T12:41:35.767" v="1487" actId="2696"/>
        <pc:sldMkLst>
          <pc:docMk/>
          <pc:sldMk cId="0" sldId="315"/>
        </pc:sldMkLst>
      </pc:sldChg>
      <pc:sldChg chg="modSp add del mod">
        <pc:chgData name="Deegan, Brian" userId="7f3b56fa-69da-461f-afd4-853f2fbe44a4" providerId="ADAL" clId="{4E0785C7-8DBE-4E8F-9582-727DD7428185}" dt="2022-08-02T12:40:50.705" v="1486" actId="47"/>
        <pc:sldMkLst>
          <pc:docMk/>
          <pc:sldMk cId="0" sldId="316"/>
        </pc:sldMkLst>
        <pc:spChg chg="mod">
          <ac:chgData name="Deegan, Brian" userId="7f3b56fa-69da-461f-afd4-853f2fbe44a4" providerId="ADAL" clId="{4E0785C7-8DBE-4E8F-9582-727DD7428185}" dt="2022-07-30T14:27:24.203" v="1038" actId="12"/>
          <ac:spMkLst>
            <pc:docMk/>
            <pc:sldMk cId="0" sldId="316"/>
            <ac:spMk id="5123" creationId="{287C43EC-11BD-033A-4A36-D79B5BD7FF4C}"/>
          </ac:spMkLst>
        </pc:spChg>
        <pc:graphicFrameChg chg="mod">
          <ac:chgData name="Deegan, Brian" userId="7f3b56fa-69da-461f-afd4-853f2fbe44a4" providerId="ADAL" clId="{4E0785C7-8DBE-4E8F-9582-727DD7428185}" dt="2022-07-30T14:27:18.718" v="1037" actId="1076"/>
          <ac:graphicFrameMkLst>
            <pc:docMk/>
            <pc:sldMk cId="0" sldId="316"/>
            <ac:graphicFrameMk id="5125" creationId="{50C77B72-8FF8-283F-F084-0606D7537F53}"/>
          </ac:graphicFrameMkLst>
        </pc:graphicFrameChg>
      </pc:sldChg>
      <pc:sldChg chg="del ord">
        <pc:chgData name="Deegan, Brian" userId="7f3b56fa-69da-461f-afd4-853f2fbe44a4" providerId="ADAL" clId="{4E0785C7-8DBE-4E8F-9582-727DD7428185}" dt="2022-08-02T12:40:50.705" v="1486" actId="47"/>
        <pc:sldMkLst>
          <pc:docMk/>
          <pc:sldMk cId="0" sldId="317"/>
        </pc:sldMkLst>
      </pc:sldChg>
      <pc:sldChg chg="del">
        <pc:chgData name="Deegan, Brian" userId="7f3b56fa-69da-461f-afd4-853f2fbe44a4" providerId="ADAL" clId="{4E0785C7-8DBE-4E8F-9582-727DD7428185}" dt="2022-07-30T13:19:23.131" v="51" actId="47"/>
        <pc:sldMkLst>
          <pc:docMk/>
          <pc:sldMk cId="0" sldId="323"/>
        </pc:sldMkLst>
      </pc:sldChg>
      <pc:sldChg chg="modSp add del mod">
        <pc:chgData name="Deegan, Brian" userId="7f3b56fa-69da-461f-afd4-853f2fbe44a4" providerId="ADAL" clId="{4E0785C7-8DBE-4E8F-9582-727DD7428185}" dt="2022-08-02T12:40:50.705" v="1486" actId="47"/>
        <pc:sldMkLst>
          <pc:docMk/>
          <pc:sldMk cId="0" sldId="335"/>
        </pc:sldMkLst>
        <pc:spChg chg="mod">
          <ac:chgData name="Deegan, Brian" userId="7f3b56fa-69da-461f-afd4-853f2fbe44a4" providerId="ADAL" clId="{4E0785C7-8DBE-4E8F-9582-727DD7428185}" dt="2022-07-30T14:27:54.824" v="1042" actId="12"/>
          <ac:spMkLst>
            <pc:docMk/>
            <pc:sldMk cId="0" sldId="335"/>
            <ac:spMk id="7171" creationId="{083DEEB4-F22A-35CA-EE7F-FD8BB11BFB1B}"/>
          </ac:spMkLst>
        </pc:spChg>
        <pc:spChg chg="mod">
          <ac:chgData name="Deegan, Brian" userId="7f3b56fa-69da-461f-afd4-853f2fbe44a4" providerId="ADAL" clId="{4E0785C7-8DBE-4E8F-9582-727DD7428185}" dt="2022-07-30T14:27:58.900" v="1043" actId="1076"/>
          <ac:spMkLst>
            <pc:docMk/>
            <pc:sldMk cId="0" sldId="335"/>
            <ac:spMk id="7174" creationId="{AE0E7421-580C-740D-04E2-DD40597792DE}"/>
          </ac:spMkLst>
        </pc:spChg>
      </pc:sldChg>
      <pc:sldChg chg="modSp add del mod">
        <pc:chgData name="Deegan, Brian" userId="7f3b56fa-69da-461f-afd4-853f2fbe44a4" providerId="ADAL" clId="{4E0785C7-8DBE-4E8F-9582-727DD7428185}" dt="2022-08-02T12:40:50.705" v="1486" actId="47"/>
        <pc:sldMkLst>
          <pc:docMk/>
          <pc:sldMk cId="0" sldId="336"/>
        </pc:sldMkLst>
        <pc:spChg chg="mod">
          <ac:chgData name="Deegan, Brian" userId="7f3b56fa-69da-461f-afd4-853f2fbe44a4" providerId="ADAL" clId="{4E0785C7-8DBE-4E8F-9582-727DD7428185}" dt="2022-07-30T14:28:04.394" v="1044" actId="1076"/>
          <ac:spMkLst>
            <pc:docMk/>
            <pc:sldMk cId="0" sldId="336"/>
            <ac:spMk id="8195" creationId="{A12E9059-1D85-DE81-9267-F4CB4F93E86B}"/>
          </ac:spMkLst>
        </pc:spChg>
      </pc:sldChg>
      <pc:sldChg chg="modSp add del mod">
        <pc:chgData name="Deegan, Brian" userId="7f3b56fa-69da-461f-afd4-853f2fbe44a4" providerId="ADAL" clId="{4E0785C7-8DBE-4E8F-9582-727DD7428185}" dt="2022-08-02T12:40:50.705" v="1486" actId="47"/>
        <pc:sldMkLst>
          <pc:docMk/>
          <pc:sldMk cId="0" sldId="337"/>
        </pc:sldMkLst>
        <pc:spChg chg="mod">
          <ac:chgData name="Deegan, Brian" userId="7f3b56fa-69da-461f-afd4-853f2fbe44a4" providerId="ADAL" clId="{4E0785C7-8DBE-4E8F-9582-727DD7428185}" dt="2022-07-30T14:28:33.190" v="1091" actId="12"/>
          <ac:spMkLst>
            <pc:docMk/>
            <pc:sldMk cId="0" sldId="337"/>
            <ac:spMk id="9219" creationId="{2196AE1C-5A80-386A-AD4C-C8BF1F3009F1}"/>
          </ac:spMkLst>
        </pc:spChg>
        <pc:spChg chg="mod">
          <ac:chgData name="Deegan, Brian" userId="7f3b56fa-69da-461f-afd4-853f2fbe44a4" providerId="ADAL" clId="{4E0785C7-8DBE-4E8F-9582-727DD7428185}" dt="2022-07-30T14:28:19.758" v="1088" actId="1036"/>
          <ac:spMkLst>
            <pc:docMk/>
            <pc:sldMk cId="0" sldId="337"/>
            <ac:spMk id="9222" creationId="{80C56CC3-072F-13FC-5344-08EBEECEF71A}"/>
          </ac:spMkLst>
        </pc:spChg>
        <pc:spChg chg="mod">
          <ac:chgData name="Deegan, Brian" userId="7f3b56fa-69da-461f-afd4-853f2fbe44a4" providerId="ADAL" clId="{4E0785C7-8DBE-4E8F-9582-727DD7428185}" dt="2022-07-30T14:28:19.758" v="1088" actId="1036"/>
          <ac:spMkLst>
            <pc:docMk/>
            <pc:sldMk cId="0" sldId="337"/>
            <ac:spMk id="9223" creationId="{28B8DD04-D895-22DB-A0F9-77CB27BCFFAD}"/>
          </ac:spMkLst>
        </pc:spChg>
        <pc:spChg chg="mod">
          <ac:chgData name="Deegan, Brian" userId="7f3b56fa-69da-461f-afd4-853f2fbe44a4" providerId="ADAL" clId="{4E0785C7-8DBE-4E8F-9582-727DD7428185}" dt="2022-07-30T14:28:19.758" v="1088" actId="1036"/>
          <ac:spMkLst>
            <pc:docMk/>
            <pc:sldMk cId="0" sldId="337"/>
            <ac:spMk id="9224" creationId="{9DAC4AB1-6E58-B199-E435-E79FE6BA2B6B}"/>
          </ac:spMkLst>
        </pc:spChg>
        <pc:spChg chg="mod">
          <ac:chgData name="Deegan, Brian" userId="7f3b56fa-69da-461f-afd4-853f2fbe44a4" providerId="ADAL" clId="{4E0785C7-8DBE-4E8F-9582-727DD7428185}" dt="2022-07-30T14:28:19.758" v="1088" actId="1036"/>
          <ac:spMkLst>
            <pc:docMk/>
            <pc:sldMk cId="0" sldId="337"/>
            <ac:spMk id="9225" creationId="{64CC232A-265C-F2D8-8AFF-3EB12E49C5BF}"/>
          </ac:spMkLst>
        </pc:spChg>
        <pc:spChg chg="mod">
          <ac:chgData name="Deegan, Brian" userId="7f3b56fa-69da-461f-afd4-853f2fbe44a4" providerId="ADAL" clId="{4E0785C7-8DBE-4E8F-9582-727DD7428185}" dt="2022-07-30T14:28:19.758" v="1088" actId="1036"/>
          <ac:spMkLst>
            <pc:docMk/>
            <pc:sldMk cId="0" sldId="337"/>
            <ac:spMk id="9229" creationId="{2D321FC2-680B-1C5F-5849-632E4A07C660}"/>
          </ac:spMkLst>
        </pc:spChg>
        <pc:spChg chg="mod">
          <ac:chgData name="Deegan, Brian" userId="7f3b56fa-69da-461f-afd4-853f2fbe44a4" providerId="ADAL" clId="{4E0785C7-8DBE-4E8F-9582-727DD7428185}" dt="2022-07-30T14:28:19.758" v="1088" actId="1036"/>
          <ac:spMkLst>
            <pc:docMk/>
            <pc:sldMk cId="0" sldId="337"/>
            <ac:spMk id="9230" creationId="{01DB38F6-491E-497E-B774-59C3AA532546}"/>
          </ac:spMkLst>
        </pc:spChg>
        <pc:spChg chg="mod">
          <ac:chgData name="Deegan, Brian" userId="7f3b56fa-69da-461f-afd4-853f2fbe44a4" providerId="ADAL" clId="{4E0785C7-8DBE-4E8F-9582-727DD7428185}" dt="2022-07-30T14:28:19.758" v="1088" actId="1036"/>
          <ac:spMkLst>
            <pc:docMk/>
            <pc:sldMk cId="0" sldId="337"/>
            <ac:spMk id="9231" creationId="{D5CC81E7-4A28-5F33-0DD8-E372978D783F}"/>
          </ac:spMkLst>
        </pc:spChg>
        <pc:spChg chg="mod">
          <ac:chgData name="Deegan, Brian" userId="7f3b56fa-69da-461f-afd4-853f2fbe44a4" providerId="ADAL" clId="{4E0785C7-8DBE-4E8F-9582-727DD7428185}" dt="2022-07-30T14:28:19.758" v="1088" actId="1036"/>
          <ac:spMkLst>
            <pc:docMk/>
            <pc:sldMk cId="0" sldId="337"/>
            <ac:spMk id="9232" creationId="{AA9C53AB-F03F-BF51-7BA9-64AC81C5BF7C}"/>
          </ac:spMkLst>
        </pc:spChg>
        <pc:spChg chg="mod">
          <ac:chgData name="Deegan, Brian" userId="7f3b56fa-69da-461f-afd4-853f2fbe44a4" providerId="ADAL" clId="{4E0785C7-8DBE-4E8F-9582-727DD7428185}" dt="2022-07-30T14:28:19.758" v="1088" actId="1036"/>
          <ac:spMkLst>
            <pc:docMk/>
            <pc:sldMk cId="0" sldId="337"/>
            <ac:spMk id="9233" creationId="{E3397437-4D1D-786A-A78A-65F43D3ED19B}"/>
          </ac:spMkLst>
        </pc:spChg>
        <pc:spChg chg="mod">
          <ac:chgData name="Deegan, Brian" userId="7f3b56fa-69da-461f-afd4-853f2fbe44a4" providerId="ADAL" clId="{4E0785C7-8DBE-4E8F-9582-727DD7428185}" dt="2022-07-30T14:28:19.758" v="1088" actId="1036"/>
          <ac:spMkLst>
            <pc:docMk/>
            <pc:sldMk cId="0" sldId="337"/>
            <ac:spMk id="9234" creationId="{9DB2C13C-8353-F266-1609-ECD626A2B9E0}"/>
          </ac:spMkLst>
        </pc:spChg>
        <pc:spChg chg="mod">
          <ac:chgData name="Deegan, Brian" userId="7f3b56fa-69da-461f-afd4-853f2fbe44a4" providerId="ADAL" clId="{4E0785C7-8DBE-4E8F-9582-727DD7428185}" dt="2022-07-30T14:28:19.758" v="1088" actId="1036"/>
          <ac:spMkLst>
            <pc:docMk/>
            <pc:sldMk cId="0" sldId="337"/>
            <ac:spMk id="9235" creationId="{7592AAA0-4291-88C7-62EA-54BEF23FCCEB}"/>
          </ac:spMkLst>
        </pc:spChg>
        <pc:spChg chg="mod">
          <ac:chgData name="Deegan, Brian" userId="7f3b56fa-69da-461f-afd4-853f2fbe44a4" providerId="ADAL" clId="{4E0785C7-8DBE-4E8F-9582-727DD7428185}" dt="2022-07-30T14:28:19.758" v="1088" actId="1036"/>
          <ac:spMkLst>
            <pc:docMk/>
            <pc:sldMk cId="0" sldId="337"/>
            <ac:spMk id="9236" creationId="{D4400E6A-D24A-6E50-9ED6-3FB7269F99A0}"/>
          </ac:spMkLst>
        </pc:spChg>
        <pc:grpChg chg="mod">
          <ac:chgData name="Deegan, Brian" userId="7f3b56fa-69da-461f-afd4-853f2fbe44a4" providerId="ADAL" clId="{4E0785C7-8DBE-4E8F-9582-727DD7428185}" dt="2022-07-30T14:28:19.758" v="1088" actId="1036"/>
          <ac:grpSpMkLst>
            <pc:docMk/>
            <pc:sldMk cId="0" sldId="337"/>
            <ac:grpSpMk id="9220" creationId="{82673B09-9FEE-9CB8-CE0C-6B8CD641C732}"/>
          </ac:grpSpMkLst>
        </pc:grpChg>
        <pc:grpChg chg="mod">
          <ac:chgData name="Deegan, Brian" userId="7f3b56fa-69da-461f-afd4-853f2fbe44a4" providerId="ADAL" clId="{4E0785C7-8DBE-4E8F-9582-727DD7428185}" dt="2022-07-30T14:28:19.758" v="1088" actId="1036"/>
          <ac:grpSpMkLst>
            <pc:docMk/>
            <pc:sldMk cId="0" sldId="337"/>
            <ac:grpSpMk id="9221" creationId="{60566209-46E4-8D6C-AD18-E30C1AA869B7}"/>
          </ac:grpSpMkLst>
        </pc:grpChg>
        <pc:graphicFrameChg chg="mod">
          <ac:chgData name="Deegan, Brian" userId="7f3b56fa-69da-461f-afd4-853f2fbe44a4" providerId="ADAL" clId="{4E0785C7-8DBE-4E8F-9582-727DD7428185}" dt="2022-07-30T14:28:19.758" v="1088" actId="1036"/>
          <ac:graphicFrameMkLst>
            <pc:docMk/>
            <pc:sldMk cId="0" sldId="337"/>
            <ac:graphicFrameMk id="9226" creationId="{F40BE58D-B1F0-2119-65E0-17819B9EA782}"/>
          </ac:graphicFrameMkLst>
        </pc:graphicFrameChg>
        <pc:graphicFrameChg chg="mod">
          <ac:chgData name="Deegan, Brian" userId="7f3b56fa-69da-461f-afd4-853f2fbe44a4" providerId="ADAL" clId="{4E0785C7-8DBE-4E8F-9582-727DD7428185}" dt="2022-07-30T14:28:19.758" v="1088" actId="1036"/>
          <ac:graphicFrameMkLst>
            <pc:docMk/>
            <pc:sldMk cId="0" sldId="337"/>
            <ac:graphicFrameMk id="9227" creationId="{2D2FB250-3525-44BB-9164-241DA6BFDAD4}"/>
          </ac:graphicFrameMkLst>
        </pc:graphicFrameChg>
        <pc:graphicFrameChg chg="mod">
          <ac:chgData name="Deegan, Brian" userId="7f3b56fa-69da-461f-afd4-853f2fbe44a4" providerId="ADAL" clId="{4E0785C7-8DBE-4E8F-9582-727DD7428185}" dt="2022-07-30T14:28:19.758" v="1088" actId="1036"/>
          <ac:graphicFrameMkLst>
            <pc:docMk/>
            <pc:sldMk cId="0" sldId="337"/>
            <ac:graphicFrameMk id="9228" creationId="{65164A69-E4E5-F0F0-8F1A-19FA383123F2}"/>
          </ac:graphicFrameMkLst>
        </pc:graphicFrameChg>
      </pc:sldChg>
      <pc:sldChg chg="delSp modSp add del mod">
        <pc:chgData name="Deegan, Brian" userId="7f3b56fa-69da-461f-afd4-853f2fbe44a4" providerId="ADAL" clId="{4E0785C7-8DBE-4E8F-9582-727DD7428185}" dt="2022-08-02T12:40:50.705" v="1486" actId="47"/>
        <pc:sldMkLst>
          <pc:docMk/>
          <pc:sldMk cId="0" sldId="338"/>
        </pc:sldMkLst>
        <pc:spChg chg="mod">
          <ac:chgData name="Deegan, Brian" userId="7f3b56fa-69da-461f-afd4-853f2fbe44a4" providerId="ADAL" clId="{4E0785C7-8DBE-4E8F-9582-727DD7428185}" dt="2022-07-30T14:28:51.987" v="1113" actId="113"/>
          <ac:spMkLst>
            <pc:docMk/>
            <pc:sldMk cId="0" sldId="338"/>
            <ac:spMk id="10243" creationId="{0E03C563-4EDA-27B7-9654-14459ABD157C}"/>
          </ac:spMkLst>
        </pc:spChg>
        <pc:spChg chg="del mod">
          <ac:chgData name="Deegan, Brian" userId="7f3b56fa-69da-461f-afd4-853f2fbe44a4" providerId="ADAL" clId="{4E0785C7-8DBE-4E8F-9582-727DD7428185}" dt="2022-07-30T14:28:45.381" v="1111" actId="478"/>
          <ac:spMkLst>
            <pc:docMk/>
            <pc:sldMk cId="0" sldId="338"/>
            <ac:spMk id="10244" creationId="{F97EA0B8-2DBC-F106-775E-5C774277D380}"/>
          </ac:spMkLst>
        </pc:spChg>
        <pc:spChg chg="mod">
          <ac:chgData name="Deegan, Brian" userId="7f3b56fa-69da-461f-afd4-853f2fbe44a4" providerId="ADAL" clId="{4E0785C7-8DBE-4E8F-9582-727DD7428185}" dt="2022-07-30T14:29:00.507" v="1114" actId="108"/>
          <ac:spMkLst>
            <pc:docMk/>
            <pc:sldMk cId="0" sldId="338"/>
            <ac:spMk id="10246" creationId="{60C0D5A3-D39D-E29B-A078-0FA9D1D3D592}"/>
          </ac:spMkLst>
        </pc:spChg>
        <pc:spChg chg="del mod">
          <ac:chgData name="Deegan, Brian" userId="7f3b56fa-69da-461f-afd4-853f2fbe44a4" providerId="ADAL" clId="{4E0785C7-8DBE-4E8F-9582-727DD7428185}" dt="2022-07-30T14:28:45.381" v="1111" actId="478"/>
          <ac:spMkLst>
            <pc:docMk/>
            <pc:sldMk cId="0" sldId="338"/>
            <ac:spMk id="10247" creationId="{0389928F-A4D1-108E-832F-8AE6DB52FDE1}"/>
          </ac:spMkLst>
        </pc:spChg>
        <pc:spChg chg="mod">
          <ac:chgData name="Deegan, Brian" userId="7f3b56fa-69da-461f-afd4-853f2fbe44a4" providerId="ADAL" clId="{4E0785C7-8DBE-4E8F-9582-727DD7428185}" dt="2022-07-30T14:29:07.964" v="1116" actId="1076"/>
          <ac:spMkLst>
            <pc:docMk/>
            <pc:sldMk cId="0" sldId="338"/>
            <ac:spMk id="10249" creationId="{3B0DE056-5FD1-32BD-0B4D-561436575B00}"/>
          </ac:spMkLst>
        </pc:spChg>
        <pc:spChg chg="del mod">
          <ac:chgData name="Deegan, Brian" userId="7f3b56fa-69da-461f-afd4-853f2fbe44a4" providerId="ADAL" clId="{4E0785C7-8DBE-4E8F-9582-727DD7428185}" dt="2022-07-30T14:28:45.381" v="1111" actId="478"/>
          <ac:spMkLst>
            <pc:docMk/>
            <pc:sldMk cId="0" sldId="338"/>
            <ac:spMk id="10250" creationId="{F8270932-99F9-2858-97C2-45A6246CA7DA}"/>
          </ac:spMkLst>
        </pc:spChg>
        <pc:graphicFrameChg chg="mod">
          <ac:chgData name="Deegan, Brian" userId="7f3b56fa-69da-461f-afd4-853f2fbe44a4" providerId="ADAL" clId="{4E0785C7-8DBE-4E8F-9582-727DD7428185}" dt="2022-07-30T14:28:41.405" v="1110" actId="1035"/>
          <ac:graphicFrameMkLst>
            <pc:docMk/>
            <pc:sldMk cId="0" sldId="338"/>
            <ac:graphicFrameMk id="10245" creationId="{463680E2-5B02-0C98-141F-D8A666859D9F}"/>
          </ac:graphicFrameMkLst>
        </pc:graphicFrameChg>
        <pc:graphicFrameChg chg="mod">
          <ac:chgData name="Deegan, Brian" userId="7f3b56fa-69da-461f-afd4-853f2fbe44a4" providerId="ADAL" clId="{4E0785C7-8DBE-4E8F-9582-727DD7428185}" dt="2022-07-30T14:28:41.405" v="1110" actId="1035"/>
          <ac:graphicFrameMkLst>
            <pc:docMk/>
            <pc:sldMk cId="0" sldId="338"/>
            <ac:graphicFrameMk id="10248" creationId="{1D3FEF1D-6779-CCED-D4F3-6681E2A44969}"/>
          </ac:graphicFrameMkLst>
        </pc:graphicFrameChg>
        <pc:graphicFrameChg chg="mod">
          <ac:chgData name="Deegan, Brian" userId="7f3b56fa-69da-461f-afd4-853f2fbe44a4" providerId="ADAL" clId="{4E0785C7-8DBE-4E8F-9582-727DD7428185}" dt="2022-07-30T14:28:41.405" v="1110" actId="1035"/>
          <ac:graphicFrameMkLst>
            <pc:docMk/>
            <pc:sldMk cId="0" sldId="338"/>
            <ac:graphicFrameMk id="10251" creationId="{19E46788-2DD9-E816-B3C7-7D1C110660DF}"/>
          </ac:graphicFrameMkLst>
        </pc:graphicFrameChg>
      </pc:sldChg>
      <pc:sldChg chg="modSp add del">
        <pc:chgData name="Deegan, Brian" userId="7f3b56fa-69da-461f-afd4-853f2fbe44a4" providerId="ADAL" clId="{4E0785C7-8DBE-4E8F-9582-727DD7428185}" dt="2022-08-02T12:40:50.705" v="1486" actId="47"/>
        <pc:sldMkLst>
          <pc:docMk/>
          <pc:sldMk cId="0" sldId="339"/>
        </pc:sldMkLst>
        <pc:spChg chg="mod">
          <ac:chgData name="Deegan, Brian" userId="7f3b56fa-69da-461f-afd4-853f2fbe44a4" providerId="ADAL" clId="{4E0785C7-8DBE-4E8F-9582-727DD7428185}" dt="2022-07-30T14:29:12.706" v="1117" actId="1076"/>
          <ac:spMkLst>
            <pc:docMk/>
            <pc:sldMk cId="0" sldId="339"/>
            <ac:spMk id="11268" creationId="{B64EE414-5414-0307-8479-58CCE4F3F964}"/>
          </ac:spMkLst>
        </pc:spChg>
        <pc:picChg chg="mod">
          <ac:chgData name="Deegan, Brian" userId="7f3b56fa-69da-461f-afd4-853f2fbe44a4" providerId="ADAL" clId="{4E0785C7-8DBE-4E8F-9582-727DD7428185}" dt="2022-07-30T14:29:15.516" v="1118" actId="1076"/>
          <ac:picMkLst>
            <pc:docMk/>
            <pc:sldMk cId="0" sldId="339"/>
            <ac:picMk id="11267" creationId="{23BEFAC5-6491-E290-F5A8-DBE6E92978F0}"/>
          </ac:picMkLst>
        </pc:picChg>
      </pc:sldChg>
      <pc:sldChg chg="modSp add del mod">
        <pc:chgData name="Deegan, Brian" userId="7f3b56fa-69da-461f-afd4-853f2fbe44a4" providerId="ADAL" clId="{4E0785C7-8DBE-4E8F-9582-727DD7428185}" dt="2022-08-02T12:40:50.705" v="1486" actId="47"/>
        <pc:sldMkLst>
          <pc:docMk/>
          <pc:sldMk cId="0" sldId="340"/>
        </pc:sldMkLst>
        <pc:spChg chg="mod">
          <ac:chgData name="Deegan, Brian" userId="7f3b56fa-69da-461f-afd4-853f2fbe44a4" providerId="ADAL" clId="{4E0785C7-8DBE-4E8F-9582-727DD7428185}" dt="2022-07-30T14:29:33.831" v="1121" actId="12"/>
          <ac:spMkLst>
            <pc:docMk/>
            <pc:sldMk cId="0" sldId="340"/>
            <ac:spMk id="12291" creationId="{F5F92101-2110-2A9D-4CDA-0A262FEE4BA1}"/>
          </ac:spMkLst>
        </pc:spChg>
        <pc:spChg chg="mod">
          <ac:chgData name="Deegan, Brian" userId="7f3b56fa-69da-461f-afd4-853f2fbe44a4" providerId="ADAL" clId="{4E0785C7-8DBE-4E8F-9582-727DD7428185}" dt="2022-07-30T14:30:36.386" v="1141" actId="6549"/>
          <ac:spMkLst>
            <pc:docMk/>
            <pc:sldMk cId="0" sldId="340"/>
            <ac:spMk id="12294" creationId="{BC964828-F664-6171-9AFB-FD439CC3C998}"/>
          </ac:spMkLst>
        </pc:spChg>
        <pc:graphicFrameChg chg="mod">
          <ac:chgData name="Deegan, Brian" userId="7f3b56fa-69da-461f-afd4-853f2fbe44a4" providerId="ADAL" clId="{4E0785C7-8DBE-4E8F-9582-727DD7428185}" dt="2022-07-30T14:29:23.278" v="1119" actId="1076"/>
          <ac:graphicFrameMkLst>
            <pc:docMk/>
            <pc:sldMk cId="0" sldId="340"/>
            <ac:graphicFrameMk id="12293" creationId="{016C189A-41EF-AB0A-0C7D-76C2D31ED88F}"/>
          </ac:graphicFrameMkLst>
        </pc:graphicFrameChg>
      </pc:sldChg>
      <pc:sldChg chg="delSp modSp add del">
        <pc:chgData name="Deegan, Brian" userId="7f3b56fa-69da-461f-afd4-853f2fbe44a4" providerId="ADAL" clId="{4E0785C7-8DBE-4E8F-9582-727DD7428185}" dt="2022-08-02T12:40:50.705" v="1486" actId="47"/>
        <pc:sldMkLst>
          <pc:docMk/>
          <pc:sldMk cId="0" sldId="341"/>
        </pc:sldMkLst>
        <pc:spChg chg="mod">
          <ac:chgData name="Deegan, Brian" userId="7f3b56fa-69da-461f-afd4-853f2fbe44a4" providerId="ADAL" clId="{4E0785C7-8DBE-4E8F-9582-727DD7428185}" dt="2022-07-30T14:30:56.276" v="1189" actId="1036"/>
          <ac:spMkLst>
            <pc:docMk/>
            <pc:sldMk cId="0" sldId="341"/>
            <ac:spMk id="14338" creationId="{41DBF871-C86F-BC4A-581C-BA4F2D37F0A6}"/>
          </ac:spMkLst>
        </pc:spChg>
        <pc:spChg chg="mod">
          <ac:chgData name="Deegan, Brian" userId="7f3b56fa-69da-461f-afd4-853f2fbe44a4" providerId="ADAL" clId="{4E0785C7-8DBE-4E8F-9582-727DD7428185}" dt="2022-07-30T14:30:56.276" v="1189" actId="1036"/>
          <ac:spMkLst>
            <pc:docMk/>
            <pc:sldMk cId="0" sldId="341"/>
            <ac:spMk id="14340" creationId="{3AC1F49B-8CAD-244F-804D-1EDD187EFE75}"/>
          </ac:spMkLst>
        </pc:spChg>
        <pc:spChg chg="del mod">
          <ac:chgData name="Deegan, Brian" userId="7f3b56fa-69da-461f-afd4-853f2fbe44a4" providerId="ADAL" clId="{4E0785C7-8DBE-4E8F-9582-727DD7428185}" dt="2022-07-30T14:30:59.782" v="1190" actId="478"/>
          <ac:spMkLst>
            <pc:docMk/>
            <pc:sldMk cId="0" sldId="341"/>
            <ac:spMk id="14342" creationId="{261C9FCC-9F26-46CE-9CE9-75D2D3D839B9}"/>
          </ac:spMkLst>
        </pc:spChg>
        <pc:spChg chg="del mod">
          <ac:chgData name="Deegan, Brian" userId="7f3b56fa-69da-461f-afd4-853f2fbe44a4" providerId="ADAL" clId="{4E0785C7-8DBE-4E8F-9582-727DD7428185}" dt="2022-07-30T14:30:59.782" v="1190" actId="478"/>
          <ac:spMkLst>
            <pc:docMk/>
            <pc:sldMk cId="0" sldId="341"/>
            <ac:spMk id="14344" creationId="{7C352F92-2A52-DD2A-64E2-85B4EFEEA55F}"/>
          </ac:spMkLst>
        </pc:spChg>
        <pc:spChg chg="mod">
          <ac:chgData name="Deegan, Brian" userId="7f3b56fa-69da-461f-afd4-853f2fbe44a4" providerId="ADAL" clId="{4E0785C7-8DBE-4E8F-9582-727DD7428185}" dt="2022-07-30T14:30:56.276" v="1189" actId="1036"/>
          <ac:spMkLst>
            <pc:docMk/>
            <pc:sldMk cId="0" sldId="341"/>
            <ac:spMk id="14346" creationId="{7AA9504F-8DF4-7683-135D-A3AD294AF7D4}"/>
          </ac:spMkLst>
        </pc:spChg>
        <pc:spChg chg="mod">
          <ac:chgData name="Deegan, Brian" userId="7f3b56fa-69da-461f-afd4-853f2fbe44a4" providerId="ADAL" clId="{4E0785C7-8DBE-4E8F-9582-727DD7428185}" dt="2022-07-30T14:30:56.276" v="1189" actId="1036"/>
          <ac:spMkLst>
            <pc:docMk/>
            <pc:sldMk cId="0" sldId="341"/>
            <ac:spMk id="14347" creationId="{B08FCE41-4797-26AC-2B48-097E14F81AC6}"/>
          </ac:spMkLst>
        </pc:spChg>
        <pc:graphicFrameChg chg="mod">
          <ac:chgData name="Deegan, Brian" userId="7f3b56fa-69da-461f-afd4-853f2fbe44a4" providerId="ADAL" clId="{4E0785C7-8DBE-4E8F-9582-727DD7428185}" dt="2022-07-30T14:30:56.276" v="1189" actId="1036"/>
          <ac:graphicFrameMkLst>
            <pc:docMk/>
            <pc:sldMk cId="0" sldId="341"/>
            <ac:graphicFrameMk id="14343" creationId="{E38F4557-AA1E-66E4-3DF1-B52AF76BB5E7}"/>
          </ac:graphicFrameMkLst>
        </pc:graphicFrameChg>
        <pc:graphicFrameChg chg="mod">
          <ac:chgData name="Deegan, Brian" userId="7f3b56fa-69da-461f-afd4-853f2fbe44a4" providerId="ADAL" clId="{4E0785C7-8DBE-4E8F-9582-727DD7428185}" dt="2022-07-30T14:30:56.276" v="1189" actId="1036"/>
          <ac:graphicFrameMkLst>
            <pc:docMk/>
            <pc:sldMk cId="0" sldId="341"/>
            <ac:graphicFrameMk id="14345" creationId="{F716EFCC-09AA-9DCC-9F98-ED26691A65C6}"/>
          </ac:graphicFrameMkLst>
        </pc:graphicFrameChg>
        <pc:graphicFrameChg chg="mod">
          <ac:chgData name="Deegan, Brian" userId="7f3b56fa-69da-461f-afd4-853f2fbe44a4" providerId="ADAL" clId="{4E0785C7-8DBE-4E8F-9582-727DD7428185}" dt="2022-07-30T14:30:56.276" v="1189" actId="1036"/>
          <ac:graphicFrameMkLst>
            <pc:docMk/>
            <pc:sldMk cId="0" sldId="341"/>
            <ac:graphicFrameMk id="14348" creationId="{255CADDA-9441-634E-0025-683A7003B8AE}"/>
          </ac:graphicFrameMkLst>
        </pc:graphicFrameChg>
      </pc:sldChg>
      <pc:sldChg chg="modSp del mod">
        <pc:chgData name="Deegan, Brian" userId="7f3b56fa-69da-461f-afd4-853f2fbe44a4" providerId="ADAL" clId="{4E0785C7-8DBE-4E8F-9582-727DD7428185}" dt="2022-08-02T12:40:50.705" v="1486" actId="47"/>
        <pc:sldMkLst>
          <pc:docMk/>
          <pc:sldMk cId="0" sldId="342"/>
        </pc:sldMkLst>
        <pc:spChg chg="mod">
          <ac:chgData name="Deegan, Brian" userId="7f3b56fa-69da-461f-afd4-853f2fbe44a4" providerId="ADAL" clId="{4E0785C7-8DBE-4E8F-9582-727DD7428185}" dt="2022-07-30T13:19:42.513" v="53" actId="12"/>
          <ac:spMkLst>
            <pc:docMk/>
            <pc:sldMk cId="0" sldId="342"/>
            <ac:spMk id="50179" creationId="{2A7A53CF-2F47-49E0-A73A-49436FA155FB}"/>
          </ac:spMkLst>
        </pc:spChg>
        <pc:graphicFrameChg chg="mod">
          <ac:chgData name="Deegan, Brian" userId="7f3b56fa-69da-461f-afd4-853f2fbe44a4" providerId="ADAL" clId="{4E0785C7-8DBE-4E8F-9582-727DD7428185}" dt="2022-07-30T13:19:47.107" v="54" actId="14100"/>
          <ac:graphicFrameMkLst>
            <pc:docMk/>
            <pc:sldMk cId="0" sldId="342"/>
            <ac:graphicFrameMk id="50181" creationId="{D1F6CCD4-0B27-4337-B84C-1D14C7D84116}"/>
          </ac:graphicFrameMkLst>
        </pc:graphicFrameChg>
        <pc:picChg chg="mod">
          <ac:chgData name="Deegan, Brian" userId="7f3b56fa-69da-461f-afd4-853f2fbe44a4" providerId="ADAL" clId="{4E0785C7-8DBE-4E8F-9582-727DD7428185}" dt="2022-07-30T13:19:52.967" v="56" actId="1076"/>
          <ac:picMkLst>
            <pc:docMk/>
            <pc:sldMk cId="0" sldId="342"/>
            <ac:picMk id="50182" creationId="{DB32DA8D-D761-4017-911E-03E87AD1392C}"/>
          </ac:picMkLst>
        </pc:picChg>
      </pc:sldChg>
      <pc:sldChg chg="modSp add del mod">
        <pc:chgData name="Deegan, Brian" userId="7f3b56fa-69da-461f-afd4-853f2fbe44a4" providerId="ADAL" clId="{4E0785C7-8DBE-4E8F-9582-727DD7428185}" dt="2022-08-02T12:40:50.705" v="1486" actId="47"/>
        <pc:sldMkLst>
          <pc:docMk/>
          <pc:sldMk cId="0" sldId="343"/>
        </pc:sldMkLst>
        <pc:spChg chg="mod">
          <ac:chgData name="Deegan, Brian" userId="7f3b56fa-69da-461f-afd4-853f2fbe44a4" providerId="ADAL" clId="{4E0785C7-8DBE-4E8F-9582-727DD7428185}" dt="2022-07-30T14:31:30.300" v="1222" actId="1076"/>
          <ac:spMkLst>
            <pc:docMk/>
            <pc:sldMk cId="0" sldId="343"/>
            <ac:spMk id="15369" creationId="{D7DF2B7F-246A-8475-642E-D84362694CED}"/>
          </ac:spMkLst>
        </pc:spChg>
        <pc:graphicFrameChg chg="mod">
          <ac:chgData name="Deegan, Brian" userId="7f3b56fa-69da-461f-afd4-853f2fbe44a4" providerId="ADAL" clId="{4E0785C7-8DBE-4E8F-9582-727DD7428185}" dt="2022-07-30T14:31:07.748" v="1211" actId="1036"/>
          <ac:graphicFrameMkLst>
            <pc:docMk/>
            <pc:sldMk cId="0" sldId="343"/>
            <ac:graphicFrameMk id="15365" creationId="{F24ABEF2-F91D-D0D7-3D52-08F70B0E2DAA}"/>
          </ac:graphicFrameMkLst>
        </pc:graphicFrameChg>
        <pc:picChg chg="mod">
          <ac:chgData name="Deegan, Brian" userId="7f3b56fa-69da-461f-afd4-853f2fbe44a4" providerId="ADAL" clId="{4E0785C7-8DBE-4E8F-9582-727DD7428185}" dt="2022-07-30T14:31:07.748" v="1211" actId="1036"/>
          <ac:picMkLst>
            <pc:docMk/>
            <pc:sldMk cId="0" sldId="343"/>
            <ac:picMk id="15367" creationId="{D3D7F20C-990A-4300-8056-141D8334F2E4}"/>
          </ac:picMkLst>
        </pc:picChg>
        <pc:picChg chg="mod">
          <ac:chgData name="Deegan, Brian" userId="7f3b56fa-69da-461f-afd4-853f2fbe44a4" providerId="ADAL" clId="{4E0785C7-8DBE-4E8F-9582-727DD7428185}" dt="2022-07-30T14:31:07.748" v="1211" actId="1036"/>
          <ac:picMkLst>
            <pc:docMk/>
            <pc:sldMk cId="0" sldId="343"/>
            <ac:picMk id="15368" creationId="{611A84B2-3FE6-2194-F97A-E051EA56615B}"/>
          </ac:picMkLst>
        </pc:picChg>
      </pc:sldChg>
      <pc:sldChg chg="modSp add del">
        <pc:chgData name="Deegan, Brian" userId="7f3b56fa-69da-461f-afd4-853f2fbe44a4" providerId="ADAL" clId="{4E0785C7-8DBE-4E8F-9582-727DD7428185}" dt="2022-08-02T12:40:50.705" v="1486" actId="47"/>
        <pc:sldMkLst>
          <pc:docMk/>
          <pc:sldMk cId="0" sldId="344"/>
        </pc:sldMkLst>
        <pc:spChg chg="mod">
          <ac:chgData name="Deegan, Brian" userId="7f3b56fa-69da-461f-afd4-853f2fbe44a4" providerId="ADAL" clId="{4E0785C7-8DBE-4E8F-9582-727DD7428185}" dt="2022-07-30T14:30:48.157" v="1167" actId="2711"/>
          <ac:spMkLst>
            <pc:docMk/>
            <pc:sldMk cId="0" sldId="344"/>
            <ac:spMk id="13317" creationId="{11F5A23E-3DD7-8F04-8E79-1FF926323C16}"/>
          </ac:spMkLst>
        </pc:spChg>
        <pc:spChg chg="mod">
          <ac:chgData name="Deegan, Brian" userId="7f3b56fa-69da-461f-afd4-853f2fbe44a4" providerId="ADAL" clId="{4E0785C7-8DBE-4E8F-9582-727DD7428185}" dt="2022-07-30T14:30:43.968" v="1166" actId="1036"/>
          <ac:spMkLst>
            <pc:docMk/>
            <pc:sldMk cId="0" sldId="344"/>
            <ac:spMk id="13318" creationId="{BAF64826-AC43-05D0-29C4-BAFC588A89D1}"/>
          </ac:spMkLst>
        </pc:spChg>
        <pc:spChg chg="mod">
          <ac:chgData name="Deegan, Brian" userId="7f3b56fa-69da-461f-afd4-853f2fbe44a4" providerId="ADAL" clId="{4E0785C7-8DBE-4E8F-9582-727DD7428185}" dt="2022-07-30T14:30:43.968" v="1166" actId="1036"/>
          <ac:spMkLst>
            <pc:docMk/>
            <pc:sldMk cId="0" sldId="344"/>
            <ac:spMk id="13319" creationId="{405394A6-7D20-AFFD-2577-2A237C8D8F7C}"/>
          </ac:spMkLst>
        </pc:spChg>
        <pc:spChg chg="mod">
          <ac:chgData name="Deegan, Brian" userId="7f3b56fa-69da-461f-afd4-853f2fbe44a4" providerId="ADAL" clId="{4E0785C7-8DBE-4E8F-9582-727DD7428185}" dt="2022-07-30T14:30:43.968" v="1166" actId="1036"/>
          <ac:spMkLst>
            <pc:docMk/>
            <pc:sldMk cId="0" sldId="344"/>
            <ac:spMk id="13320" creationId="{4A7AF656-FAC1-5ECA-8912-1A31DB3BBFC4}"/>
          </ac:spMkLst>
        </pc:spChg>
        <pc:spChg chg="mod">
          <ac:chgData name="Deegan, Brian" userId="7f3b56fa-69da-461f-afd4-853f2fbe44a4" providerId="ADAL" clId="{4E0785C7-8DBE-4E8F-9582-727DD7428185}" dt="2022-07-30T14:30:43.968" v="1166" actId="1036"/>
          <ac:spMkLst>
            <pc:docMk/>
            <pc:sldMk cId="0" sldId="344"/>
            <ac:spMk id="13321" creationId="{C2BDA59D-C8FF-6B51-C371-D563383D919B}"/>
          </ac:spMkLst>
        </pc:spChg>
        <pc:spChg chg="mod">
          <ac:chgData name="Deegan, Brian" userId="7f3b56fa-69da-461f-afd4-853f2fbe44a4" providerId="ADAL" clId="{4E0785C7-8DBE-4E8F-9582-727DD7428185}" dt="2022-07-30T14:30:43.968" v="1166" actId="1036"/>
          <ac:spMkLst>
            <pc:docMk/>
            <pc:sldMk cId="0" sldId="344"/>
            <ac:spMk id="13322" creationId="{DF4E0584-07C8-A025-4ECB-0C4C38B40A57}"/>
          </ac:spMkLst>
        </pc:spChg>
        <pc:spChg chg="mod">
          <ac:chgData name="Deegan, Brian" userId="7f3b56fa-69da-461f-afd4-853f2fbe44a4" providerId="ADAL" clId="{4E0785C7-8DBE-4E8F-9582-727DD7428185}" dt="2022-07-30T14:30:43.968" v="1166" actId="1036"/>
          <ac:spMkLst>
            <pc:docMk/>
            <pc:sldMk cId="0" sldId="344"/>
            <ac:spMk id="13323" creationId="{EC5E9B54-0EB7-F69E-2939-C516EF7A5F6B}"/>
          </ac:spMkLst>
        </pc:spChg>
        <pc:spChg chg="mod">
          <ac:chgData name="Deegan, Brian" userId="7f3b56fa-69da-461f-afd4-853f2fbe44a4" providerId="ADAL" clId="{4E0785C7-8DBE-4E8F-9582-727DD7428185}" dt="2022-07-30T14:30:43.968" v="1166" actId="1036"/>
          <ac:spMkLst>
            <pc:docMk/>
            <pc:sldMk cId="0" sldId="344"/>
            <ac:spMk id="13324" creationId="{7BAEEC32-F32F-6C5D-B434-C114356A91F4}"/>
          </ac:spMkLst>
        </pc:spChg>
        <pc:spChg chg="mod">
          <ac:chgData name="Deegan, Brian" userId="7f3b56fa-69da-461f-afd4-853f2fbe44a4" providerId="ADAL" clId="{4E0785C7-8DBE-4E8F-9582-727DD7428185}" dt="2022-07-30T14:30:43.968" v="1166" actId="1036"/>
          <ac:spMkLst>
            <pc:docMk/>
            <pc:sldMk cId="0" sldId="344"/>
            <ac:spMk id="13325" creationId="{839FF9F9-6589-3B95-3541-329A5A489C10}"/>
          </ac:spMkLst>
        </pc:spChg>
        <pc:spChg chg="mod">
          <ac:chgData name="Deegan, Brian" userId="7f3b56fa-69da-461f-afd4-853f2fbe44a4" providerId="ADAL" clId="{4E0785C7-8DBE-4E8F-9582-727DD7428185}" dt="2022-07-30T14:30:43.968" v="1166" actId="1036"/>
          <ac:spMkLst>
            <pc:docMk/>
            <pc:sldMk cId="0" sldId="344"/>
            <ac:spMk id="13326" creationId="{A011E377-A593-6B7A-71BA-40D8D47FBAAE}"/>
          </ac:spMkLst>
        </pc:spChg>
        <pc:spChg chg="mod">
          <ac:chgData name="Deegan, Brian" userId="7f3b56fa-69da-461f-afd4-853f2fbe44a4" providerId="ADAL" clId="{4E0785C7-8DBE-4E8F-9582-727DD7428185}" dt="2022-07-30T14:30:43.968" v="1166" actId="1036"/>
          <ac:spMkLst>
            <pc:docMk/>
            <pc:sldMk cId="0" sldId="344"/>
            <ac:spMk id="13327" creationId="{19839873-BBDA-0B95-B6BF-0C84F025C51F}"/>
          </ac:spMkLst>
        </pc:spChg>
        <pc:spChg chg="mod">
          <ac:chgData name="Deegan, Brian" userId="7f3b56fa-69da-461f-afd4-853f2fbe44a4" providerId="ADAL" clId="{4E0785C7-8DBE-4E8F-9582-727DD7428185}" dt="2022-07-30T14:30:43.968" v="1166" actId="1036"/>
          <ac:spMkLst>
            <pc:docMk/>
            <pc:sldMk cId="0" sldId="344"/>
            <ac:spMk id="13328" creationId="{D66A31CE-F34B-A1F5-7269-27FE6E75C30E}"/>
          </ac:spMkLst>
        </pc:spChg>
        <pc:spChg chg="mod">
          <ac:chgData name="Deegan, Brian" userId="7f3b56fa-69da-461f-afd4-853f2fbe44a4" providerId="ADAL" clId="{4E0785C7-8DBE-4E8F-9582-727DD7428185}" dt="2022-07-30T14:30:43.968" v="1166" actId="1036"/>
          <ac:spMkLst>
            <pc:docMk/>
            <pc:sldMk cId="0" sldId="344"/>
            <ac:spMk id="13329" creationId="{212344BB-8390-D4DF-FDDD-3472DD7649E6}"/>
          </ac:spMkLst>
        </pc:spChg>
        <pc:spChg chg="mod">
          <ac:chgData name="Deegan, Brian" userId="7f3b56fa-69da-461f-afd4-853f2fbe44a4" providerId="ADAL" clId="{4E0785C7-8DBE-4E8F-9582-727DD7428185}" dt="2022-07-30T14:30:43.968" v="1166" actId="1036"/>
          <ac:spMkLst>
            <pc:docMk/>
            <pc:sldMk cId="0" sldId="344"/>
            <ac:spMk id="13330" creationId="{182D4AEC-0C4D-BEA7-4C76-051F15DC8C31}"/>
          </ac:spMkLst>
        </pc:spChg>
        <pc:spChg chg="mod">
          <ac:chgData name="Deegan, Brian" userId="7f3b56fa-69da-461f-afd4-853f2fbe44a4" providerId="ADAL" clId="{4E0785C7-8DBE-4E8F-9582-727DD7428185}" dt="2022-07-30T14:30:43.968" v="1166" actId="1036"/>
          <ac:spMkLst>
            <pc:docMk/>
            <pc:sldMk cId="0" sldId="344"/>
            <ac:spMk id="13331" creationId="{F9F713DF-5D82-E6A8-DD2B-A7FB9DEE4D9B}"/>
          </ac:spMkLst>
        </pc:spChg>
        <pc:spChg chg="mod">
          <ac:chgData name="Deegan, Brian" userId="7f3b56fa-69da-461f-afd4-853f2fbe44a4" providerId="ADAL" clId="{4E0785C7-8DBE-4E8F-9582-727DD7428185}" dt="2022-07-30T14:30:43.968" v="1166" actId="1036"/>
          <ac:spMkLst>
            <pc:docMk/>
            <pc:sldMk cId="0" sldId="344"/>
            <ac:spMk id="13332" creationId="{DE86D4DB-477E-7A41-2AE1-929A7896B0B6}"/>
          </ac:spMkLst>
        </pc:spChg>
        <pc:spChg chg="mod">
          <ac:chgData name="Deegan, Brian" userId="7f3b56fa-69da-461f-afd4-853f2fbe44a4" providerId="ADAL" clId="{4E0785C7-8DBE-4E8F-9582-727DD7428185}" dt="2022-07-30T14:30:43.968" v="1166" actId="1036"/>
          <ac:spMkLst>
            <pc:docMk/>
            <pc:sldMk cId="0" sldId="344"/>
            <ac:spMk id="13333" creationId="{BE98FB4E-84C0-E089-5703-FC9CCF79C93A}"/>
          </ac:spMkLst>
        </pc:spChg>
        <pc:grpChg chg="mod">
          <ac:chgData name="Deegan, Brian" userId="7f3b56fa-69da-461f-afd4-853f2fbe44a4" providerId="ADAL" clId="{4E0785C7-8DBE-4E8F-9582-727DD7428185}" dt="2022-07-30T14:30:48.157" v="1167" actId="2711"/>
          <ac:grpSpMkLst>
            <pc:docMk/>
            <pc:sldMk cId="0" sldId="344"/>
            <ac:grpSpMk id="13315" creationId="{9833627A-EA58-AB53-973D-9C802157511C}"/>
          </ac:grpSpMkLst>
        </pc:grpChg>
      </pc:sldChg>
      <pc:sldChg chg="del">
        <pc:chgData name="Deegan, Brian" userId="7f3b56fa-69da-461f-afd4-853f2fbe44a4" providerId="ADAL" clId="{4E0785C7-8DBE-4E8F-9582-727DD7428185}" dt="2022-08-02T12:40:50.705" v="1486" actId="47"/>
        <pc:sldMkLst>
          <pc:docMk/>
          <pc:sldMk cId="0" sldId="345"/>
        </pc:sldMkLst>
      </pc:sldChg>
      <pc:sldChg chg="del">
        <pc:chgData name="Deegan, Brian" userId="7f3b56fa-69da-461f-afd4-853f2fbe44a4" providerId="ADAL" clId="{4E0785C7-8DBE-4E8F-9582-727DD7428185}" dt="2022-08-02T12:40:50.705" v="1486" actId="47"/>
        <pc:sldMkLst>
          <pc:docMk/>
          <pc:sldMk cId="0" sldId="346"/>
        </pc:sldMkLst>
      </pc:sldChg>
      <pc:sldChg chg="del">
        <pc:chgData name="Deegan, Brian" userId="7f3b56fa-69da-461f-afd4-853f2fbe44a4" providerId="ADAL" clId="{4E0785C7-8DBE-4E8F-9582-727DD7428185}" dt="2022-08-02T12:41:35.767" v="1487" actId="2696"/>
        <pc:sldMkLst>
          <pc:docMk/>
          <pc:sldMk cId="0" sldId="347"/>
        </pc:sldMkLst>
      </pc:sldChg>
      <pc:sldChg chg="add">
        <pc:chgData name="Deegan, Brian" userId="7f3b56fa-69da-461f-afd4-853f2fbe44a4" providerId="ADAL" clId="{4E0785C7-8DBE-4E8F-9582-727DD7428185}" dt="2022-07-30T13:16:29.442" v="40"/>
        <pc:sldMkLst>
          <pc:docMk/>
          <pc:sldMk cId="0" sldId="348"/>
        </pc:sldMkLst>
      </pc:sldChg>
      <pc:sldChg chg="add del">
        <pc:chgData name="Deegan, Brian" userId="7f3b56fa-69da-461f-afd4-853f2fbe44a4" providerId="ADAL" clId="{4E0785C7-8DBE-4E8F-9582-727DD7428185}" dt="2022-08-02T12:40:50.705" v="1486" actId="47"/>
        <pc:sldMkLst>
          <pc:docMk/>
          <pc:sldMk cId="0" sldId="349"/>
        </pc:sldMkLst>
      </pc:sldChg>
      <pc:sldChg chg="add del">
        <pc:chgData name="Deegan, Brian" userId="7f3b56fa-69da-461f-afd4-853f2fbe44a4" providerId="ADAL" clId="{4E0785C7-8DBE-4E8F-9582-727DD7428185}" dt="2022-08-02T12:40:50.705" v="1486" actId="47"/>
        <pc:sldMkLst>
          <pc:docMk/>
          <pc:sldMk cId="0" sldId="350"/>
        </pc:sldMkLst>
      </pc:sldChg>
      <pc:sldChg chg="add">
        <pc:chgData name="Deegan, Brian" userId="7f3b56fa-69da-461f-afd4-853f2fbe44a4" providerId="ADAL" clId="{4E0785C7-8DBE-4E8F-9582-727DD7428185}" dt="2022-07-30T13:15:04.491" v="36"/>
        <pc:sldMkLst>
          <pc:docMk/>
          <pc:sldMk cId="0" sldId="351"/>
        </pc:sldMkLst>
      </pc:sldChg>
      <pc:sldChg chg="delSp modSp add del">
        <pc:chgData name="Deegan, Brian" userId="7f3b56fa-69da-461f-afd4-853f2fbe44a4" providerId="ADAL" clId="{4E0785C7-8DBE-4E8F-9582-727DD7428185}" dt="2022-08-02T12:40:50.705" v="1486" actId="47"/>
        <pc:sldMkLst>
          <pc:docMk/>
          <pc:sldMk cId="0" sldId="352"/>
        </pc:sldMkLst>
        <pc:spChg chg="mod">
          <ac:chgData name="Deegan, Brian" userId="7f3b56fa-69da-461f-afd4-853f2fbe44a4" providerId="ADAL" clId="{4E0785C7-8DBE-4E8F-9582-727DD7428185}" dt="2022-07-30T14:34:05.635" v="1335" actId="1035"/>
          <ac:spMkLst>
            <pc:docMk/>
            <pc:sldMk cId="0" sldId="352"/>
            <ac:spMk id="12291" creationId="{9E58DC8F-B157-D4BB-1660-32A60206F14A}"/>
          </ac:spMkLst>
        </pc:spChg>
        <pc:spChg chg="del mod">
          <ac:chgData name="Deegan, Brian" userId="7f3b56fa-69da-461f-afd4-853f2fbe44a4" providerId="ADAL" clId="{4E0785C7-8DBE-4E8F-9582-727DD7428185}" dt="2022-07-30T14:34:08.994" v="1336" actId="478"/>
          <ac:spMkLst>
            <pc:docMk/>
            <pc:sldMk cId="0" sldId="352"/>
            <ac:spMk id="12292" creationId="{A3FE097C-81DD-5989-69B5-79A4F48E4472}"/>
          </ac:spMkLst>
        </pc:spChg>
        <pc:graphicFrameChg chg="mod">
          <ac:chgData name="Deegan, Brian" userId="7f3b56fa-69da-461f-afd4-853f2fbe44a4" providerId="ADAL" clId="{4E0785C7-8DBE-4E8F-9582-727DD7428185}" dt="2022-07-30T14:34:05.635" v="1335" actId="1035"/>
          <ac:graphicFrameMkLst>
            <pc:docMk/>
            <pc:sldMk cId="0" sldId="352"/>
            <ac:graphicFrameMk id="12293" creationId="{BBF18648-D268-62A9-4672-02C9F5189815}"/>
          </ac:graphicFrameMkLst>
        </pc:graphicFrameChg>
        <pc:graphicFrameChg chg="mod">
          <ac:chgData name="Deegan, Brian" userId="7f3b56fa-69da-461f-afd4-853f2fbe44a4" providerId="ADAL" clId="{4E0785C7-8DBE-4E8F-9582-727DD7428185}" dt="2022-07-30T14:34:05.635" v="1335" actId="1035"/>
          <ac:graphicFrameMkLst>
            <pc:docMk/>
            <pc:sldMk cId="0" sldId="352"/>
            <ac:graphicFrameMk id="12294" creationId="{FBAE1ADB-7642-1309-9186-9E33E53EFB39}"/>
          </ac:graphicFrameMkLst>
        </pc:graphicFrameChg>
      </pc:sldChg>
      <pc:sldChg chg="modSp add del mod">
        <pc:chgData name="Deegan, Brian" userId="7f3b56fa-69da-461f-afd4-853f2fbe44a4" providerId="ADAL" clId="{4E0785C7-8DBE-4E8F-9582-727DD7428185}" dt="2022-08-02T12:40:50.705" v="1486" actId="47"/>
        <pc:sldMkLst>
          <pc:docMk/>
          <pc:sldMk cId="0" sldId="353"/>
        </pc:sldMkLst>
        <pc:graphicFrameChg chg="mod">
          <ac:chgData name="Deegan, Brian" userId="7f3b56fa-69da-461f-afd4-853f2fbe44a4" providerId="ADAL" clId="{4E0785C7-8DBE-4E8F-9582-727DD7428185}" dt="2022-07-30T14:34:15.295" v="1337" actId="1076"/>
          <ac:graphicFrameMkLst>
            <pc:docMk/>
            <pc:sldMk cId="0" sldId="353"/>
            <ac:graphicFrameMk id="13316" creationId="{22217BC3-18CE-62B5-FD87-4681CC130E9C}"/>
          </ac:graphicFrameMkLst>
        </pc:graphicFrameChg>
      </pc:sldChg>
      <pc:sldChg chg="modSp add del mod">
        <pc:chgData name="Deegan, Brian" userId="7f3b56fa-69da-461f-afd4-853f2fbe44a4" providerId="ADAL" clId="{4E0785C7-8DBE-4E8F-9582-727DD7428185}" dt="2022-08-02T12:40:50.705" v="1486" actId="47"/>
        <pc:sldMkLst>
          <pc:docMk/>
          <pc:sldMk cId="0" sldId="354"/>
        </pc:sldMkLst>
        <pc:spChg chg="mod">
          <ac:chgData name="Deegan, Brian" userId="7f3b56fa-69da-461f-afd4-853f2fbe44a4" providerId="ADAL" clId="{4E0785C7-8DBE-4E8F-9582-727DD7428185}" dt="2022-07-30T14:34:31.500" v="1343" actId="20577"/>
          <ac:spMkLst>
            <pc:docMk/>
            <pc:sldMk cId="0" sldId="354"/>
            <ac:spMk id="14338" creationId="{44A64F71-9DBE-0535-1056-DAB767461216}"/>
          </ac:spMkLst>
        </pc:spChg>
        <pc:spChg chg="mod">
          <ac:chgData name="Deegan, Brian" userId="7f3b56fa-69da-461f-afd4-853f2fbe44a4" providerId="ADAL" clId="{4E0785C7-8DBE-4E8F-9582-727DD7428185}" dt="2022-07-30T14:36:43.101" v="1485" actId="20577"/>
          <ac:spMkLst>
            <pc:docMk/>
            <pc:sldMk cId="0" sldId="354"/>
            <ac:spMk id="14339" creationId="{B5A0CDC4-4EC3-EC5C-963A-A30828B34BAC}"/>
          </ac:spMkLst>
        </pc:spChg>
      </pc:sldChg>
      <pc:sldChg chg="add del">
        <pc:chgData name="Deegan, Brian" userId="7f3b56fa-69da-461f-afd4-853f2fbe44a4" providerId="ADAL" clId="{4E0785C7-8DBE-4E8F-9582-727DD7428185}" dt="2022-08-02T12:40:50.705" v="1486" actId="47"/>
        <pc:sldMkLst>
          <pc:docMk/>
          <pc:sldMk cId="0" sldId="355"/>
        </pc:sldMkLst>
      </pc:sldChg>
      <pc:sldChg chg="add del">
        <pc:chgData name="Deegan, Brian" userId="7f3b56fa-69da-461f-afd4-853f2fbe44a4" providerId="ADAL" clId="{4E0785C7-8DBE-4E8F-9582-727DD7428185}" dt="2022-08-02T12:40:50.705" v="1486" actId="47"/>
        <pc:sldMkLst>
          <pc:docMk/>
          <pc:sldMk cId="0" sldId="356"/>
        </pc:sldMkLst>
      </pc:sldChg>
      <pc:sldChg chg="add del">
        <pc:chgData name="Deegan, Brian" userId="7f3b56fa-69da-461f-afd4-853f2fbe44a4" providerId="ADAL" clId="{4E0785C7-8DBE-4E8F-9582-727DD7428185}" dt="2022-08-02T12:40:50.705" v="1486" actId="47"/>
        <pc:sldMkLst>
          <pc:docMk/>
          <pc:sldMk cId="0" sldId="357"/>
        </pc:sldMkLst>
      </pc:sldChg>
      <pc:sldChg chg="add del">
        <pc:chgData name="Deegan, Brian" userId="7f3b56fa-69da-461f-afd4-853f2fbe44a4" providerId="ADAL" clId="{4E0785C7-8DBE-4E8F-9582-727DD7428185}" dt="2022-08-02T12:40:50.705" v="1486" actId="47"/>
        <pc:sldMkLst>
          <pc:docMk/>
          <pc:sldMk cId="0" sldId="358"/>
        </pc:sldMkLst>
      </pc:sldChg>
      <pc:sldChg chg="add del">
        <pc:chgData name="Deegan, Brian" userId="7f3b56fa-69da-461f-afd4-853f2fbe44a4" providerId="ADAL" clId="{4E0785C7-8DBE-4E8F-9582-727DD7428185}" dt="2022-08-02T12:40:50.705" v="1486" actId="47"/>
        <pc:sldMkLst>
          <pc:docMk/>
          <pc:sldMk cId="0" sldId="359"/>
        </pc:sldMkLst>
      </pc:sldChg>
      <pc:sldChg chg="add del">
        <pc:chgData name="Deegan, Brian" userId="7f3b56fa-69da-461f-afd4-853f2fbe44a4" providerId="ADAL" clId="{4E0785C7-8DBE-4E8F-9582-727DD7428185}" dt="2022-08-02T12:40:50.705" v="1486" actId="47"/>
        <pc:sldMkLst>
          <pc:docMk/>
          <pc:sldMk cId="0" sldId="360"/>
        </pc:sldMkLst>
      </pc:sldChg>
      <pc:sldChg chg="add del">
        <pc:chgData name="Deegan, Brian" userId="7f3b56fa-69da-461f-afd4-853f2fbe44a4" providerId="ADAL" clId="{4E0785C7-8DBE-4E8F-9582-727DD7428185}" dt="2022-08-02T12:40:50.705" v="1486" actId="47"/>
        <pc:sldMkLst>
          <pc:docMk/>
          <pc:sldMk cId="0" sldId="362"/>
        </pc:sldMkLst>
      </pc:sldChg>
      <pc:sldChg chg="add del">
        <pc:chgData name="Deegan, Brian" userId="7f3b56fa-69da-461f-afd4-853f2fbe44a4" providerId="ADAL" clId="{4E0785C7-8DBE-4E8F-9582-727DD7428185}" dt="2022-08-02T12:40:50.705" v="1486" actId="47"/>
        <pc:sldMkLst>
          <pc:docMk/>
          <pc:sldMk cId="0" sldId="363"/>
        </pc:sldMkLst>
      </pc:sldChg>
      <pc:sldChg chg="add">
        <pc:chgData name="Deegan, Brian" userId="7f3b56fa-69da-461f-afd4-853f2fbe44a4" providerId="ADAL" clId="{4E0785C7-8DBE-4E8F-9582-727DD7428185}" dt="2022-07-30T13:15:33.616" v="39"/>
        <pc:sldMkLst>
          <pc:docMk/>
          <pc:sldMk cId="0" sldId="387"/>
        </pc:sldMkLst>
      </pc:sldChg>
      <pc:sldChg chg="modSp mod">
        <pc:chgData name="Deegan, Brian" userId="7f3b56fa-69da-461f-afd4-853f2fbe44a4" providerId="ADAL" clId="{4E0785C7-8DBE-4E8F-9582-727DD7428185}" dt="2022-07-30T13:14:42.478" v="35" actId="12"/>
        <pc:sldMkLst>
          <pc:docMk/>
          <pc:sldMk cId="0" sldId="391"/>
        </pc:sldMkLst>
        <pc:spChg chg="mod">
          <ac:chgData name="Deegan, Brian" userId="7f3b56fa-69da-461f-afd4-853f2fbe44a4" providerId="ADAL" clId="{4E0785C7-8DBE-4E8F-9582-727DD7428185}" dt="2022-07-30T13:14:42.478" v="35" actId="12"/>
          <ac:spMkLst>
            <pc:docMk/>
            <pc:sldMk cId="0" sldId="391"/>
            <ac:spMk id="5123" creationId="{4C50FC3A-A646-473C-9C5C-A08D60BF6282}"/>
          </ac:spMkLst>
        </pc:spChg>
      </pc:sldChg>
      <pc:sldChg chg="modSp mod">
        <pc:chgData name="Deegan, Brian" userId="7f3b56fa-69da-461f-afd4-853f2fbe44a4" providerId="ADAL" clId="{4E0785C7-8DBE-4E8F-9582-727DD7428185}" dt="2022-07-30T13:17:03.831" v="42" actId="1076"/>
        <pc:sldMkLst>
          <pc:docMk/>
          <pc:sldMk cId="0" sldId="394"/>
        </pc:sldMkLst>
        <pc:spChg chg="mod">
          <ac:chgData name="Deegan, Brian" userId="7f3b56fa-69da-461f-afd4-853f2fbe44a4" providerId="ADAL" clId="{4E0785C7-8DBE-4E8F-9582-727DD7428185}" dt="2022-07-30T13:16:59.083" v="41" actId="12"/>
          <ac:spMkLst>
            <pc:docMk/>
            <pc:sldMk cId="0" sldId="394"/>
            <ac:spMk id="10243" creationId="{A69EAE1F-9460-472D-AEB5-DC19D63D3DDC}"/>
          </ac:spMkLst>
        </pc:spChg>
        <pc:graphicFrameChg chg="mod">
          <ac:chgData name="Deegan, Brian" userId="7f3b56fa-69da-461f-afd4-853f2fbe44a4" providerId="ADAL" clId="{4E0785C7-8DBE-4E8F-9582-727DD7428185}" dt="2022-07-30T13:17:03.831" v="42" actId="1076"/>
          <ac:graphicFrameMkLst>
            <pc:docMk/>
            <pc:sldMk cId="0" sldId="394"/>
            <ac:graphicFrameMk id="10245" creationId="{C535DF4C-FFF2-4D28-8788-5747FD4B3A21}"/>
          </ac:graphicFrameMkLst>
        </pc:graphicFrameChg>
      </pc:sldChg>
      <pc:sldChg chg="modSp mod">
        <pc:chgData name="Deegan, Brian" userId="7f3b56fa-69da-461f-afd4-853f2fbe44a4" providerId="ADAL" clId="{4E0785C7-8DBE-4E8F-9582-727DD7428185}" dt="2022-07-30T13:13:51.712" v="7" actId="15"/>
        <pc:sldMkLst>
          <pc:docMk/>
          <pc:sldMk cId="0" sldId="395"/>
        </pc:sldMkLst>
        <pc:spChg chg="mod">
          <ac:chgData name="Deegan, Brian" userId="7f3b56fa-69da-461f-afd4-853f2fbe44a4" providerId="ADAL" clId="{4E0785C7-8DBE-4E8F-9582-727DD7428185}" dt="2022-07-30T13:13:51.712" v="7" actId="15"/>
          <ac:spMkLst>
            <pc:docMk/>
            <pc:sldMk cId="0" sldId="395"/>
            <ac:spMk id="14339" creationId="{34C71B39-6D2A-40BC-9F69-84A905E9A4F0}"/>
          </ac:spMkLst>
        </pc:spChg>
      </pc:sldChg>
      <pc:sldChg chg="addSp delSp modSp">
        <pc:chgData name="Deegan, Brian" userId="7f3b56fa-69da-461f-afd4-853f2fbe44a4" providerId="ADAL" clId="{4E0785C7-8DBE-4E8F-9582-727DD7428185}" dt="2022-07-30T13:17:49.909" v="47" actId="1076"/>
        <pc:sldMkLst>
          <pc:docMk/>
          <pc:sldMk cId="0" sldId="400"/>
        </pc:sldMkLst>
        <pc:picChg chg="add mod">
          <ac:chgData name="Deegan, Brian" userId="7f3b56fa-69da-461f-afd4-853f2fbe44a4" providerId="ADAL" clId="{4E0785C7-8DBE-4E8F-9582-727DD7428185}" dt="2022-07-30T13:17:49.909" v="47" actId="1076"/>
          <ac:picMkLst>
            <pc:docMk/>
            <pc:sldMk cId="0" sldId="400"/>
            <ac:picMk id="7" creationId="{BC4B0BC8-C6CD-1F32-A4E5-23F26B8E9E81}"/>
          </ac:picMkLst>
        </pc:picChg>
        <pc:picChg chg="del">
          <ac:chgData name="Deegan, Brian" userId="7f3b56fa-69da-461f-afd4-853f2fbe44a4" providerId="ADAL" clId="{4E0785C7-8DBE-4E8F-9582-727DD7428185}" dt="2022-07-30T13:17:45.321" v="43" actId="478"/>
          <ac:picMkLst>
            <pc:docMk/>
            <pc:sldMk cId="0" sldId="400"/>
            <ac:picMk id="19461" creationId="{46E9D357-3069-4FE4-9F74-5BCF226495DA}"/>
          </ac:picMkLst>
        </pc:picChg>
      </pc:sldChg>
      <pc:sldChg chg="del">
        <pc:chgData name="Deegan, Brian" userId="7f3b56fa-69da-461f-afd4-853f2fbe44a4" providerId="ADAL" clId="{4E0785C7-8DBE-4E8F-9582-727DD7428185}" dt="2022-07-30T13:18:08.521" v="48" actId="47"/>
        <pc:sldMkLst>
          <pc:docMk/>
          <pc:sldMk cId="0" sldId="402"/>
        </pc:sldMkLst>
      </pc:sldChg>
      <pc:sldChg chg="del">
        <pc:chgData name="Deegan, Brian" userId="7f3b56fa-69da-461f-afd4-853f2fbe44a4" providerId="ADAL" clId="{4E0785C7-8DBE-4E8F-9582-727DD7428185}" dt="2022-07-30T13:18:35.703" v="49" actId="47"/>
        <pc:sldMkLst>
          <pc:docMk/>
          <pc:sldMk cId="0" sldId="403"/>
        </pc:sldMkLst>
      </pc:sldChg>
      <pc:sldChg chg="modSp add mod">
        <pc:chgData name="Deegan, Brian" userId="7f3b56fa-69da-461f-afd4-853f2fbe44a4" providerId="ADAL" clId="{4E0785C7-8DBE-4E8F-9582-727DD7428185}" dt="2022-07-30T13:29:19.671" v="821" actId="108"/>
        <pc:sldMkLst>
          <pc:docMk/>
          <pc:sldMk cId="2184545561" sldId="410"/>
        </pc:sldMkLst>
        <pc:spChg chg="mod">
          <ac:chgData name="Deegan, Brian" userId="7f3b56fa-69da-461f-afd4-853f2fbe44a4" providerId="ADAL" clId="{4E0785C7-8DBE-4E8F-9582-727DD7428185}" dt="2022-07-30T13:20:31.886" v="58" actId="20577"/>
          <ac:spMkLst>
            <pc:docMk/>
            <pc:sldMk cId="2184545561" sldId="410"/>
            <ac:spMk id="26626" creationId="{DDA041FB-CB2D-4AA9-9F6F-DF69ECC32F65}"/>
          </ac:spMkLst>
        </pc:spChg>
        <pc:spChg chg="mod">
          <ac:chgData name="Deegan, Brian" userId="7f3b56fa-69da-461f-afd4-853f2fbe44a4" providerId="ADAL" clId="{4E0785C7-8DBE-4E8F-9582-727DD7428185}" dt="2022-07-30T13:29:19.671" v="821" actId="108"/>
          <ac:spMkLst>
            <pc:docMk/>
            <pc:sldMk cId="2184545561" sldId="410"/>
            <ac:spMk id="26627" creationId="{BF6255BF-12D7-444A-A7FA-3D403418E4C1}"/>
          </ac:spMkLst>
        </pc:spChg>
      </pc:sldChg>
      <pc:sldChg chg="addSp delSp modSp new mod">
        <pc:chgData name="Deegan, Brian" userId="7f3b56fa-69da-461f-afd4-853f2fbe44a4" providerId="ADAL" clId="{4E0785C7-8DBE-4E8F-9582-727DD7428185}" dt="2022-07-30T13:41:12.778" v="1034" actId="20577"/>
        <pc:sldMkLst>
          <pc:docMk/>
          <pc:sldMk cId="776284953" sldId="411"/>
        </pc:sldMkLst>
        <pc:spChg chg="mod">
          <ac:chgData name="Deegan, Brian" userId="7f3b56fa-69da-461f-afd4-853f2fbe44a4" providerId="ADAL" clId="{4E0785C7-8DBE-4E8F-9582-727DD7428185}" dt="2022-07-30T13:36:21.534" v="850" actId="20577"/>
          <ac:spMkLst>
            <pc:docMk/>
            <pc:sldMk cId="776284953" sldId="411"/>
            <ac:spMk id="2" creationId="{BF87EA67-51FC-460B-4E0B-2EFF8B840596}"/>
          </ac:spMkLst>
        </pc:spChg>
        <pc:spChg chg="del">
          <ac:chgData name="Deegan, Brian" userId="7f3b56fa-69da-461f-afd4-853f2fbe44a4" providerId="ADAL" clId="{4E0785C7-8DBE-4E8F-9582-727DD7428185}" dt="2022-07-30T13:38:31.341" v="851" actId="478"/>
          <ac:spMkLst>
            <pc:docMk/>
            <pc:sldMk cId="776284953" sldId="411"/>
            <ac:spMk id="3" creationId="{2B098597-60BE-DE6C-509E-DD9EF1B7EF83}"/>
          </ac:spMkLst>
        </pc:spChg>
        <pc:spChg chg="del">
          <ac:chgData name="Deegan, Brian" userId="7f3b56fa-69da-461f-afd4-853f2fbe44a4" providerId="ADAL" clId="{4E0785C7-8DBE-4E8F-9582-727DD7428185}" dt="2022-07-30T13:39:38.323" v="862" actId="478"/>
          <ac:spMkLst>
            <pc:docMk/>
            <pc:sldMk cId="776284953" sldId="411"/>
            <ac:spMk id="4" creationId="{40EBD97A-8A69-89F0-992A-1D39D241CCFB}"/>
          </ac:spMkLst>
        </pc:spChg>
        <pc:spChg chg="del">
          <ac:chgData name="Deegan, Brian" userId="7f3b56fa-69da-461f-afd4-853f2fbe44a4" providerId="ADAL" clId="{4E0785C7-8DBE-4E8F-9582-727DD7428185}" dt="2022-07-30T13:39:40.887" v="863" actId="478"/>
          <ac:spMkLst>
            <pc:docMk/>
            <pc:sldMk cId="776284953" sldId="411"/>
            <ac:spMk id="5" creationId="{127FFA7F-0F6C-0179-DF86-8EC5545B1766}"/>
          </ac:spMkLst>
        </pc:spChg>
        <pc:spChg chg="add mod">
          <ac:chgData name="Deegan, Brian" userId="7f3b56fa-69da-461f-afd4-853f2fbe44a4" providerId="ADAL" clId="{4E0785C7-8DBE-4E8F-9582-727DD7428185}" dt="2022-07-30T13:41:12.778" v="1034" actId="20577"/>
          <ac:spMkLst>
            <pc:docMk/>
            <pc:sldMk cId="776284953" sldId="411"/>
            <ac:spMk id="10" creationId="{B92B2018-FE1F-593E-F619-1D13A16060DA}"/>
          </ac:spMkLst>
        </pc:spChg>
        <pc:graphicFrameChg chg="add mod">
          <ac:chgData name="Deegan, Brian" userId="7f3b56fa-69da-461f-afd4-853f2fbe44a4" providerId="ADAL" clId="{4E0785C7-8DBE-4E8F-9582-727DD7428185}" dt="2022-07-30T13:38:35.302" v="854"/>
          <ac:graphicFrameMkLst>
            <pc:docMk/>
            <pc:sldMk cId="776284953" sldId="411"/>
            <ac:graphicFrameMk id="6" creationId="{5BF51F4C-85F5-FDF1-0968-2353A27D5312}"/>
          </ac:graphicFrameMkLst>
        </pc:graphicFrameChg>
        <pc:graphicFrameChg chg="add mod">
          <ac:chgData name="Deegan, Brian" userId="7f3b56fa-69da-461f-afd4-853f2fbe44a4" providerId="ADAL" clId="{4E0785C7-8DBE-4E8F-9582-727DD7428185}" dt="2022-07-30T13:39:29.099" v="859"/>
          <ac:graphicFrameMkLst>
            <pc:docMk/>
            <pc:sldMk cId="776284953" sldId="411"/>
            <ac:graphicFrameMk id="8" creationId="{866A3CFC-4C4C-4BAF-8217-92D1C4BE21C5}"/>
          </ac:graphicFrameMkLst>
        </pc:graphicFrameChg>
        <pc:picChg chg="add mod">
          <ac:chgData name="Deegan, Brian" userId="7f3b56fa-69da-461f-afd4-853f2fbe44a4" providerId="ADAL" clId="{4E0785C7-8DBE-4E8F-9582-727DD7428185}" dt="2022-07-30T13:38:39.889" v="856" actId="1076"/>
          <ac:picMkLst>
            <pc:docMk/>
            <pc:sldMk cId="776284953" sldId="411"/>
            <ac:picMk id="7" creationId="{3748E4B5-62AF-D1E2-A6E0-B3819A2DFD6E}"/>
          </ac:picMkLst>
        </pc:picChg>
        <pc:picChg chg="add mod">
          <ac:chgData name="Deegan, Brian" userId="7f3b56fa-69da-461f-afd4-853f2fbe44a4" providerId="ADAL" clId="{4E0785C7-8DBE-4E8F-9582-727DD7428185}" dt="2022-07-30T13:39:33.438" v="861" actId="1076"/>
          <ac:picMkLst>
            <pc:docMk/>
            <pc:sldMk cId="776284953" sldId="411"/>
            <ac:picMk id="9" creationId="{CF598D10-F208-DBFB-5D92-5C205786FF24}"/>
          </ac:picMkLst>
        </pc:picChg>
      </pc:sldChg>
      <pc:sldChg chg="add del">
        <pc:chgData name="Deegan, Brian" userId="7f3b56fa-69da-461f-afd4-853f2fbe44a4" providerId="ADAL" clId="{4E0785C7-8DBE-4E8F-9582-727DD7428185}" dt="2022-07-30T14:27:48.309" v="1041" actId="47"/>
        <pc:sldMkLst>
          <pc:docMk/>
          <pc:sldMk cId="0" sldId="412"/>
        </pc:sldMkLst>
      </pc:sldChg>
      <pc:sldChg chg="modSp add del mod">
        <pc:chgData name="Deegan, Brian" userId="7f3b56fa-69da-461f-afd4-853f2fbe44a4" providerId="ADAL" clId="{4E0785C7-8DBE-4E8F-9582-727DD7428185}" dt="2022-08-02T12:40:50.705" v="1486" actId="47"/>
        <pc:sldMkLst>
          <pc:docMk/>
          <pc:sldMk cId="0" sldId="413"/>
        </pc:sldMkLst>
        <pc:spChg chg="mod">
          <ac:chgData name="Deegan, Brian" userId="7f3b56fa-69da-461f-afd4-853f2fbe44a4" providerId="ADAL" clId="{4E0785C7-8DBE-4E8F-9582-727DD7428185}" dt="2022-07-30T14:31:45.277" v="1249" actId="12"/>
          <ac:spMkLst>
            <pc:docMk/>
            <pc:sldMk cId="0" sldId="413"/>
            <ac:spMk id="16387" creationId="{C25C6799-BBD9-D486-C2D3-F54174884D84}"/>
          </ac:spMkLst>
        </pc:spChg>
        <pc:spChg chg="mod">
          <ac:chgData name="Deegan, Brian" userId="7f3b56fa-69da-461f-afd4-853f2fbe44a4" providerId="ADAL" clId="{4E0785C7-8DBE-4E8F-9582-727DD7428185}" dt="2022-07-30T14:31:38.465" v="1248" actId="1036"/>
          <ac:spMkLst>
            <pc:docMk/>
            <pc:sldMk cId="0" sldId="413"/>
            <ac:spMk id="16391" creationId="{78206F2D-D17C-E04A-98FB-15F574966F6F}"/>
          </ac:spMkLst>
        </pc:spChg>
        <pc:graphicFrameChg chg="mod">
          <ac:chgData name="Deegan, Brian" userId="7f3b56fa-69da-461f-afd4-853f2fbe44a4" providerId="ADAL" clId="{4E0785C7-8DBE-4E8F-9582-727DD7428185}" dt="2022-07-30T14:31:48.029" v="1250" actId="1076"/>
          <ac:graphicFrameMkLst>
            <pc:docMk/>
            <pc:sldMk cId="0" sldId="413"/>
            <ac:graphicFrameMk id="16389" creationId="{363931FB-557E-133D-1B55-673F7E34F5F8}"/>
          </ac:graphicFrameMkLst>
        </pc:graphicFrameChg>
        <pc:picChg chg="mod">
          <ac:chgData name="Deegan, Brian" userId="7f3b56fa-69da-461f-afd4-853f2fbe44a4" providerId="ADAL" clId="{4E0785C7-8DBE-4E8F-9582-727DD7428185}" dt="2022-07-30T14:31:51.431" v="1251" actId="1076"/>
          <ac:picMkLst>
            <pc:docMk/>
            <pc:sldMk cId="0" sldId="413"/>
            <ac:picMk id="16390" creationId="{0EAC6156-DCCA-03C5-63E5-CD1D27D6F768}"/>
          </ac:picMkLst>
        </pc:picChg>
      </pc:sldChg>
      <pc:sldChg chg="modSp add del">
        <pc:chgData name="Deegan, Brian" userId="7f3b56fa-69da-461f-afd4-853f2fbe44a4" providerId="ADAL" clId="{4E0785C7-8DBE-4E8F-9582-727DD7428185}" dt="2022-08-02T12:40:50.705" v="1486" actId="47"/>
        <pc:sldMkLst>
          <pc:docMk/>
          <pc:sldMk cId="0" sldId="414"/>
        </pc:sldMkLst>
        <pc:spChg chg="mod">
          <ac:chgData name="Deegan, Brian" userId="7f3b56fa-69da-461f-afd4-853f2fbe44a4" providerId="ADAL" clId="{4E0785C7-8DBE-4E8F-9582-727DD7428185}" dt="2022-07-30T14:32:01.431" v="1252" actId="1076"/>
          <ac:spMkLst>
            <pc:docMk/>
            <pc:sldMk cId="0" sldId="414"/>
            <ac:spMk id="17411" creationId="{6B6D30B4-AC24-F29D-49A9-E4B95C0D0C92}"/>
          </ac:spMkLst>
        </pc:spChg>
        <pc:spChg chg="mod">
          <ac:chgData name="Deegan, Brian" userId="7f3b56fa-69da-461f-afd4-853f2fbe44a4" providerId="ADAL" clId="{4E0785C7-8DBE-4E8F-9582-727DD7428185}" dt="2022-07-30T14:32:01.431" v="1252" actId="1076"/>
          <ac:spMkLst>
            <pc:docMk/>
            <pc:sldMk cId="0" sldId="414"/>
            <ac:spMk id="17415" creationId="{C2D0EFDA-9AD2-460A-5394-CE04273C714D}"/>
          </ac:spMkLst>
        </pc:spChg>
        <pc:spChg chg="mod">
          <ac:chgData name="Deegan, Brian" userId="7f3b56fa-69da-461f-afd4-853f2fbe44a4" providerId="ADAL" clId="{4E0785C7-8DBE-4E8F-9582-727DD7428185}" dt="2022-07-30T14:32:01.431" v="1252" actId="1076"/>
          <ac:spMkLst>
            <pc:docMk/>
            <pc:sldMk cId="0" sldId="414"/>
            <ac:spMk id="17416" creationId="{4B797874-93E3-E14E-252A-1500C6F7B78A}"/>
          </ac:spMkLst>
        </pc:spChg>
        <pc:spChg chg="mod">
          <ac:chgData name="Deegan, Brian" userId="7f3b56fa-69da-461f-afd4-853f2fbe44a4" providerId="ADAL" clId="{4E0785C7-8DBE-4E8F-9582-727DD7428185}" dt="2022-07-30T14:32:01.431" v="1252" actId="1076"/>
          <ac:spMkLst>
            <pc:docMk/>
            <pc:sldMk cId="0" sldId="414"/>
            <ac:spMk id="17418" creationId="{998985ED-A644-2D8B-F166-E392436FCD57}"/>
          </ac:spMkLst>
        </pc:spChg>
        <pc:spChg chg="mod">
          <ac:chgData name="Deegan, Brian" userId="7f3b56fa-69da-461f-afd4-853f2fbe44a4" providerId="ADAL" clId="{4E0785C7-8DBE-4E8F-9582-727DD7428185}" dt="2022-07-30T14:32:01.431" v="1252" actId="1076"/>
          <ac:spMkLst>
            <pc:docMk/>
            <pc:sldMk cId="0" sldId="414"/>
            <ac:spMk id="17420" creationId="{D7A5DCBD-F639-720E-7978-6FD6A651DF20}"/>
          </ac:spMkLst>
        </pc:spChg>
        <pc:graphicFrameChg chg="mod">
          <ac:chgData name="Deegan, Brian" userId="7f3b56fa-69da-461f-afd4-853f2fbe44a4" providerId="ADAL" clId="{4E0785C7-8DBE-4E8F-9582-727DD7428185}" dt="2022-07-30T14:32:01.431" v="1252" actId="1076"/>
          <ac:graphicFrameMkLst>
            <pc:docMk/>
            <pc:sldMk cId="0" sldId="414"/>
            <ac:graphicFrameMk id="17413" creationId="{DE5D625B-0EC0-4513-E17C-1ADA9C0E4469}"/>
          </ac:graphicFrameMkLst>
        </pc:graphicFrameChg>
        <pc:graphicFrameChg chg="mod">
          <ac:chgData name="Deegan, Brian" userId="7f3b56fa-69da-461f-afd4-853f2fbe44a4" providerId="ADAL" clId="{4E0785C7-8DBE-4E8F-9582-727DD7428185}" dt="2022-07-30T14:32:01.431" v="1252" actId="1076"/>
          <ac:graphicFrameMkLst>
            <pc:docMk/>
            <pc:sldMk cId="0" sldId="414"/>
            <ac:graphicFrameMk id="17414" creationId="{482390E3-3773-466D-7E6A-C62E6E155863}"/>
          </ac:graphicFrameMkLst>
        </pc:graphicFrameChg>
        <pc:graphicFrameChg chg="mod">
          <ac:chgData name="Deegan, Brian" userId="7f3b56fa-69da-461f-afd4-853f2fbe44a4" providerId="ADAL" clId="{4E0785C7-8DBE-4E8F-9582-727DD7428185}" dt="2022-07-30T14:32:01.431" v="1252" actId="1076"/>
          <ac:graphicFrameMkLst>
            <pc:docMk/>
            <pc:sldMk cId="0" sldId="414"/>
            <ac:graphicFrameMk id="17417" creationId="{25052414-589D-711F-3797-5AA3C060FC0C}"/>
          </ac:graphicFrameMkLst>
        </pc:graphicFrameChg>
        <pc:graphicFrameChg chg="mod">
          <ac:chgData name="Deegan, Brian" userId="7f3b56fa-69da-461f-afd4-853f2fbe44a4" providerId="ADAL" clId="{4E0785C7-8DBE-4E8F-9582-727DD7428185}" dt="2022-07-30T14:32:01.431" v="1252" actId="1076"/>
          <ac:graphicFrameMkLst>
            <pc:docMk/>
            <pc:sldMk cId="0" sldId="414"/>
            <ac:graphicFrameMk id="17419" creationId="{66BBA357-E596-1504-F895-E0E773A7DF4A}"/>
          </ac:graphicFrameMkLst>
        </pc:graphicFrameChg>
      </pc:sldChg>
      <pc:sldChg chg="add del">
        <pc:chgData name="Deegan, Brian" userId="7f3b56fa-69da-461f-afd4-853f2fbe44a4" providerId="ADAL" clId="{4E0785C7-8DBE-4E8F-9582-727DD7428185}" dt="2022-07-30T14:33:05.528" v="1254" actId="47"/>
        <pc:sldMkLst>
          <pc:docMk/>
          <pc:sldMk cId="0" sldId="415"/>
        </pc:sldMkLst>
      </pc:sldChg>
      <pc:sldChg chg="add del">
        <pc:chgData name="Deegan, Brian" userId="7f3b56fa-69da-461f-afd4-853f2fbe44a4" providerId="ADAL" clId="{4E0785C7-8DBE-4E8F-9582-727DD7428185}" dt="2022-07-30T14:33:08.454" v="1255" actId="47"/>
        <pc:sldMkLst>
          <pc:docMk/>
          <pc:sldMk cId="0" sldId="416"/>
        </pc:sldMkLst>
      </pc:sldChg>
      <pc:sldChg chg="delSp modSp add del">
        <pc:chgData name="Deegan, Brian" userId="7f3b56fa-69da-461f-afd4-853f2fbe44a4" providerId="ADAL" clId="{4E0785C7-8DBE-4E8F-9582-727DD7428185}" dt="2022-08-02T12:40:50.705" v="1486" actId="47"/>
        <pc:sldMkLst>
          <pc:docMk/>
          <pc:sldMk cId="0" sldId="417"/>
        </pc:sldMkLst>
        <pc:spChg chg="mod">
          <ac:chgData name="Deegan, Brian" userId="7f3b56fa-69da-461f-afd4-853f2fbe44a4" providerId="ADAL" clId="{4E0785C7-8DBE-4E8F-9582-727DD7428185}" dt="2022-07-30T14:33:40.098" v="1293" actId="1036"/>
          <ac:spMkLst>
            <pc:docMk/>
            <pc:sldMk cId="0" sldId="417"/>
            <ac:spMk id="7171" creationId="{A5DCF7FB-E635-E45B-EAA5-16845AF1CEAC}"/>
          </ac:spMkLst>
        </pc:spChg>
        <pc:spChg chg="mod">
          <ac:chgData name="Deegan, Brian" userId="7f3b56fa-69da-461f-afd4-853f2fbe44a4" providerId="ADAL" clId="{4E0785C7-8DBE-4E8F-9582-727DD7428185}" dt="2022-07-30T14:33:40.098" v="1293" actId="1036"/>
          <ac:spMkLst>
            <pc:docMk/>
            <pc:sldMk cId="0" sldId="417"/>
            <ac:spMk id="7173" creationId="{C19E5EBF-2CC1-4E18-3B4D-A150BB0949F2}"/>
          </ac:spMkLst>
        </pc:spChg>
        <pc:spChg chg="mod">
          <ac:chgData name="Deegan, Brian" userId="7f3b56fa-69da-461f-afd4-853f2fbe44a4" providerId="ADAL" clId="{4E0785C7-8DBE-4E8F-9582-727DD7428185}" dt="2022-07-30T14:33:40.098" v="1293" actId="1036"/>
          <ac:spMkLst>
            <pc:docMk/>
            <pc:sldMk cId="0" sldId="417"/>
            <ac:spMk id="7175" creationId="{48F55466-FC1E-BF1D-DD35-B7F699DCA9C4}"/>
          </ac:spMkLst>
        </pc:spChg>
        <pc:spChg chg="del mod">
          <ac:chgData name="Deegan, Brian" userId="7f3b56fa-69da-461f-afd4-853f2fbe44a4" providerId="ADAL" clId="{4E0785C7-8DBE-4E8F-9582-727DD7428185}" dt="2022-07-30T14:33:44.353" v="1294" actId="478"/>
          <ac:spMkLst>
            <pc:docMk/>
            <pc:sldMk cId="0" sldId="417"/>
            <ac:spMk id="7176" creationId="{E444F50A-2ED1-B8C5-537E-AA0C026708F5}"/>
          </ac:spMkLst>
        </pc:spChg>
        <pc:spChg chg="del mod">
          <ac:chgData name="Deegan, Brian" userId="7f3b56fa-69da-461f-afd4-853f2fbe44a4" providerId="ADAL" clId="{4E0785C7-8DBE-4E8F-9582-727DD7428185}" dt="2022-07-30T14:33:44.353" v="1294" actId="478"/>
          <ac:spMkLst>
            <pc:docMk/>
            <pc:sldMk cId="0" sldId="417"/>
            <ac:spMk id="7178" creationId="{2AEDCBD2-3D1F-2129-680B-0EA37173B3E1}"/>
          </ac:spMkLst>
        </pc:spChg>
        <pc:spChg chg="mod">
          <ac:chgData name="Deegan, Brian" userId="7f3b56fa-69da-461f-afd4-853f2fbe44a4" providerId="ADAL" clId="{4E0785C7-8DBE-4E8F-9582-727DD7428185}" dt="2022-07-30T14:33:40.098" v="1293" actId="1036"/>
          <ac:spMkLst>
            <pc:docMk/>
            <pc:sldMk cId="0" sldId="417"/>
            <ac:spMk id="7180" creationId="{E5BE899E-F88E-162E-86D6-6C7FDE1E5A06}"/>
          </ac:spMkLst>
        </pc:spChg>
        <pc:graphicFrameChg chg="mod">
          <ac:chgData name="Deegan, Brian" userId="7f3b56fa-69da-461f-afd4-853f2fbe44a4" providerId="ADAL" clId="{4E0785C7-8DBE-4E8F-9582-727DD7428185}" dt="2022-07-30T14:33:40.098" v="1293" actId="1036"/>
          <ac:graphicFrameMkLst>
            <pc:docMk/>
            <pc:sldMk cId="0" sldId="417"/>
            <ac:graphicFrameMk id="7174" creationId="{3A4F287E-4FDB-0642-890A-24EA6407FBDE}"/>
          </ac:graphicFrameMkLst>
        </pc:graphicFrameChg>
        <pc:graphicFrameChg chg="mod">
          <ac:chgData name="Deegan, Brian" userId="7f3b56fa-69da-461f-afd4-853f2fbe44a4" providerId="ADAL" clId="{4E0785C7-8DBE-4E8F-9582-727DD7428185}" dt="2022-07-30T14:33:40.098" v="1293" actId="1036"/>
          <ac:graphicFrameMkLst>
            <pc:docMk/>
            <pc:sldMk cId="0" sldId="417"/>
            <ac:graphicFrameMk id="7177" creationId="{B9F7398A-B9CC-D051-5E4B-C034E4DB849D}"/>
          </ac:graphicFrameMkLst>
        </pc:graphicFrameChg>
        <pc:graphicFrameChg chg="mod">
          <ac:chgData name="Deegan, Brian" userId="7f3b56fa-69da-461f-afd4-853f2fbe44a4" providerId="ADAL" clId="{4E0785C7-8DBE-4E8F-9582-727DD7428185}" dt="2022-07-30T14:33:40.098" v="1293" actId="1036"/>
          <ac:graphicFrameMkLst>
            <pc:docMk/>
            <pc:sldMk cId="0" sldId="417"/>
            <ac:graphicFrameMk id="7179" creationId="{A71A4F58-88A6-A033-BE54-93A2B62D070C}"/>
          </ac:graphicFrameMkLst>
        </pc:graphicFrameChg>
        <pc:graphicFrameChg chg="mod">
          <ac:chgData name="Deegan, Brian" userId="7f3b56fa-69da-461f-afd4-853f2fbe44a4" providerId="ADAL" clId="{4E0785C7-8DBE-4E8F-9582-727DD7428185}" dt="2022-07-30T14:33:40.098" v="1293" actId="1036"/>
          <ac:graphicFrameMkLst>
            <pc:docMk/>
            <pc:sldMk cId="0" sldId="417"/>
            <ac:graphicFrameMk id="7182" creationId="{B09F1CD7-5D3E-9FDD-A37C-15C49A4CB3CA}"/>
          </ac:graphicFrameMkLst>
        </pc:graphicFrameChg>
      </pc:sldChg>
      <pc:sldChg chg="add del">
        <pc:chgData name="Deegan, Brian" userId="7f3b56fa-69da-461f-afd4-853f2fbe44a4" providerId="ADAL" clId="{4E0785C7-8DBE-4E8F-9582-727DD7428185}" dt="2022-08-02T12:40:50.705" v="1486" actId="47"/>
        <pc:sldMkLst>
          <pc:docMk/>
          <pc:sldMk cId="0" sldId="418"/>
        </pc:sldMkLst>
      </pc:sldChg>
      <pc:sldChg chg="modSp add del">
        <pc:chgData name="Deegan, Brian" userId="7f3b56fa-69da-461f-afd4-853f2fbe44a4" providerId="ADAL" clId="{4E0785C7-8DBE-4E8F-9582-727DD7428185}" dt="2022-08-02T12:40:50.705" v="1486" actId="47"/>
        <pc:sldMkLst>
          <pc:docMk/>
          <pc:sldMk cId="0" sldId="419"/>
        </pc:sldMkLst>
        <pc:spChg chg="mod">
          <ac:chgData name="Deegan, Brian" userId="7f3b56fa-69da-461f-afd4-853f2fbe44a4" providerId="ADAL" clId="{4E0785C7-8DBE-4E8F-9582-727DD7428185}" dt="2022-07-30T14:33:59.205" v="1315" actId="1036"/>
          <ac:spMkLst>
            <pc:docMk/>
            <pc:sldMk cId="0" sldId="419"/>
            <ac:spMk id="11267" creationId="{576CB76B-42C5-ABE0-3EE8-A2E74719AB4E}"/>
          </ac:spMkLst>
        </pc:spChg>
        <pc:spChg chg="mod">
          <ac:chgData name="Deegan, Brian" userId="7f3b56fa-69da-461f-afd4-853f2fbe44a4" providerId="ADAL" clId="{4E0785C7-8DBE-4E8F-9582-727DD7428185}" dt="2022-07-30T14:33:59.205" v="1315" actId="1036"/>
          <ac:spMkLst>
            <pc:docMk/>
            <pc:sldMk cId="0" sldId="419"/>
            <ac:spMk id="11268" creationId="{981B8C1E-A659-EA81-A5C8-9AA0630B3076}"/>
          </ac:spMkLst>
        </pc:spChg>
        <pc:spChg chg="mod">
          <ac:chgData name="Deegan, Brian" userId="7f3b56fa-69da-461f-afd4-853f2fbe44a4" providerId="ADAL" clId="{4E0785C7-8DBE-4E8F-9582-727DD7428185}" dt="2022-07-30T14:33:59.205" v="1315" actId="1036"/>
          <ac:spMkLst>
            <pc:docMk/>
            <pc:sldMk cId="0" sldId="419"/>
            <ac:spMk id="11269" creationId="{3456B006-8948-B151-05AC-426026BC29E9}"/>
          </ac:spMkLst>
        </pc:spChg>
        <pc:spChg chg="mod">
          <ac:chgData name="Deegan, Brian" userId="7f3b56fa-69da-461f-afd4-853f2fbe44a4" providerId="ADAL" clId="{4E0785C7-8DBE-4E8F-9582-727DD7428185}" dt="2022-07-30T14:33:59.205" v="1315" actId="1036"/>
          <ac:spMkLst>
            <pc:docMk/>
            <pc:sldMk cId="0" sldId="419"/>
            <ac:spMk id="11270" creationId="{AEED3A4A-139D-2138-3156-F4E7DF420821}"/>
          </ac:spMkLst>
        </pc:spChg>
        <pc:spChg chg="mod">
          <ac:chgData name="Deegan, Brian" userId="7f3b56fa-69da-461f-afd4-853f2fbe44a4" providerId="ADAL" clId="{4E0785C7-8DBE-4E8F-9582-727DD7428185}" dt="2022-07-30T14:33:59.205" v="1315" actId="1036"/>
          <ac:spMkLst>
            <pc:docMk/>
            <pc:sldMk cId="0" sldId="419"/>
            <ac:spMk id="11271" creationId="{813857BF-C608-0083-38C1-D5FCC9848181}"/>
          </ac:spMkLst>
        </pc:spChg>
        <pc:spChg chg="mod">
          <ac:chgData name="Deegan, Brian" userId="7f3b56fa-69da-461f-afd4-853f2fbe44a4" providerId="ADAL" clId="{4E0785C7-8DBE-4E8F-9582-727DD7428185}" dt="2022-07-30T14:33:59.205" v="1315" actId="1036"/>
          <ac:spMkLst>
            <pc:docMk/>
            <pc:sldMk cId="0" sldId="419"/>
            <ac:spMk id="11272" creationId="{BD3B386E-3854-0A1F-67B2-08C3682ADDC7}"/>
          </ac:spMkLst>
        </pc:spChg>
      </pc:sldChg>
      <pc:sldMasterChg chg="delSldLayout">
        <pc:chgData name="Deegan, Brian" userId="7f3b56fa-69da-461f-afd4-853f2fbe44a4" providerId="ADAL" clId="{4E0785C7-8DBE-4E8F-9582-727DD7428185}" dt="2022-07-30T13:13:33.810" v="0" actId="47"/>
        <pc:sldMasterMkLst>
          <pc:docMk/>
          <pc:sldMasterMk cId="805250044" sldId="2147483660"/>
        </pc:sldMasterMkLst>
        <pc:sldLayoutChg chg="del">
          <pc:chgData name="Deegan, Brian" userId="7f3b56fa-69da-461f-afd4-853f2fbe44a4" providerId="ADAL" clId="{4E0785C7-8DBE-4E8F-9582-727DD7428185}" dt="2022-07-30T13:13:33.810" v="0" actId="47"/>
          <pc:sldLayoutMkLst>
            <pc:docMk/>
            <pc:sldMasterMk cId="805250044" sldId="2147483660"/>
            <pc:sldLayoutMk cId="880859176" sldId="2147483675"/>
          </pc:sldLayoutMkLst>
        </pc:sldLayoutChg>
      </pc:sldMasterChg>
    </pc:docChg>
  </pc:docChgLst>
  <pc:docChgLst>
    <pc:chgData name="Deegan, Brian" userId="7f3b56fa-69da-461f-afd4-853f2fbe44a4" providerId="ADAL" clId="{3B881DF3-F179-4037-815C-D9EF0EF28625}"/>
    <pc:docChg chg="undo custSel addSld delSld modSld">
      <pc:chgData name="Deegan, Brian" userId="7f3b56fa-69da-461f-afd4-853f2fbe44a4" providerId="ADAL" clId="{3B881DF3-F179-4037-815C-D9EF0EF28625}" dt="2023-01-31T14:42:34.569" v="224" actId="403"/>
      <pc:docMkLst>
        <pc:docMk/>
      </pc:docMkLst>
      <pc:sldChg chg="modSp mod">
        <pc:chgData name="Deegan, Brian" userId="7f3b56fa-69da-461f-afd4-853f2fbe44a4" providerId="ADAL" clId="{3B881DF3-F179-4037-815C-D9EF0EF28625}" dt="2023-01-31T13:19:11.825" v="88" actId="14100"/>
        <pc:sldMkLst>
          <pc:docMk/>
          <pc:sldMk cId="0" sldId="304"/>
        </pc:sldMkLst>
        <pc:spChg chg="mod">
          <ac:chgData name="Deegan, Brian" userId="7f3b56fa-69da-461f-afd4-853f2fbe44a4" providerId="ADAL" clId="{3B881DF3-F179-4037-815C-D9EF0EF28625}" dt="2023-01-31T13:19:11.825" v="88" actId="14100"/>
          <ac:spMkLst>
            <pc:docMk/>
            <pc:sldMk cId="0" sldId="304"/>
            <ac:spMk id="23559" creationId="{2CF734F8-10C8-4327-8436-2F13E3CC29F8}"/>
          </ac:spMkLst>
        </pc:spChg>
        <pc:picChg chg="mod">
          <ac:chgData name="Deegan, Brian" userId="7f3b56fa-69da-461f-afd4-853f2fbe44a4" providerId="ADAL" clId="{3B881DF3-F179-4037-815C-D9EF0EF28625}" dt="2023-01-31T13:18:09.827" v="66" actId="1076"/>
          <ac:picMkLst>
            <pc:docMk/>
            <pc:sldMk cId="0" sldId="304"/>
            <ac:picMk id="23558" creationId="{332B0D84-A25F-48D3-9ED9-3290E2AD4BAC}"/>
          </ac:picMkLst>
        </pc:picChg>
      </pc:sldChg>
      <pc:sldChg chg="modSp del">
        <pc:chgData name="Deegan, Brian" userId="7f3b56fa-69da-461f-afd4-853f2fbe44a4" providerId="ADAL" clId="{3B881DF3-F179-4037-815C-D9EF0EF28625}" dt="2023-01-31T13:19:55.234" v="91" actId="2696"/>
        <pc:sldMkLst>
          <pc:docMk/>
          <pc:sldMk cId="0" sldId="312"/>
        </pc:sldMkLst>
        <pc:picChg chg="mod">
          <ac:chgData name="Deegan, Brian" userId="7f3b56fa-69da-461f-afd4-853f2fbe44a4" providerId="ADAL" clId="{3B881DF3-F179-4037-815C-D9EF0EF28625}" dt="2023-01-31T13:19:45.760" v="90" actId="14100"/>
          <ac:picMkLst>
            <pc:docMk/>
            <pc:sldMk cId="0" sldId="312"/>
            <ac:picMk id="49155" creationId="{81EEE5B4-9994-4086-8DF5-A98276C1321E}"/>
          </ac:picMkLst>
        </pc:picChg>
      </pc:sldChg>
      <pc:sldChg chg="addSp delSp modSp add del mod">
        <pc:chgData name="Deegan, Brian" userId="7f3b56fa-69da-461f-afd4-853f2fbe44a4" providerId="ADAL" clId="{3B881DF3-F179-4037-815C-D9EF0EF28625}" dt="2023-01-31T13:20:24.878" v="98" actId="47"/>
        <pc:sldMkLst>
          <pc:docMk/>
          <pc:sldMk cId="365062710" sldId="312"/>
        </pc:sldMkLst>
        <pc:graphicFrameChg chg="add del modGraphic">
          <ac:chgData name="Deegan, Brian" userId="7f3b56fa-69da-461f-afd4-853f2fbe44a4" providerId="ADAL" clId="{3B881DF3-F179-4037-815C-D9EF0EF28625}" dt="2023-01-31T13:20:14.925" v="94" actId="27309"/>
          <ac:graphicFrameMkLst>
            <pc:docMk/>
            <pc:sldMk cId="365062710" sldId="312"/>
            <ac:graphicFrameMk id="3" creationId="{0AD67F7A-800A-69BD-2668-B892565629D8}"/>
          </ac:graphicFrameMkLst>
        </pc:graphicFrameChg>
        <pc:picChg chg="del">
          <ac:chgData name="Deegan, Brian" userId="7f3b56fa-69da-461f-afd4-853f2fbe44a4" providerId="ADAL" clId="{3B881DF3-F179-4037-815C-D9EF0EF28625}" dt="2023-01-31T13:20:17.340" v="95" actId="21"/>
          <ac:picMkLst>
            <pc:docMk/>
            <pc:sldMk cId="365062710" sldId="312"/>
            <ac:picMk id="49155" creationId="{81EEE5B4-9994-4086-8DF5-A98276C1321E}"/>
          </ac:picMkLst>
        </pc:picChg>
      </pc:sldChg>
      <pc:sldChg chg="modSp">
        <pc:chgData name="Deegan, Brian" userId="7f3b56fa-69da-461f-afd4-853f2fbe44a4" providerId="ADAL" clId="{3B881DF3-F179-4037-815C-D9EF0EF28625}" dt="2023-01-30T14:00:42.360" v="0" actId="1076"/>
        <pc:sldMkLst>
          <pc:docMk/>
          <pc:sldMk cId="0" sldId="334"/>
        </pc:sldMkLst>
        <pc:spChg chg="mod">
          <ac:chgData name="Deegan, Brian" userId="7f3b56fa-69da-461f-afd4-853f2fbe44a4" providerId="ADAL" clId="{3B881DF3-F179-4037-815C-D9EF0EF28625}" dt="2023-01-30T14:00:42.360" v="0" actId="1076"/>
          <ac:spMkLst>
            <pc:docMk/>
            <pc:sldMk cId="0" sldId="334"/>
            <ac:spMk id="38917" creationId="{2BF56082-A682-473F-9F3A-25296781A55F}"/>
          </ac:spMkLst>
        </pc:spChg>
        <pc:spChg chg="mod">
          <ac:chgData name="Deegan, Brian" userId="7f3b56fa-69da-461f-afd4-853f2fbe44a4" providerId="ADAL" clId="{3B881DF3-F179-4037-815C-D9EF0EF28625}" dt="2023-01-30T14:00:42.360" v="0" actId="1076"/>
          <ac:spMkLst>
            <pc:docMk/>
            <pc:sldMk cId="0" sldId="334"/>
            <ac:spMk id="38918" creationId="{0FF0A505-480D-4CDD-A759-3E896CF10E77}"/>
          </ac:spMkLst>
        </pc:spChg>
      </pc:sldChg>
      <pc:sldChg chg="delSp add mod">
        <pc:chgData name="Deegan, Brian" userId="7f3b56fa-69da-461f-afd4-853f2fbe44a4" providerId="ADAL" clId="{3B881DF3-F179-4037-815C-D9EF0EF28625}" dt="2023-01-31T13:12:55.443" v="28" actId="478"/>
        <pc:sldMkLst>
          <pc:docMk/>
          <pc:sldMk cId="3130857998" sldId="344"/>
        </pc:sldMkLst>
        <pc:spChg chg="del">
          <ac:chgData name="Deegan, Brian" userId="7f3b56fa-69da-461f-afd4-853f2fbe44a4" providerId="ADAL" clId="{3B881DF3-F179-4037-815C-D9EF0EF28625}" dt="2023-01-31T13:12:55.443" v="28" actId="478"/>
          <ac:spMkLst>
            <pc:docMk/>
            <pc:sldMk cId="3130857998" sldId="344"/>
            <ac:spMk id="4" creationId="{CE6D0ED0-1F7D-F255-1D11-12414A23425A}"/>
          </ac:spMkLst>
        </pc:spChg>
        <pc:spChg chg="del">
          <ac:chgData name="Deegan, Brian" userId="7f3b56fa-69da-461f-afd4-853f2fbe44a4" providerId="ADAL" clId="{3B881DF3-F179-4037-815C-D9EF0EF28625}" dt="2023-01-31T13:12:55.443" v="28" actId="478"/>
          <ac:spMkLst>
            <pc:docMk/>
            <pc:sldMk cId="3130857998" sldId="344"/>
            <ac:spMk id="5" creationId="{8C10AA62-1309-3007-7236-37301D92E02D}"/>
          </ac:spMkLst>
        </pc:spChg>
      </pc:sldChg>
      <pc:sldChg chg="modSp mod">
        <pc:chgData name="Deegan, Brian" userId="7f3b56fa-69da-461f-afd4-853f2fbe44a4" providerId="ADAL" clId="{3B881DF3-F179-4037-815C-D9EF0EF28625}" dt="2023-01-31T14:42:34.569" v="224" actId="403"/>
        <pc:sldMkLst>
          <pc:docMk/>
          <pc:sldMk cId="3969364317" sldId="386"/>
        </pc:sldMkLst>
        <pc:spChg chg="mod">
          <ac:chgData name="Deegan, Brian" userId="7f3b56fa-69da-461f-afd4-853f2fbe44a4" providerId="ADAL" clId="{3B881DF3-F179-4037-815C-D9EF0EF28625}" dt="2023-01-31T14:42:34.569" v="224" actId="403"/>
          <ac:spMkLst>
            <pc:docMk/>
            <pc:sldMk cId="3969364317" sldId="386"/>
            <ac:spMk id="3" creationId="{9DBF67EA-A2BF-4E5C-8034-AC55B8DCDE8B}"/>
          </ac:spMkLst>
        </pc:spChg>
      </pc:sldChg>
      <pc:sldChg chg="addSp delSp modSp mod">
        <pc:chgData name="Deegan, Brian" userId="7f3b56fa-69da-461f-afd4-853f2fbe44a4" providerId="ADAL" clId="{3B881DF3-F179-4037-815C-D9EF0EF28625}" dt="2023-01-31T13:21:41.063" v="124" actId="14100"/>
        <pc:sldMkLst>
          <pc:docMk/>
          <pc:sldMk cId="0" sldId="401"/>
        </pc:sldMkLst>
        <pc:spChg chg="add mod">
          <ac:chgData name="Deegan, Brian" userId="7f3b56fa-69da-461f-afd4-853f2fbe44a4" providerId="ADAL" clId="{3B881DF3-F179-4037-815C-D9EF0EF28625}" dt="2023-01-31T13:21:41.063" v="124" actId="14100"/>
          <ac:spMkLst>
            <pc:docMk/>
            <pc:sldMk cId="0" sldId="401"/>
            <ac:spMk id="4" creationId="{AE331CF2-4684-3649-48A6-D5557ABC4071}"/>
          </ac:spMkLst>
        </pc:spChg>
        <pc:spChg chg="mod">
          <ac:chgData name="Deegan, Brian" userId="7f3b56fa-69da-461f-afd4-853f2fbe44a4" providerId="ADAL" clId="{3B881DF3-F179-4037-815C-D9EF0EF28625}" dt="2023-01-31T13:20:48.333" v="119" actId="20577"/>
          <ac:spMkLst>
            <pc:docMk/>
            <pc:sldMk cId="0" sldId="401"/>
            <ac:spMk id="20482" creationId="{FD532483-BFCD-4D89-94CC-00015178B02D}"/>
          </ac:spMkLst>
        </pc:spChg>
        <pc:spChg chg="del">
          <ac:chgData name="Deegan, Brian" userId="7f3b56fa-69da-461f-afd4-853f2fbe44a4" providerId="ADAL" clId="{3B881DF3-F179-4037-815C-D9EF0EF28625}" dt="2023-01-31T13:17:24.195" v="61" actId="478"/>
          <ac:spMkLst>
            <pc:docMk/>
            <pc:sldMk cId="0" sldId="401"/>
            <ac:spMk id="20484" creationId="{B12E29F0-E231-42AF-A610-EBE49A84F8C4}"/>
          </ac:spMkLst>
        </pc:spChg>
        <pc:picChg chg="add mod">
          <ac:chgData name="Deegan, Brian" userId="7f3b56fa-69da-461f-afd4-853f2fbe44a4" providerId="ADAL" clId="{3B881DF3-F179-4037-815C-D9EF0EF28625}" dt="2023-01-31T13:17:16.948" v="60" actId="14100"/>
          <ac:picMkLst>
            <pc:docMk/>
            <pc:sldMk cId="0" sldId="401"/>
            <ac:picMk id="2" creationId="{12BB24F6-51A8-6106-22DB-BFC2FCA21181}"/>
          </ac:picMkLst>
        </pc:picChg>
        <pc:picChg chg="add mod">
          <ac:chgData name="Deegan, Brian" userId="7f3b56fa-69da-461f-afd4-853f2fbe44a4" providerId="ADAL" clId="{3B881DF3-F179-4037-815C-D9EF0EF28625}" dt="2023-01-31T13:20:23.630" v="97" actId="1076"/>
          <ac:picMkLst>
            <pc:docMk/>
            <pc:sldMk cId="0" sldId="401"/>
            <ac:picMk id="3" creationId="{C09DDCD7-2E2C-8647-D367-0B5E8AC36D00}"/>
          </ac:picMkLst>
        </pc:picChg>
        <pc:picChg chg="del">
          <ac:chgData name="Deegan, Brian" userId="7f3b56fa-69da-461f-afd4-853f2fbe44a4" providerId="ADAL" clId="{3B881DF3-F179-4037-815C-D9EF0EF28625}" dt="2023-01-31T13:17:06.585" v="57" actId="478"/>
          <ac:picMkLst>
            <pc:docMk/>
            <pc:sldMk cId="0" sldId="401"/>
            <ac:picMk id="20483" creationId="{251A0F97-B060-40C3-B6EA-66D6BAC005E5}"/>
          </ac:picMkLst>
        </pc:picChg>
      </pc:sldChg>
      <pc:sldChg chg="delSp modSp new mod">
        <pc:chgData name="Deegan, Brian" userId="7f3b56fa-69da-461f-afd4-853f2fbe44a4" providerId="ADAL" clId="{3B881DF3-F179-4037-815C-D9EF0EF28625}" dt="2023-01-31T13:50:28.581" v="223"/>
        <pc:sldMkLst>
          <pc:docMk/>
          <pc:sldMk cId="1361985637" sldId="412"/>
        </pc:sldMkLst>
        <pc:spChg chg="mod">
          <ac:chgData name="Deegan, Brian" userId="7f3b56fa-69da-461f-afd4-853f2fbe44a4" providerId="ADAL" clId="{3B881DF3-F179-4037-815C-D9EF0EF28625}" dt="2023-01-31T13:01:56.241" v="22" actId="20577"/>
          <ac:spMkLst>
            <pc:docMk/>
            <pc:sldMk cId="1361985637" sldId="412"/>
            <ac:spMk id="2" creationId="{A96AC351-0B6E-E570-02BB-3B0539A79A1C}"/>
          </ac:spMkLst>
        </pc:spChg>
        <pc:spChg chg="mod">
          <ac:chgData name="Deegan, Brian" userId="7f3b56fa-69da-461f-afd4-853f2fbe44a4" providerId="ADAL" clId="{3B881DF3-F179-4037-815C-D9EF0EF28625}" dt="2023-01-31T13:50:28.581" v="223"/>
          <ac:spMkLst>
            <pc:docMk/>
            <pc:sldMk cId="1361985637" sldId="412"/>
            <ac:spMk id="3" creationId="{EDD78B4B-E3B3-998C-73EE-7ACEB7C76C59}"/>
          </ac:spMkLst>
        </pc:spChg>
        <pc:spChg chg="del">
          <ac:chgData name="Deegan, Brian" userId="7f3b56fa-69da-461f-afd4-853f2fbe44a4" providerId="ADAL" clId="{3B881DF3-F179-4037-815C-D9EF0EF28625}" dt="2023-01-31T13:02:07.590" v="23" actId="478"/>
          <ac:spMkLst>
            <pc:docMk/>
            <pc:sldMk cId="1361985637" sldId="412"/>
            <ac:spMk id="4" creationId="{CA88D931-215A-1DA7-A76B-431B6FEB86AF}"/>
          </ac:spMkLst>
        </pc:spChg>
        <pc:spChg chg="del">
          <ac:chgData name="Deegan, Brian" userId="7f3b56fa-69da-461f-afd4-853f2fbe44a4" providerId="ADAL" clId="{3B881DF3-F179-4037-815C-D9EF0EF28625}" dt="2023-01-31T13:02:07.590" v="23" actId="478"/>
          <ac:spMkLst>
            <pc:docMk/>
            <pc:sldMk cId="1361985637" sldId="412"/>
            <ac:spMk id="5" creationId="{4B89CA6A-311C-82CB-0967-B70E2696ADB4}"/>
          </ac:spMkLst>
        </pc:spChg>
      </pc:sldChg>
      <pc:sldChg chg="addSp delSp modSp new mod">
        <pc:chgData name="Deegan, Brian" userId="7f3b56fa-69da-461f-afd4-853f2fbe44a4" providerId="ADAL" clId="{3B881DF3-F179-4037-815C-D9EF0EF28625}" dt="2023-01-31T13:14:21.589" v="56" actId="1076"/>
        <pc:sldMkLst>
          <pc:docMk/>
          <pc:sldMk cId="1128291130" sldId="413"/>
        </pc:sldMkLst>
        <pc:spChg chg="mod">
          <ac:chgData name="Deegan, Brian" userId="7f3b56fa-69da-461f-afd4-853f2fbe44a4" providerId="ADAL" clId="{3B881DF3-F179-4037-815C-D9EF0EF28625}" dt="2023-01-31T13:14:16.063" v="54"/>
          <ac:spMkLst>
            <pc:docMk/>
            <pc:sldMk cId="1128291130" sldId="413"/>
            <ac:spMk id="2" creationId="{E4CF71D6-CB34-0EA1-225F-170BABEEABB5}"/>
          </ac:spMkLst>
        </pc:spChg>
        <pc:spChg chg="del">
          <ac:chgData name="Deegan, Brian" userId="7f3b56fa-69da-461f-afd4-853f2fbe44a4" providerId="ADAL" clId="{3B881DF3-F179-4037-815C-D9EF0EF28625}" dt="2023-01-31T13:13:34.521" v="31" actId="22"/>
          <ac:spMkLst>
            <pc:docMk/>
            <pc:sldMk cId="1128291130" sldId="413"/>
            <ac:spMk id="3" creationId="{4D06FD74-0B6F-CD6F-202C-0B5D4FEA288F}"/>
          </ac:spMkLst>
        </pc:spChg>
        <pc:spChg chg="del">
          <ac:chgData name="Deegan, Brian" userId="7f3b56fa-69da-461f-afd4-853f2fbe44a4" providerId="ADAL" clId="{3B881DF3-F179-4037-815C-D9EF0EF28625}" dt="2023-01-31T13:13:17.119" v="30" actId="478"/>
          <ac:spMkLst>
            <pc:docMk/>
            <pc:sldMk cId="1128291130" sldId="413"/>
            <ac:spMk id="4" creationId="{DB731BEA-D52F-CFBB-8FBF-3B5E2198F82E}"/>
          </ac:spMkLst>
        </pc:spChg>
        <pc:spChg chg="del">
          <ac:chgData name="Deegan, Brian" userId="7f3b56fa-69da-461f-afd4-853f2fbe44a4" providerId="ADAL" clId="{3B881DF3-F179-4037-815C-D9EF0EF28625}" dt="2023-01-31T13:13:17.119" v="30" actId="478"/>
          <ac:spMkLst>
            <pc:docMk/>
            <pc:sldMk cId="1128291130" sldId="413"/>
            <ac:spMk id="5" creationId="{09E0EFBE-0264-2723-AAC9-DB2060A6B1DE}"/>
          </ac:spMkLst>
        </pc:spChg>
        <pc:spChg chg="add mod">
          <ac:chgData name="Deegan, Brian" userId="7f3b56fa-69da-461f-afd4-853f2fbe44a4" providerId="ADAL" clId="{3B881DF3-F179-4037-815C-D9EF0EF28625}" dt="2023-01-31T13:14:21.589" v="56" actId="1076"/>
          <ac:spMkLst>
            <pc:docMk/>
            <pc:sldMk cId="1128291130" sldId="413"/>
            <ac:spMk id="9" creationId="{DB42CC65-A072-C20D-CD1E-387FEEDE7229}"/>
          </ac:spMkLst>
        </pc:spChg>
        <pc:picChg chg="add mod ord">
          <ac:chgData name="Deegan, Brian" userId="7f3b56fa-69da-461f-afd4-853f2fbe44a4" providerId="ADAL" clId="{3B881DF3-F179-4037-815C-D9EF0EF28625}" dt="2023-01-31T13:13:34.521" v="31" actId="22"/>
          <ac:picMkLst>
            <pc:docMk/>
            <pc:sldMk cId="1128291130" sldId="413"/>
            <ac:picMk id="7" creationId="{97F8431A-7145-15FC-79CA-C876A737AB5A}"/>
          </ac:picMkLst>
        </pc:picChg>
      </pc:sldChg>
    </pc:docChg>
  </pc:docChgLst>
  <pc:docChgLst>
    <pc:chgData name="Deegan, Brian" userId="7f3b56fa-69da-461f-afd4-853f2fbe44a4" providerId="ADAL" clId="{35B15ED3-A5D2-489D-A0C5-BB06CE580E28}"/>
    <pc:docChg chg="undo redo custSel delSld modSld modMainMaster">
      <pc:chgData name="Deegan, Brian" userId="7f3b56fa-69da-461f-afd4-853f2fbe44a4" providerId="ADAL" clId="{35B15ED3-A5D2-489D-A0C5-BB06CE580E28}" dt="2022-08-03T14:22:44.944" v="157"/>
      <pc:docMkLst>
        <pc:docMk/>
      </pc:docMkLst>
      <pc:sldChg chg="modSp mod">
        <pc:chgData name="Deegan, Brian" userId="7f3b56fa-69da-461f-afd4-853f2fbe44a4" providerId="ADAL" clId="{35B15ED3-A5D2-489D-A0C5-BB06CE580E28}" dt="2022-08-03T14:14:29.832" v="98" actId="552"/>
        <pc:sldMkLst>
          <pc:docMk/>
          <pc:sldMk cId="0" sldId="296"/>
        </pc:sldMkLst>
        <pc:spChg chg="mod">
          <ac:chgData name="Deegan, Brian" userId="7f3b56fa-69da-461f-afd4-853f2fbe44a4" providerId="ADAL" clId="{35B15ED3-A5D2-489D-A0C5-BB06CE580E28}" dt="2022-08-03T14:14:13.909" v="97" actId="1035"/>
          <ac:spMkLst>
            <pc:docMk/>
            <pc:sldMk cId="0" sldId="296"/>
            <ac:spMk id="12291" creationId="{E6F5B3EB-CD83-429F-A27F-52826F6ADB81}"/>
          </ac:spMkLst>
        </pc:spChg>
        <pc:spChg chg="mod">
          <ac:chgData name="Deegan, Brian" userId="7f3b56fa-69da-461f-afd4-853f2fbe44a4" providerId="ADAL" clId="{35B15ED3-A5D2-489D-A0C5-BB06CE580E28}" dt="2022-08-03T14:14:13.909" v="97" actId="1035"/>
          <ac:spMkLst>
            <pc:docMk/>
            <pc:sldMk cId="0" sldId="296"/>
            <ac:spMk id="12294" creationId="{8CF0F25B-EA37-4819-B4BA-6807A9AE311E}"/>
          </ac:spMkLst>
        </pc:spChg>
        <pc:spChg chg="mod">
          <ac:chgData name="Deegan, Brian" userId="7f3b56fa-69da-461f-afd4-853f2fbe44a4" providerId="ADAL" clId="{35B15ED3-A5D2-489D-A0C5-BB06CE580E28}" dt="2022-08-03T14:14:29.832" v="98" actId="552"/>
          <ac:spMkLst>
            <pc:docMk/>
            <pc:sldMk cId="0" sldId="296"/>
            <ac:spMk id="12296" creationId="{731E2641-D534-4AB4-8CA4-F015DF06C769}"/>
          </ac:spMkLst>
        </pc:spChg>
        <pc:spChg chg="mod">
          <ac:chgData name="Deegan, Brian" userId="7f3b56fa-69da-461f-afd4-853f2fbe44a4" providerId="ADAL" clId="{35B15ED3-A5D2-489D-A0C5-BB06CE580E28}" dt="2022-08-03T14:14:29.832" v="98" actId="552"/>
          <ac:spMkLst>
            <pc:docMk/>
            <pc:sldMk cId="0" sldId="296"/>
            <ac:spMk id="12297" creationId="{A944F1E3-6F28-460F-8172-AD406FBCD4AB}"/>
          </ac:spMkLst>
        </pc:spChg>
        <pc:graphicFrameChg chg="mod">
          <ac:chgData name="Deegan, Brian" userId="7f3b56fa-69da-461f-afd4-853f2fbe44a4" providerId="ADAL" clId="{35B15ED3-A5D2-489D-A0C5-BB06CE580E28}" dt="2022-08-03T14:14:13.909" v="97" actId="1035"/>
          <ac:graphicFrameMkLst>
            <pc:docMk/>
            <pc:sldMk cId="0" sldId="296"/>
            <ac:graphicFrameMk id="12293" creationId="{438DFD86-CE8D-4E61-ACBA-A733B592A305}"/>
          </ac:graphicFrameMkLst>
        </pc:graphicFrameChg>
        <pc:graphicFrameChg chg="mod">
          <ac:chgData name="Deegan, Brian" userId="7f3b56fa-69da-461f-afd4-853f2fbe44a4" providerId="ADAL" clId="{35B15ED3-A5D2-489D-A0C5-BB06CE580E28}" dt="2022-08-03T14:14:13.909" v="97" actId="1035"/>
          <ac:graphicFrameMkLst>
            <pc:docMk/>
            <pc:sldMk cId="0" sldId="296"/>
            <ac:graphicFrameMk id="12295" creationId="{C98FE48F-28DD-49DE-A922-092E4E860374}"/>
          </ac:graphicFrameMkLst>
        </pc:graphicFrameChg>
      </pc:sldChg>
      <pc:sldChg chg="modSp mod">
        <pc:chgData name="Deegan, Brian" userId="7f3b56fa-69da-461f-afd4-853f2fbe44a4" providerId="ADAL" clId="{35B15ED3-A5D2-489D-A0C5-BB06CE580E28}" dt="2022-08-03T14:13:02.791" v="65" actId="20577"/>
        <pc:sldMkLst>
          <pc:docMk/>
          <pc:sldMk cId="2952082918" sldId="300"/>
        </pc:sldMkLst>
        <pc:spChg chg="mod">
          <ac:chgData name="Deegan, Brian" userId="7f3b56fa-69da-461f-afd4-853f2fbe44a4" providerId="ADAL" clId="{35B15ED3-A5D2-489D-A0C5-BB06CE580E28}" dt="2022-08-03T14:13:02.791" v="65" actId="20577"/>
          <ac:spMkLst>
            <pc:docMk/>
            <pc:sldMk cId="2952082918" sldId="300"/>
            <ac:spMk id="16386" creationId="{00000000-0000-0000-0000-000000000000}"/>
          </ac:spMkLst>
        </pc:spChg>
      </pc:sldChg>
      <pc:sldChg chg="modSp mod">
        <pc:chgData name="Deegan, Brian" userId="7f3b56fa-69da-461f-afd4-853f2fbe44a4" providerId="ADAL" clId="{35B15ED3-A5D2-489D-A0C5-BB06CE580E28}" dt="2022-08-03T14:15:29.468" v="103" actId="403"/>
        <pc:sldMkLst>
          <pc:docMk/>
          <pc:sldMk cId="0" sldId="303"/>
        </pc:sldMkLst>
        <pc:spChg chg="mod">
          <ac:chgData name="Deegan, Brian" userId="7f3b56fa-69da-461f-afd4-853f2fbe44a4" providerId="ADAL" clId="{35B15ED3-A5D2-489D-A0C5-BB06CE580E28}" dt="2022-08-03T14:15:29.468" v="103" actId="403"/>
          <ac:spMkLst>
            <pc:docMk/>
            <pc:sldMk cId="0" sldId="303"/>
            <ac:spMk id="25608" creationId="{207F0A5B-66FE-4533-B5AC-8F58F2E52D14}"/>
          </ac:spMkLst>
        </pc:spChg>
      </pc:sldChg>
      <pc:sldChg chg="modSp mod">
        <pc:chgData name="Deegan, Brian" userId="7f3b56fa-69da-461f-afd4-853f2fbe44a4" providerId="ADAL" clId="{35B15ED3-A5D2-489D-A0C5-BB06CE580E28}" dt="2022-08-03T14:15:37.198" v="104" actId="313"/>
        <pc:sldMkLst>
          <pc:docMk/>
          <pc:sldMk cId="0" sldId="311"/>
        </pc:sldMkLst>
        <pc:spChg chg="mod">
          <ac:chgData name="Deegan, Brian" userId="7f3b56fa-69da-461f-afd4-853f2fbe44a4" providerId="ADAL" clId="{35B15ED3-A5D2-489D-A0C5-BB06CE580E28}" dt="2022-08-03T14:15:37.198" v="104" actId="313"/>
          <ac:spMkLst>
            <pc:docMk/>
            <pc:sldMk cId="0" sldId="311"/>
            <ac:spMk id="26627" creationId="{BF6255BF-12D7-444A-A7FA-3D403418E4C1}"/>
          </ac:spMkLst>
        </pc:spChg>
      </pc:sldChg>
      <pc:sldChg chg="modSp mod">
        <pc:chgData name="Deegan, Brian" userId="7f3b56fa-69da-461f-afd4-853f2fbe44a4" providerId="ADAL" clId="{35B15ED3-A5D2-489D-A0C5-BB06CE580E28}" dt="2022-08-03T14:18:09.791" v="118" actId="20577"/>
        <pc:sldMkLst>
          <pc:docMk/>
          <pc:sldMk cId="0" sldId="312"/>
        </pc:sldMkLst>
        <pc:spChg chg="mod">
          <ac:chgData name="Deegan, Brian" userId="7f3b56fa-69da-461f-afd4-853f2fbe44a4" providerId="ADAL" clId="{35B15ED3-A5D2-489D-A0C5-BB06CE580E28}" dt="2022-08-03T14:18:09.791" v="118" actId="20577"/>
          <ac:spMkLst>
            <pc:docMk/>
            <pc:sldMk cId="0" sldId="312"/>
            <ac:spMk id="49154" creationId="{1EEAF19E-5C54-40F8-9902-ACC6F58FF4C7}"/>
          </ac:spMkLst>
        </pc:spChg>
      </pc:sldChg>
      <pc:sldChg chg="addSp delSp modSp mod">
        <pc:chgData name="Deegan, Brian" userId="7f3b56fa-69da-461f-afd4-853f2fbe44a4" providerId="ADAL" clId="{35B15ED3-A5D2-489D-A0C5-BB06CE580E28}" dt="2022-08-03T14:22:44.944" v="157"/>
        <pc:sldMkLst>
          <pc:docMk/>
          <pc:sldMk cId="0" sldId="325"/>
        </pc:sldMkLst>
        <pc:spChg chg="add del mod">
          <ac:chgData name="Deegan, Brian" userId="7f3b56fa-69da-461f-afd4-853f2fbe44a4" providerId="ADAL" clId="{35B15ED3-A5D2-489D-A0C5-BB06CE580E28}" dt="2022-08-03T14:21:18.648" v="120" actId="478"/>
          <ac:spMkLst>
            <pc:docMk/>
            <pc:sldMk cId="0" sldId="325"/>
            <ac:spMk id="2" creationId="{3AE21017-536D-AF3C-52FC-26658F44D214}"/>
          </ac:spMkLst>
        </pc:spChg>
        <pc:spChg chg="add mod">
          <ac:chgData name="Deegan, Brian" userId="7f3b56fa-69da-461f-afd4-853f2fbe44a4" providerId="ADAL" clId="{35B15ED3-A5D2-489D-A0C5-BB06CE580E28}" dt="2022-08-03T14:21:19.013" v="121"/>
          <ac:spMkLst>
            <pc:docMk/>
            <pc:sldMk cId="0" sldId="325"/>
            <ac:spMk id="7" creationId="{2AA8FBCB-8410-AED9-210A-141C00647CE0}"/>
          </ac:spMkLst>
        </pc:spChg>
        <pc:spChg chg="add mod">
          <ac:chgData name="Deegan, Brian" userId="7f3b56fa-69da-461f-afd4-853f2fbe44a4" providerId="ADAL" clId="{35B15ED3-A5D2-489D-A0C5-BB06CE580E28}" dt="2022-08-03T14:21:19.013" v="121"/>
          <ac:spMkLst>
            <pc:docMk/>
            <pc:sldMk cId="0" sldId="325"/>
            <ac:spMk id="8" creationId="{89764B5C-DE52-2308-26A8-9BFDA03B2B88}"/>
          </ac:spMkLst>
        </pc:spChg>
        <pc:spChg chg="add mod">
          <ac:chgData name="Deegan, Brian" userId="7f3b56fa-69da-461f-afd4-853f2fbe44a4" providerId="ADAL" clId="{35B15ED3-A5D2-489D-A0C5-BB06CE580E28}" dt="2022-08-03T14:21:19.013" v="121"/>
          <ac:spMkLst>
            <pc:docMk/>
            <pc:sldMk cId="0" sldId="325"/>
            <ac:spMk id="9" creationId="{5CFA2B5D-FAB3-DB19-9125-1089D3A17365}"/>
          </ac:spMkLst>
        </pc:spChg>
        <pc:spChg chg="add mod">
          <ac:chgData name="Deegan, Brian" userId="7f3b56fa-69da-461f-afd4-853f2fbe44a4" providerId="ADAL" clId="{35B15ED3-A5D2-489D-A0C5-BB06CE580E28}" dt="2022-08-03T14:21:19.013" v="121"/>
          <ac:spMkLst>
            <pc:docMk/>
            <pc:sldMk cId="0" sldId="325"/>
            <ac:spMk id="10" creationId="{6DCAC49E-97D5-A52F-0E80-2CF5B54762B3}"/>
          </ac:spMkLst>
        </pc:spChg>
        <pc:spChg chg="add mod">
          <ac:chgData name="Deegan, Brian" userId="7f3b56fa-69da-461f-afd4-853f2fbe44a4" providerId="ADAL" clId="{35B15ED3-A5D2-489D-A0C5-BB06CE580E28}" dt="2022-08-03T14:21:19.013" v="121"/>
          <ac:spMkLst>
            <pc:docMk/>
            <pc:sldMk cId="0" sldId="325"/>
            <ac:spMk id="11" creationId="{1DF35B4A-DD28-A0F0-8606-471A9B084FB0}"/>
          </ac:spMkLst>
        </pc:spChg>
        <pc:spChg chg="add mod">
          <ac:chgData name="Deegan, Brian" userId="7f3b56fa-69da-461f-afd4-853f2fbe44a4" providerId="ADAL" clId="{35B15ED3-A5D2-489D-A0C5-BB06CE580E28}" dt="2022-08-03T14:21:19.013" v="121"/>
          <ac:spMkLst>
            <pc:docMk/>
            <pc:sldMk cId="0" sldId="325"/>
            <ac:spMk id="12" creationId="{3450A0CD-8A4B-AC76-85BE-BDE92A0040BA}"/>
          </ac:spMkLst>
        </pc:spChg>
        <pc:spChg chg="add mod">
          <ac:chgData name="Deegan, Brian" userId="7f3b56fa-69da-461f-afd4-853f2fbe44a4" providerId="ADAL" clId="{35B15ED3-A5D2-489D-A0C5-BB06CE580E28}" dt="2022-08-03T14:21:19.013" v="121"/>
          <ac:spMkLst>
            <pc:docMk/>
            <pc:sldMk cId="0" sldId="325"/>
            <ac:spMk id="13" creationId="{79999F20-485D-B3CE-0FD7-40A0353B2402}"/>
          </ac:spMkLst>
        </pc:spChg>
        <pc:spChg chg="add mod">
          <ac:chgData name="Deegan, Brian" userId="7f3b56fa-69da-461f-afd4-853f2fbe44a4" providerId="ADAL" clId="{35B15ED3-A5D2-489D-A0C5-BB06CE580E28}" dt="2022-08-03T14:21:19.013" v="121"/>
          <ac:spMkLst>
            <pc:docMk/>
            <pc:sldMk cId="0" sldId="325"/>
            <ac:spMk id="14" creationId="{612DE6C0-B3A7-BB8E-5B8C-43BA1DB1C168}"/>
          </ac:spMkLst>
        </pc:spChg>
        <pc:spChg chg="add mod">
          <ac:chgData name="Deegan, Brian" userId="7f3b56fa-69da-461f-afd4-853f2fbe44a4" providerId="ADAL" clId="{35B15ED3-A5D2-489D-A0C5-BB06CE580E28}" dt="2022-08-03T14:21:19.013" v="121"/>
          <ac:spMkLst>
            <pc:docMk/>
            <pc:sldMk cId="0" sldId="325"/>
            <ac:spMk id="15" creationId="{A8D999D8-0DF8-25F8-26B3-89BE6E374695}"/>
          </ac:spMkLst>
        </pc:spChg>
        <pc:spChg chg="add mod">
          <ac:chgData name="Deegan, Brian" userId="7f3b56fa-69da-461f-afd4-853f2fbe44a4" providerId="ADAL" clId="{35B15ED3-A5D2-489D-A0C5-BB06CE580E28}" dt="2022-08-03T14:21:19.013" v="121"/>
          <ac:spMkLst>
            <pc:docMk/>
            <pc:sldMk cId="0" sldId="325"/>
            <ac:spMk id="16" creationId="{74A33FEA-E2FE-1AC0-C37C-17A20290CA8B}"/>
          </ac:spMkLst>
        </pc:spChg>
        <pc:spChg chg="add mod">
          <ac:chgData name="Deegan, Brian" userId="7f3b56fa-69da-461f-afd4-853f2fbe44a4" providerId="ADAL" clId="{35B15ED3-A5D2-489D-A0C5-BB06CE580E28}" dt="2022-08-03T14:21:19.013" v="121"/>
          <ac:spMkLst>
            <pc:docMk/>
            <pc:sldMk cId="0" sldId="325"/>
            <ac:spMk id="17" creationId="{1D98CF32-A63E-0177-D5E4-3E79F5F7B334}"/>
          </ac:spMkLst>
        </pc:spChg>
        <pc:spChg chg="add mod">
          <ac:chgData name="Deegan, Brian" userId="7f3b56fa-69da-461f-afd4-853f2fbe44a4" providerId="ADAL" clId="{35B15ED3-A5D2-489D-A0C5-BB06CE580E28}" dt="2022-08-03T14:21:19.013" v="121"/>
          <ac:spMkLst>
            <pc:docMk/>
            <pc:sldMk cId="0" sldId="325"/>
            <ac:spMk id="18" creationId="{718F9284-12FE-9FB9-402B-DC5C9EFC75E6}"/>
          </ac:spMkLst>
        </pc:spChg>
        <pc:spChg chg="add mod">
          <ac:chgData name="Deegan, Brian" userId="7f3b56fa-69da-461f-afd4-853f2fbe44a4" providerId="ADAL" clId="{35B15ED3-A5D2-489D-A0C5-BB06CE580E28}" dt="2022-08-03T14:21:19.013" v="121"/>
          <ac:spMkLst>
            <pc:docMk/>
            <pc:sldMk cId="0" sldId="325"/>
            <ac:spMk id="19" creationId="{F54DEABD-30C9-53FD-D92B-41F6BE6F4449}"/>
          </ac:spMkLst>
        </pc:spChg>
        <pc:spChg chg="add mod">
          <ac:chgData name="Deegan, Brian" userId="7f3b56fa-69da-461f-afd4-853f2fbe44a4" providerId="ADAL" clId="{35B15ED3-A5D2-489D-A0C5-BB06CE580E28}" dt="2022-08-03T14:21:19.013" v="121"/>
          <ac:spMkLst>
            <pc:docMk/>
            <pc:sldMk cId="0" sldId="325"/>
            <ac:spMk id="20" creationId="{5558FFCA-BDFE-159F-2909-FC10EE955AB8}"/>
          </ac:spMkLst>
        </pc:spChg>
        <pc:spChg chg="add mod">
          <ac:chgData name="Deegan, Brian" userId="7f3b56fa-69da-461f-afd4-853f2fbe44a4" providerId="ADAL" clId="{35B15ED3-A5D2-489D-A0C5-BB06CE580E28}" dt="2022-08-03T14:21:19.013" v="121"/>
          <ac:spMkLst>
            <pc:docMk/>
            <pc:sldMk cId="0" sldId="325"/>
            <ac:spMk id="21" creationId="{E1B9D23D-C952-549A-8F43-4F990C97D294}"/>
          </ac:spMkLst>
        </pc:spChg>
        <pc:spChg chg="add mod">
          <ac:chgData name="Deegan, Brian" userId="7f3b56fa-69da-461f-afd4-853f2fbe44a4" providerId="ADAL" clId="{35B15ED3-A5D2-489D-A0C5-BB06CE580E28}" dt="2022-08-03T14:21:19.013" v="121"/>
          <ac:spMkLst>
            <pc:docMk/>
            <pc:sldMk cId="0" sldId="325"/>
            <ac:spMk id="22" creationId="{77F59D52-4C3F-025D-044A-2FF3B29AA570}"/>
          </ac:spMkLst>
        </pc:spChg>
        <pc:spChg chg="mod">
          <ac:chgData name="Deegan, Brian" userId="7f3b56fa-69da-461f-afd4-853f2fbe44a4" providerId="ADAL" clId="{35B15ED3-A5D2-489D-A0C5-BB06CE580E28}" dt="2022-08-03T14:22:44.228" v="155" actId="14100"/>
          <ac:spMkLst>
            <pc:docMk/>
            <pc:sldMk cId="0" sldId="325"/>
            <ac:spMk id="31747" creationId="{076A5D51-57C9-4918-9B2A-5450F80F1881}"/>
          </ac:spMkLst>
        </pc:spChg>
        <pc:spChg chg="del mod">
          <ac:chgData name="Deegan, Brian" userId="7f3b56fa-69da-461f-afd4-853f2fbe44a4" providerId="ADAL" clId="{35B15ED3-A5D2-489D-A0C5-BB06CE580E28}" dt="2022-08-03T14:22:44.944" v="157"/>
          <ac:spMkLst>
            <pc:docMk/>
            <pc:sldMk cId="0" sldId="325"/>
            <ac:spMk id="31749" creationId="{A45A1C99-D5CF-4091-AEDB-0F87C1DCBEDB}"/>
          </ac:spMkLst>
        </pc:spChg>
        <pc:picChg chg="del">
          <ac:chgData name="Deegan, Brian" userId="7f3b56fa-69da-461f-afd4-853f2fbe44a4" providerId="ADAL" clId="{35B15ED3-A5D2-489D-A0C5-BB06CE580E28}" dt="2022-08-03T14:21:15.466" v="119" actId="478"/>
          <ac:picMkLst>
            <pc:docMk/>
            <pc:sldMk cId="0" sldId="325"/>
            <ac:picMk id="31748" creationId="{3D8BE15A-726F-4DBE-A46F-D01BAA62F065}"/>
          </ac:picMkLst>
        </pc:picChg>
      </pc:sldChg>
      <pc:sldChg chg="modSp mod">
        <pc:chgData name="Deegan, Brian" userId="7f3b56fa-69da-461f-afd4-853f2fbe44a4" providerId="ADAL" clId="{35B15ED3-A5D2-489D-A0C5-BB06CE580E28}" dt="2022-08-03T14:14:01.863" v="73" actId="20577"/>
        <pc:sldMkLst>
          <pc:docMk/>
          <pc:sldMk cId="0" sldId="395"/>
        </pc:sldMkLst>
        <pc:spChg chg="mod">
          <ac:chgData name="Deegan, Brian" userId="7f3b56fa-69da-461f-afd4-853f2fbe44a4" providerId="ADAL" clId="{35B15ED3-A5D2-489D-A0C5-BB06CE580E28}" dt="2022-08-03T14:14:01.863" v="73" actId="20577"/>
          <ac:spMkLst>
            <pc:docMk/>
            <pc:sldMk cId="0" sldId="395"/>
            <ac:spMk id="14339" creationId="{34C71B39-6D2A-40BC-9F69-84A905E9A4F0}"/>
          </ac:spMkLst>
        </pc:spChg>
      </pc:sldChg>
      <pc:sldChg chg="modSp mod">
        <pc:chgData name="Deegan, Brian" userId="7f3b56fa-69da-461f-afd4-853f2fbe44a4" providerId="ADAL" clId="{35B15ED3-A5D2-489D-A0C5-BB06CE580E28}" dt="2022-08-03T14:14:40.580" v="99" actId="12"/>
        <pc:sldMkLst>
          <pc:docMk/>
          <pc:sldMk cId="0" sldId="396"/>
        </pc:sldMkLst>
        <pc:spChg chg="mod">
          <ac:chgData name="Deegan, Brian" userId="7f3b56fa-69da-461f-afd4-853f2fbe44a4" providerId="ADAL" clId="{35B15ED3-A5D2-489D-A0C5-BB06CE580E28}" dt="2022-08-03T14:14:40.580" v="99" actId="12"/>
          <ac:spMkLst>
            <pc:docMk/>
            <pc:sldMk cId="0" sldId="396"/>
            <ac:spMk id="15363" creationId="{5848E0E8-940F-4B49-A03D-7A84EF0D2857}"/>
          </ac:spMkLst>
        </pc:spChg>
      </pc:sldChg>
      <pc:sldChg chg="modSp mod">
        <pc:chgData name="Deegan, Brian" userId="7f3b56fa-69da-461f-afd4-853f2fbe44a4" providerId="ADAL" clId="{35B15ED3-A5D2-489D-A0C5-BB06CE580E28}" dt="2022-08-03T14:14:47.963" v="100" actId="12"/>
        <pc:sldMkLst>
          <pc:docMk/>
          <pc:sldMk cId="0" sldId="397"/>
        </pc:sldMkLst>
        <pc:spChg chg="mod">
          <ac:chgData name="Deegan, Brian" userId="7f3b56fa-69da-461f-afd4-853f2fbe44a4" providerId="ADAL" clId="{35B15ED3-A5D2-489D-A0C5-BB06CE580E28}" dt="2022-08-03T14:14:47.963" v="100" actId="12"/>
          <ac:spMkLst>
            <pc:docMk/>
            <pc:sldMk cId="0" sldId="397"/>
            <ac:spMk id="16387" creationId="{F908B60B-47D2-4BC9-9870-61AA61883D88}"/>
          </ac:spMkLst>
        </pc:spChg>
      </pc:sldChg>
      <pc:sldChg chg="modSp mod">
        <pc:chgData name="Deegan, Brian" userId="7f3b56fa-69da-461f-afd4-853f2fbe44a4" providerId="ADAL" clId="{35B15ED3-A5D2-489D-A0C5-BB06CE580E28}" dt="2022-08-03T14:14:58.158" v="102" actId="12"/>
        <pc:sldMkLst>
          <pc:docMk/>
          <pc:sldMk cId="0" sldId="398"/>
        </pc:sldMkLst>
        <pc:spChg chg="mod">
          <ac:chgData name="Deegan, Brian" userId="7f3b56fa-69da-461f-afd4-853f2fbe44a4" providerId="ADAL" clId="{35B15ED3-A5D2-489D-A0C5-BB06CE580E28}" dt="2022-08-03T14:14:58.158" v="102" actId="12"/>
          <ac:spMkLst>
            <pc:docMk/>
            <pc:sldMk cId="0" sldId="398"/>
            <ac:spMk id="17411" creationId="{668C9C49-6397-4A9B-8B24-226BB3D8B10B}"/>
          </ac:spMkLst>
        </pc:spChg>
      </pc:sldChg>
      <pc:sldChg chg="modSp del mod">
        <pc:chgData name="Deegan, Brian" userId="7f3b56fa-69da-461f-afd4-853f2fbe44a4" providerId="ADAL" clId="{35B15ED3-A5D2-489D-A0C5-BB06CE580E28}" dt="2022-08-03T14:16:49.947" v="106" actId="47"/>
        <pc:sldMkLst>
          <pc:docMk/>
          <pc:sldMk cId="0" sldId="405"/>
        </pc:sldMkLst>
        <pc:spChg chg="mod">
          <ac:chgData name="Deegan, Brian" userId="7f3b56fa-69da-461f-afd4-853f2fbe44a4" providerId="ADAL" clId="{35B15ED3-A5D2-489D-A0C5-BB06CE580E28}" dt="2022-08-03T14:15:58.241" v="105" actId="313"/>
          <ac:spMkLst>
            <pc:docMk/>
            <pc:sldMk cId="0" sldId="405"/>
            <ac:spMk id="26627" creationId="{51AF9A1F-2A8F-4A9C-B704-00DCDA8C0B41}"/>
          </ac:spMkLst>
        </pc:spChg>
      </pc:sldChg>
      <pc:sldChg chg="modSp mod">
        <pc:chgData name="Deegan, Brian" userId="7f3b56fa-69da-461f-afd4-853f2fbe44a4" providerId="ADAL" clId="{35B15ED3-A5D2-489D-A0C5-BB06CE580E28}" dt="2022-08-03T14:17:19.671" v="115" actId="20577"/>
        <pc:sldMkLst>
          <pc:docMk/>
          <pc:sldMk cId="0" sldId="409"/>
        </pc:sldMkLst>
        <pc:spChg chg="mod">
          <ac:chgData name="Deegan, Brian" userId="7f3b56fa-69da-461f-afd4-853f2fbe44a4" providerId="ADAL" clId="{35B15ED3-A5D2-489D-A0C5-BB06CE580E28}" dt="2022-08-03T14:17:19.671" v="115" actId="20577"/>
          <ac:spMkLst>
            <pc:docMk/>
            <pc:sldMk cId="0" sldId="409"/>
            <ac:spMk id="30723" creationId="{CFBED881-474D-4F7A-B9B5-7759C7583D0D}"/>
          </ac:spMkLst>
        </pc:spChg>
      </pc:sldChg>
      <pc:sldMasterChg chg="modSp mod modSldLayout">
        <pc:chgData name="Deegan, Brian" userId="7f3b56fa-69da-461f-afd4-853f2fbe44a4" providerId="ADAL" clId="{35B15ED3-A5D2-489D-A0C5-BB06CE580E28}" dt="2022-08-03T14:12:35.224" v="24" actId="478"/>
        <pc:sldMasterMkLst>
          <pc:docMk/>
          <pc:sldMasterMk cId="805250044" sldId="2147483660"/>
        </pc:sldMasterMkLst>
        <pc:picChg chg="mod">
          <ac:chgData name="Deegan, Brian" userId="7f3b56fa-69da-461f-afd4-853f2fbe44a4" providerId="ADAL" clId="{35B15ED3-A5D2-489D-A0C5-BB06CE580E28}" dt="2022-08-03T14:11:49.196" v="4" actId="1076"/>
          <ac:picMkLst>
            <pc:docMk/>
            <pc:sldMasterMk cId="805250044" sldId="2147483660"/>
            <ac:picMk id="9" creationId="{395C14F2-1111-4DE5-A156-4E3E32A76D30}"/>
          </ac:picMkLst>
        </pc:picChg>
        <pc:sldLayoutChg chg="delSp mod">
          <pc:chgData name="Deegan, Brian" userId="7f3b56fa-69da-461f-afd4-853f2fbe44a4" providerId="ADAL" clId="{35B15ED3-A5D2-489D-A0C5-BB06CE580E28}" dt="2022-08-03T14:11:59.036" v="5" actId="478"/>
          <pc:sldLayoutMkLst>
            <pc:docMk/>
            <pc:sldMasterMk cId="805250044" sldId="2147483660"/>
            <pc:sldLayoutMk cId="3366782932" sldId="2147483661"/>
          </pc:sldLayoutMkLst>
          <pc:picChg chg="del">
            <ac:chgData name="Deegan, Brian" userId="7f3b56fa-69da-461f-afd4-853f2fbe44a4" providerId="ADAL" clId="{35B15ED3-A5D2-489D-A0C5-BB06CE580E28}" dt="2022-08-03T14:11:59.036" v="5" actId="478"/>
            <ac:picMkLst>
              <pc:docMk/>
              <pc:sldMasterMk cId="805250044" sldId="2147483660"/>
              <pc:sldLayoutMk cId="3366782932" sldId="2147483661"/>
              <ac:picMk id="8" creationId="{23C703C7-CF4D-4C2D-8B08-7A97C63882E0}"/>
            </ac:picMkLst>
          </pc:picChg>
        </pc:sldLayoutChg>
        <pc:sldLayoutChg chg="delSp mod">
          <pc:chgData name="Deegan, Brian" userId="7f3b56fa-69da-461f-afd4-853f2fbe44a4" providerId="ADAL" clId="{35B15ED3-A5D2-489D-A0C5-BB06CE580E28}" dt="2022-08-03T14:12:01.250" v="6" actId="478"/>
          <pc:sldLayoutMkLst>
            <pc:docMk/>
            <pc:sldMasterMk cId="805250044" sldId="2147483660"/>
            <pc:sldLayoutMk cId="3751500071" sldId="2147483662"/>
          </pc:sldLayoutMkLst>
          <pc:picChg chg="del">
            <ac:chgData name="Deegan, Brian" userId="7f3b56fa-69da-461f-afd4-853f2fbe44a4" providerId="ADAL" clId="{35B15ED3-A5D2-489D-A0C5-BB06CE580E28}" dt="2022-08-03T14:12:01.250" v="6" actId="478"/>
            <ac:picMkLst>
              <pc:docMk/>
              <pc:sldMasterMk cId="805250044" sldId="2147483660"/>
              <pc:sldLayoutMk cId="3751500071" sldId="2147483662"/>
              <ac:picMk id="8" creationId="{24A418D6-27DC-4EED-972E-E6F0426E0264}"/>
            </ac:picMkLst>
          </pc:picChg>
        </pc:sldLayoutChg>
        <pc:sldLayoutChg chg="delSp mod">
          <pc:chgData name="Deegan, Brian" userId="7f3b56fa-69da-461f-afd4-853f2fbe44a4" providerId="ADAL" clId="{35B15ED3-A5D2-489D-A0C5-BB06CE580E28}" dt="2022-08-03T14:12:03.942" v="7" actId="478"/>
          <pc:sldLayoutMkLst>
            <pc:docMk/>
            <pc:sldMasterMk cId="805250044" sldId="2147483660"/>
            <pc:sldLayoutMk cId="4168738555" sldId="2147483663"/>
          </pc:sldLayoutMkLst>
          <pc:picChg chg="del">
            <ac:chgData name="Deegan, Brian" userId="7f3b56fa-69da-461f-afd4-853f2fbe44a4" providerId="ADAL" clId="{35B15ED3-A5D2-489D-A0C5-BB06CE580E28}" dt="2022-08-03T14:12:03.942" v="7" actId="478"/>
            <ac:picMkLst>
              <pc:docMk/>
              <pc:sldMasterMk cId="805250044" sldId="2147483660"/>
              <pc:sldLayoutMk cId="4168738555" sldId="2147483663"/>
              <ac:picMk id="8" creationId="{3D8C120A-AA46-4587-AAB6-00D9506C5218}"/>
            </ac:picMkLst>
          </pc:picChg>
        </pc:sldLayoutChg>
        <pc:sldLayoutChg chg="delSp mod">
          <pc:chgData name="Deegan, Brian" userId="7f3b56fa-69da-461f-afd4-853f2fbe44a4" providerId="ADAL" clId="{35B15ED3-A5D2-489D-A0C5-BB06CE580E28}" dt="2022-08-03T14:12:05.762" v="8" actId="478"/>
          <pc:sldLayoutMkLst>
            <pc:docMk/>
            <pc:sldMasterMk cId="805250044" sldId="2147483660"/>
            <pc:sldLayoutMk cId="1447392410" sldId="2147483664"/>
          </pc:sldLayoutMkLst>
          <pc:picChg chg="del">
            <ac:chgData name="Deegan, Brian" userId="7f3b56fa-69da-461f-afd4-853f2fbe44a4" providerId="ADAL" clId="{35B15ED3-A5D2-489D-A0C5-BB06CE580E28}" dt="2022-08-03T14:12:05.762" v="8" actId="478"/>
            <ac:picMkLst>
              <pc:docMk/>
              <pc:sldMasterMk cId="805250044" sldId="2147483660"/>
              <pc:sldLayoutMk cId="1447392410" sldId="2147483664"/>
              <ac:picMk id="9" creationId="{EB66A5E5-2190-4527-8829-047C612A974A}"/>
            </ac:picMkLst>
          </pc:picChg>
        </pc:sldLayoutChg>
        <pc:sldLayoutChg chg="delSp mod">
          <pc:chgData name="Deegan, Brian" userId="7f3b56fa-69da-461f-afd4-853f2fbe44a4" providerId="ADAL" clId="{35B15ED3-A5D2-489D-A0C5-BB06CE580E28}" dt="2022-08-03T14:12:07.965" v="9" actId="478"/>
          <pc:sldLayoutMkLst>
            <pc:docMk/>
            <pc:sldMasterMk cId="805250044" sldId="2147483660"/>
            <pc:sldLayoutMk cId="260403418" sldId="2147483665"/>
          </pc:sldLayoutMkLst>
          <pc:picChg chg="del">
            <ac:chgData name="Deegan, Brian" userId="7f3b56fa-69da-461f-afd4-853f2fbe44a4" providerId="ADAL" clId="{35B15ED3-A5D2-489D-A0C5-BB06CE580E28}" dt="2022-08-03T14:12:07.965" v="9" actId="478"/>
            <ac:picMkLst>
              <pc:docMk/>
              <pc:sldMasterMk cId="805250044" sldId="2147483660"/>
              <pc:sldLayoutMk cId="260403418" sldId="2147483665"/>
              <ac:picMk id="11" creationId="{EC9780A4-33BD-4D19-867C-7A238584D7B7}"/>
            </ac:picMkLst>
          </pc:picChg>
        </pc:sldLayoutChg>
        <pc:sldLayoutChg chg="delSp mod">
          <pc:chgData name="Deegan, Brian" userId="7f3b56fa-69da-461f-afd4-853f2fbe44a4" providerId="ADAL" clId="{35B15ED3-A5D2-489D-A0C5-BB06CE580E28}" dt="2022-08-03T14:12:10.017" v="10" actId="478"/>
          <pc:sldLayoutMkLst>
            <pc:docMk/>
            <pc:sldMasterMk cId="805250044" sldId="2147483660"/>
            <pc:sldLayoutMk cId="1772835883" sldId="2147483666"/>
          </pc:sldLayoutMkLst>
          <pc:picChg chg="del">
            <ac:chgData name="Deegan, Brian" userId="7f3b56fa-69da-461f-afd4-853f2fbe44a4" providerId="ADAL" clId="{35B15ED3-A5D2-489D-A0C5-BB06CE580E28}" dt="2022-08-03T14:12:10.017" v="10" actId="478"/>
            <ac:picMkLst>
              <pc:docMk/>
              <pc:sldMasterMk cId="805250044" sldId="2147483660"/>
              <pc:sldLayoutMk cId="1772835883" sldId="2147483666"/>
              <ac:picMk id="7" creationId="{0B2DC112-ACB4-4B5F-AC6B-9886EBCF90BF}"/>
            </ac:picMkLst>
          </pc:picChg>
        </pc:sldLayoutChg>
        <pc:sldLayoutChg chg="delSp mod">
          <pc:chgData name="Deegan, Brian" userId="7f3b56fa-69da-461f-afd4-853f2fbe44a4" providerId="ADAL" clId="{35B15ED3-A5D2-489D-A0C5-BB06CE580E28}" dt="2022-08-03T14:12:14.031" v="12" actId="478"/>
          <pc:sldLayoutMkLst>
            <pc:docMk/>
            <pc:sldMasterMk cId="805250044" sldId="2147483660"/>
            <pc:sldLayoutMk cId="1883299593" sldId="2147483667"/>
          </pc:sldLayoutMkLst>
          <pc:picChg chg="del">
            <ac:chgData name="Deegan, Brian" userId="7f3b56fa-69da-461f-afd4-853f2fbe44a4" providerId="ADAL" clId="{35B15ED3-A5D2-489D-A0C5-BB06CE580E28}" dt="2022-08-03T14:12:14.031" v="12" actId="478"/>
            <ac:picMkLst>
              <pc:docMk/>
              <pc:sldMasterMk cId="805250044" sldId="2147483660"/>
              <pc:sldLayoutMk cId="1883299593" sldId="2147483667"/>
              <ac:picMk id="2" creationId="{00000000-0000-0000-0000-000000000000}"/>
            </ac:picMkLst>
          </pc:picChg>
          <pc:picChg chg="del">
            <ac:chgData name="Deegan, Brian" userId="7f3b56fa-69da-461f-afd4-853f2fbe44a4" providerId="ADAL" clId="{35B15ED3-A5D2-489D-A0C5-BB06CE580E28}" dt="2022-08-03T14:12:12.879" v="11" actId="478"/>
            <ac:picMkLst>
              <pc:docMk/>
              <pc:sldMasterMk cId="805250044" sldId="2147483660"/>
              <pc:sldLayoutMk cId="1883299593" sldId="2147483667"/>
              <ac:picMk id="4" creationId="{00000000-0000-0000-0000-000000000000}"/>
            </ac:picMkLst>
          </pc:picChg>
        </pc:sldLayoutChg>
        <pc:sldLayoutChg chg="delSp mod">
          <pc:chgData name="Deegan, Brian" userId="7f3b56fa-69da-461f-afd4-853f2fbe44a4" providerId="ADAL" clId="{35B15ED3-A5D2-489D-A0C5-BB06CE580E28}" dt="2022-08-03T14:12:17.330" v="14" actId="478"/>
          <pc:sldLayoutMkLst>
            <pc:docMk/>
            <pc:sldMasterMk cId="805250044" sldId="2147483660"/>
            <pc:sldLayoutMk cId="628088623" sldId="2147483668"/>
          </pc:sldLayoutMkLst>
          <pc:picChg chg="del">
            <ac:chgData name="Deegan, Brian" userId="7f3b56fa-69da-461f-afd4-853f2fbe44a4" providerId="ADAL" clId="{35B15ED3-A5D2-489D-A0C5-BB06CE580E28}" dt="2022-08-03T14:12:17.330" v="14" actId="478"/>
            <ac:picMkLst>
              <pc:docMk/>
              <pc:sldMasterMk cId="805250044" sldId="2147483660"/>
              <pc:sldLayoutMk cId="628088623" sldId="2147483668"/>
              <ac:picMk id="5" creationId="{00000000-0000-0000-0000-000000000000}"/>
            </ac:picMkLst>
          </pc:picChg>
          <pc:picChg chg="del">
            <ac:chgData name="Deegan, Brian" userId="7f3b56fa-69da-461f-afd4-853f2fbe44a4" providerId="ADAL" clId="{35B15ED3-A5D2-489D-A0C5-BB06CE580E28}" dt="2022-08-03T14:12:16.464" v="13" actId="478"/>
            <ac:picMkLst>
              <pc:docMk/>
              <pc:sldMasterMk cId="805250044" sldId="2147483660"/>
              <pc:sldLayoutMk cId="628088623" sldId="2147483668"/>
              <ac:picMk id="7" creationId="{00000000-0000-0000-0000-000000000000}"/>
            </ac:picMkLst>
          </pc:picChg>
        </pc:sldLayoutChg>
        <pc:sldLayoutChg chg="delSp mod">
          <pc:chgData name="Deegan, Brian" userId="7f3b56fa-69da-461f-afd4-853f2fbe44a4" providerId="ADAL" clId="{35B15ED3-A5D2-489D-A0C5-BB06CE580E28}" dt="2022-08-03T14:12:20.545" v="16" actId="478"/>
          <pc:sldLayoutMkLst>
            <pc:docMk/>
            <pc:sldMasterMk cId="805250044" sldId="2147483660"/>
            <pc:sldLayoutMk cId="198684301" sldId="2147483669"/>
          </pc:sldLayoutMkLst>
          <pc:picChg chg="del">
            <ac:chgData name="Deegan, Brian" userId="7f3b56fa-69da-461f-afd4-853f2fbe44a4" providerId="ADAL" clId="{35B15ED3-A5D2-489D-A0C5-BB06CE580E28}" dt="2022-08-03T14:12:20.545" v="16" actId="478"/>
            <ac:picMkLst>
              <pc:docMk/>
              <pc:sldMasterMk cId="805250044" sldId="2147483660"/>
              <pc:sldLayoutMk cId="198684301" sldId="2147483669"/>
              <ac:picMk id="5" creationId="{00000000-0000-0000-0000-000000000000}"/>
            </ac:picMkLst>
          </pc:picChg>
          <pc:picChg chg="del">
            <ac:chgData name="Deegan, Brian" userId="7f3b56fa-69da-461f-afd4-853f2fbe44a4" providerId="ADAL" clId="{35B15ED3-A5D2-489D-A0C5-BB06CE580E28}" dt="2022-08-03T14:12:19.780" v="15" actId="478"/>
            <ac:picMkLst>
              <pc:docMk/>
              <pc:sldMasterMk cId="805250044" sldId="2147483660"/>
              <pc:sldLayoutMk cId="198684301" sldId="2147483669"/>
              <ac:picMk id="7" creationId="{00000000-0000-0000-0000-000000000000}"/>
            </ac:picMkLst>
          </pc:picChg>
        </pc:sldLayoutChg>
        <pc:sldLayoutChg chg="delSp mod">
          <pc:chgData name="Deegan, Brian" userId="7f3b56fa-69da-461f-afd4-853f2fbe44a4" providerId="ADAL" clId="{35B15ED3-A5D2-489D-A0C5-BB06CE580E28}" dt="2022-08-03T14:12:23.596" v="18" actId="478"/>
          <pc:sldLayoutMkLst>
            <pc:docMk/>
            <pc:sldMasterMk cId="805250044" sldId="2147483660"/>
            <pc:sldLayoutMk cId="1488359748" sldId="2147483670"/>
          </pc:sldLayoutMkLst>
          <pc:picChg chg="del">
            <ac:chgData name="Deegan, Brian" userId="7f3b56fa-69da-461f-afd4-853f2fbe44a4" providerId="ADAL" clId="{35B15ED3-A5D2-489D-A0C5-BB06CE580E28}" dt="2022-08-03T14:12:23.596" v="18" actId="478"/>
            <ac:picMkLst>
              <pc:docMk/>
              <pc:sldMasterMk cId="805250044" sldId="2147483660"/>
              <pc:sldLayoutMk cId="1488359748" sldId="2147483670"/>
              <ac:picMk id="4" creationId="{00000000-0000-0000-0000-000000000000}"/>
            </ac:picMkLst>
          </pc:picChg>
          <pc:picChg chg="del">
            <ac:chgData name="Deegan, Brian" userId="7f3b56fa-69da-461f-afd4-853f2fbe44a4" providerId="ADAL" clId="{35B15ED3-A5D2-489D-A0C5-BB06CE580E28}" dt="2022-08-03T14:12:22.735" v="17" actId="478"/>
            <ac:picMkLst>
              <pc:docMk/>
              <pc:sldMasterMk cId="805250044" sldId="2147483660"/>
              <pc:sldLayoutMk cId="1488359748" sldId="2147483670"/>
              <ac:picMk id="6" creationId="{00000000-0000-0000-0000-000000000000}"/>
            </ac:picMkLst>
          </pc:picChg>
        </pc:sldLayoutChg>
        <pc:sldLayoutChg chg="delSp mod">
          <pc:chgData name="Deegan, Brian" userId="7f3b56fa-69da-461f-afd4-853f2fbe44a4" providerId="ADAL" clId="{35B15ED3-A5D2-489D-A0C5-BB06CE580E28}" dt="2022-08-03T14:12:26.713" v="20" actId="478"/>
          <pc:sldLayoutMkLst>
            <pc:docMk/>
            <pc:sldMasterMk cId="805250044" sldId="2147483660"/>
            <pc:sldLayoutMk cId="2022100606" sldId="2147483671"/>
          </pc:sldLayoutMkLst>
          <pc:picChg chg="del">
            <ac:chgData name="Deegan, Brian" userId="7f3b56fa-69da-461f-afd4-853f2fbe44a4" providerId="ADAL" clId="{35B15ED3-A5D2-489D-A0C5-BB06CE580E28}" dt="2022-08-03T14:12:26.713" v="20" actId="478"/>
            <ac:picMkLst>
              <pc:docMk/>
              <pc:sldMasterMk cId="805250044" sldId="2147483660"/>
              <pc:sldLayoutMk cId="2022100606" sldId="2147483671"/>
              <ac:picMk id="4" creationId="{00000000-0000-0000-0000-000000000000}"/>
            </ac:picMkLst>
          </pc:picChg>
          <pc:picChg chg="del">
            <ac:chgData name="Deegan, Brian" userId="7f3b56fa-69da-461f-afd4-853f2fbe44a4" providerId="ADAL" clId="{35B15ED3-A5D2-489D-A0C5-BB06CE580E28}" dt="2022-08-03T14:12:25.978" v="19" actId="478"/>
            <ac:picMkLst>
              <pc:docMk/>
              <pc:sldMasterMk cId="805250044" sldId="2147483660"/>
              <pc:sldLayoutMk cId="2022100606" sldId="2147483671"/>
              <ac:picMk id="6" creationId="{00000000-0000-0000-0000-000000000000}"/>
            </ac:picMkLst>
          </pc:picChg>
        </pc:sldLayoutChg>
        <pc:sldLayoutChg chg="delSp mod">
          <pc:chgData name="Deegan, Brian" userId="7f3b56fa-69da-461f-afd4-853f2fbe44a4" providerId="ADAL" clId="{35B15ED3-A5D2-489D-A0C5-BB06CE580E28}" dt="2022-08-03T14:12:29.355" v="21" actId="478"/>
          <pc:sldLayoutMkLst>
            <pc:docMk/>
            <pc:sldMasterMk cId="805250044" sldId="2147483660"/>
            <pc:sldLayoutMk cId="147949541" sldId="2147483672"/>
          </pc:sldLayoutMkLst>
          <pc:picChg chg="del">
            <ac:chgData name="Deegan, Brian" userId="7f3b56fa-69da-461f-afd4-853f2fbe44a4" providerId="ADAL" clId="{35B15ED3-A5D2-489D-A0C5-BB06CE580E28}" dt="2022-08-03T14:12:29.355" v="21" actId="478"/>
            <ac:picMkLst>
              <pc:docMk/>
              <pc:sldMasterMk cId="805250044" sldId="2147483660"/>
              <pc:sldLayoutMk cId="147949541" sldId="2147483672"/>
              <ac:picMk id="5" creationId="{00000000-0000-0000-0000-000000000000}"/>
            </ac:picMkLst>
          </pc:picChg>
        </pc:sldLayoutChg>
        <pc:sldLayoutChg chg="delSp mod">
          <pc:chgData name="Deegan, Brian" userId="7f3b56fa-69da-461f-afd4-853f2fbe44a4" providerId="ADAL" clId="{35B15ED3-A5D2-489D-A0C5-BB06CE580E28}" dt="2022-08-03T14:12:31.850" v="22" actId="478"/>
          <pc:sldLayoutMkLst>
            <pc:docMk/>
            <pc:sldMasterMk cId="805250044" sldId="2147483660"/>
            <pc:sldLayoutMk cId="2597457980" sldId="2147483673"/>
          </pc:sldLayoutMkLst>
          <pc:picChg chg="del">
            <ac:chgData name="Deegan, Brian" userId="7f3b56fa-69da-461f-afd4-853f2fbe44a4" providerId="ADAL" clId="{35B15ED3-A5D2-489D-A0C5-BB06CE580E28}" dt="2022-08-03T14:12:31.850" v="22" actId="478"/>
            <ac:picMkLst>
              <pc:docMk/>
              <pc:sldMasterMk cId="805250044" sldId="2147483660"/>
              <pc:sldLayoutMk cId="2597457980" sldId="2147483673"/>
              <ac:picMk id="5" creationId="{00000000-0000-0000-0000-000000000000}"/>
            </ac:picMkLst>
          </pc:picChg>
        </pc:sldLayoutChg>
        <pc:sldLayoutChg chg="delSp mod">
          <pc:chgData name="Deegan, Brian" userId="7f3b56fa-69da-461f-afd4-853f2fbe44a4" providerId="ADAL" clId="{35B15ED3-A5D2-489D-A0C5-BB06CE580E28}" dt="2022-08-03T14:12:35.224" v="24" actId="478"/>
          <pc:sldLayoutMkLst>
            <pc:docMk/>
            <pc:sldMasterMk cId="805250044" sldId="2147483660"/>
            <pc:sldLayoutMk cId="3618578953" sldId="2147483674"/>
          </pc:sldLayoutMkLst>
          <pc:picChg chg="del">
            <ac:chgData name="Deegan, Brian" userId="7f3b56fa-69da-461f-afd4-853f2fbe44a4" providerId="ADAL" clId="{35B15ED3-A5D2-489D-A0C5-BB06CE580E28}" dt="2022-08-03T14:12:35.224" v="24" actId="478"/>
            <ac:picMkLst>
              <pc:docMk/>
              <pc:sldMasterMk cId="805250044" sldId="2147483660"/>
              <pc:sldLayoutMk cId="3618578953" sldId="2147483674"/>
              <ac:picMk id="5" creationId="{00000000-0000-0000-0000-000000000000}"/>
            </ac:picMkLst>
          </pc:picChg>
          <pc:picChg chg="del">
            <ac:chgData name="Deegan, Brian" userId="7f3b56fa-69da-461f-afd4-853f2fbe44a4" providerId="ADAL" clId="{35B15ED3-A5D2-489D-A0C5-BB06CE580E28}" dt="2022-08-03T14:12:34.124" v="23" actId="478"/>
            <ac:picMkLst>
              <pc:docMk/>
              <pc:sldMasterMk cId="805250044" sldId="2147483660"/>
              <pc:sldLayoutMk cId="3618578953" sldId="2147483674"/>
              <ac:picMk id="7"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4A732-CDA5-463A-A619-F882742CCF02}" type="datetimeFigureOut">
              <a:rPr lang="en-IE" smtClean="0"/>
              <a:t>30/01/2023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8F314-90DA-450F-843A-800329EA0152}" type="slidenum">
              <a:rPr lang="en-IE" smtClean="0"/>
              <a:t>‹#›</a:t>
            </a:fld>
            <a:endParaRPr lang="en-IE"/>
          </a:p>
        </p:txBody>
      </p:sp>
    </p:spTree>
    <p:extLst>
      <p:ext uri="{BB962C8B-B14F-4D97-AF65-F5344CB8AC3E}">
        <p14:creationId xmlns:p14="http://schemas.microsoft.com/office/powerpoint/2010/main" val="1998800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p:spPr>
        <p:txBody>
          <a:bodyPr/>
          <a:lstStyle/>
          <a:p>
            <a:pPr marL="0" marR="0" lvl="0" indent="0" algn="r" defTabSz="449263" rtl="0" eaLnBrk="1" fontAlgn="base" latinLnBrk="0" hangingPunct="1">
              <a:lnSpc>
                <a:spcPct val="100000"/>
              </a:lnSpc>
              <a:spcBef>
                <a:spcPct val="0"/>
              </a:spcBef>
              <a:spcAft>
                <a:spcPct val="0"/>
              </a:spcAft>
              <a:buClr>
                <a:srgbClr val="000000"/>
              </a:buClr>
              <a:buSzPct val="100000"/>
              <a:buFont typeface="Arial" charset="0"/>
              <a:buNone/>
              <a:tabLst>
                <a:tab pos="735178" algn="l"/>
                <a:tab pos="1471887" algn="l"/>
                <a:tab pos="2208596" algn="l"/>
              </a:tabLst>
              <a:defRPr/>
            </a:pPr>
            <a:fld id="{37855E88-3E77-3448-BF66-4FAE1BCCB675}" type="slidenum">
              <a:rPr kumimoji="0" lang="en-GB" sz="13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449263" rtl="0" eaLnBrk="1" fontAlgn="base" latinLnBrk="0" hangingPunct="1">
                <a:lnSpc>
                  <a:spcPct val="100000"/>
                </a:lnSpc>
                <a:spcBef>
                  <a:spcPct val="0"/>
                </a:spcBef>
                <a:spcAft>
                  <a:spcPct val="0"/>
                </a:spcAft>
                <a:buClr>
                  <a:srgbClr val="000000"/>
                </a:buClr>
                <a:buSzPct val="100000"/>
                <a:buFont typeface="Arial" charset="0"/>
                <a:buNone/>
                <a:tabLst>
                  <a:tab pos="735178" algn="l"/>
                  <a:tab pos="1471887" algn="l"/>
                  <a:tab pos="2208596" algn="l"/>
                </a:tabLst>
                <a:defRPr/>
              </a:pPr>
              <a:t>1</a:t>
            </a:fld>
            <a:endParaRPr kumimoji="0" lang="en-GB" sz="13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9459" name="Text Box 1"/>
          <p:cNvSpPr txBox="1">
            <a:spLocks noChangeArrowheads="1"/>
          </p:cNvSpPr>
          <p:nvPr/>
        </p:nvSpPr>
        <p:spPr bwMode="auto">
          <a:xfrm>
            <a:off x="881631" y="743691"/>
            <a:ext cx="5032894" cy="3723066"/>
          </a:xfrm>
          <a:prstGeom prst="rect">
            <a:avLst/>
          </a:prstGeom>
          <a:solidFill>
            <a:srgbClr val="FFFFFF"/>
          </a:solidFill>
          <a:ln w="9525">
            <a:solidFill>
              <a:srgbClr val="000000"/>
            </a:solidFill>
            <a:miter lim="800000"/>
            <a:headEnd/>
            <a:tailEnd/>
          </a:ln>
        </p:spPr>
        <p:txBody>
          <a:bodyPr wrap="none" lIns="93039" tIns="46519" rIns="93039" bIns="46519" anchor="ctr">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 typeface="Verdana" charset="0"/>
              <a:buNone/>
              <a:tabLst/>
              <a:defRPr/>
            </a:pPr>
            <a:endParaRPr kumimoji="0" lang="en-IE" sz="1800" b="0" i="0" u="none" strike="noStrike" kern="1200" cap="none" spc="0" normalizeH="0" baseline="0" noProof="0">
              <a:ln>
                <a:noFill/>
              </a:ln>
              <a:solidFill>
                <a:srgbClr val="FFFFFF"/>
              </a:solidFill>
              <a:effectLst/>
              <a:uLnTx/>
              <a:uFillTx/>
              <a:latin typeface="Verdana" charset="0"/>
              <a:ea typeface="+mn-ea"/>
              <a:cs typeface="+mn-cs"/>
            </a:endParaRPr>
          </a:p>
        </p:txBody>
      </p:sp>
      <p:sp>
        <p:nvSpPr>
          <p:cNvPr id="19460" name="Rectangle 2"/>
          <p:cNvSpPr>
            <a:spLocks noGrp="1" noChangeArrowheads="1"/>
          </p:cNvSpPr>
          <p:nvPr>
            <p:ph type="body"/>
          </p:nvPr>
        </p:nvSpPr>
        <p:spPr>
          <a:xfrm>
            <a:off x="679465" y="4716193"/>
            <a:ext cx="5437227" cy="4466755"/>
          </a:xfrm>
          <a:noFill/>
          <a:ln/>
        </p:spPr>
        <p:txBody>
          <a:bodyPr wrap="none" anchor="ctr"/>
          <a:lstStyle/>
          <a:p>
            <a:endParaRPr lang="en-IE" baseline="0" dirty="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A148B2CB-1A19-4170-8C39-8A12365DED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FB31B327-E093-45D1-8374-331137440F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E" altLang="en-US"/>
          </a:p>
        </p:txBody>
      </p:sp>
      <p:sp>
        <p:nvSpPr>
          <p:cNvPr id="35844" name="Slide Number Placeholder 3">
            <a:extLst>
              <a:ext uri="{FF2B5EF4-FFF2-40B4-BE49-F238E27FC236}">
                <a16:creationId xmlns:a16="http://schemas.microsoft.com/office/drawing/2014/main" id="{91D801FB-65F8-4390-A15A-66FC5BFCDB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10C1DA-BF71-4E8D-9846-8E226C32DA24}" type="slidenum">
              <a:rPr lang="en-IE" altLang="en-US"/>
              <a:pPr/>
              <a:t>6</a:t>
            </a:fld>
            <a:endParaRPr lang="en-IE"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413F2DB7-EB42-450F-A56C-E650B16073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412EDA3B-F05A-4D3B-B627-AD4B6175E3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E" altLang="en-US"/>
          </a:p>
        </p:txBody>
      </p:sp>
      <p:sp>
        <p:nvSpPr>
          <p:cNvPr id="36868" name="Slide Number Placeholder 3">
            <a:extLst>
              <a:ext uri="{FF2B5EF4-FFF2-40B4-BE49-F238E27FC236}">
                <a16:creationId xmlns:a16="http://schemas.microsoft.com/office/drawing/2014/main" id="{32B39BEE-2390-461D-8F6C-A907366741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582AE6-4C77-4F34-BF2B-10AED2580FFC}" type="slidenum">
              <a:rPr lang="en-IE" altLang="en-US"/>
              <a:pPr/>
              <a:t>7</a:t>
            </a:fld>
            <a:endParaRPr lang="en-IE"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E2EA6BC-5743-4036-ACA2-9A76EEA911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3551BCD8-095A-4D79-A96F-0A1E3B9E37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E" altLang="en-US"/>
          </a:p>
        </p:txBody>
      </p:sp>
      <p:sp>
        <p:nvSpPr>
          <p:cNvPr id="39940" name="Slide Number Placeholder 3">
            <a:extLst>
              <a:ext uri="{FF2B5EF4-FFF2-40B4-BE49-F238E27FC236}">
                <a16:creationId xmlns:a16="http://schemas.microsoft.com/office/drawing/2014/main" id="{09199E69-1FFE-4CCD-9300-D51D3CC37C1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BC6976-5E17-445D-84CE-B0271A152D59}" type="slidenum">
              <a:rPr lang="en-IE" altLang="en-US"/>
              <a:pPr/>
              <a:t>10</a:t>
            </a:fld>
            <a:endParaRPr lang="en-IE"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29D33A96-FA96-445A-B454-9399FB88B3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A1E548A6-C105-492F-8902-4DF320BC89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E" altLang="en-US"/>
          </a:p>
        </p:txBody>
      </p:sp>
      <p:sp>
        <p:nvSpPr>
          <p:cNvPr id="51204" name="Slide Number Placeholder 3">
            <a:extLst>
              <a:ext uri="{FF2B5EF4-FFF2-40B4-BE49-F238E27FC236}">
                <a16:creationId xmlns:a16="http://schemas.microsoft.com/office/drawing/2014/main" id="{B4FFC7BF-12EB-4384-A746-DAC1153A22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9C6BFA-C910-4D69-9B2D-7415C32EBF8D}" type="slidenum">
              <a:rPr lang="en-IE" altLang="en-US"/>
              <a:pPr/>
              <a:t>21</a:t>
            </a:fld>
            <a:endParaRPr lang="en-IE"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2D56D90B-2FE5-4746-A362-46E24D70B4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E3D63421-5B51-46B0-AC2D-E917E34F03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E" altLang="en-US"/>
          </a:p>
        </p:txBody>
      </p:sp>
      <p:sp>
        <p:nvSpPr>
          <p:cNvPr id="52228" name="Slide Number Placeholder 3">
            <a:extLst>
              <a:ext uri="{FF2B5EF4-FFF2-40B4-BE49-F238E27FC236}">
                <a16:creationId xmlns:a16="http://schemas.microsoft.com/office/drawing/2014/main" id="{1474B732-4785-4D49-A8A6-3CFA4DB073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0D9DB0-E071-450E-AF2D-4C9ED15F4576}" type="slidenum">
              <a:rPr lang="en-IE" altLang="en-US"/>
              <a:pPr/>
              <a:t>22</a:t>
            </a:fld>
            <a:endParaRPr lang="en-IE"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78871FDA-31C4-4F92-84F4-D160D22237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D5A1652B-F949-4C62-930E-D5EBFD57B6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E" altLang="en-US"/>
          </a:p>
        </p:txBody>
      </p:sp>
      <p:sp>
        <p:nvSpPr>
          <p:cNvPr id="53252" name="Slide Number Placeholder 3">
            <a:extLst>
              <a:ext uri="{FF2B5EF4-FFF2-40B4-BE49-F238E27FC236}">
                <a16:creationId xmlns:a16="http://schemas.microsoft.com/office/drawing/2014/main" id="{77F9A356-EB8E-4C9A-91C9-B4B44D1D2A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EB57A1-E6C4-4789-9B10-3E34B3CFDF35}" type="slidenum">
              <a:rPr lang="en-IE" altLang="en-US"/>
              <a:pPr/>
              <a:t>23</a:t>
            </a:fld>
            <a:endParaRPr lang="en-IE"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78871FDA-31C4-4F92-84F4-D160D22237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D5A1652B-F949-4C62-930E-D5EBFD57B6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E" altLang="en-US"/>
          </a:p>
        </p:txBody>
      </p:sp>
      <p:sp>
        <p:nvSpPr>
          <p:cNvPr id="53252" name="Slide Number Placeholder 3">
            <a:extLst>
              <a:ext uri="{FF2B5EF4-FFF2-40B4-BE49-F238E27FC236}">
                <a16:creationId xmlns:a16="http://schemas.microsoft.com/office/drawing/2014/main" id="{77F9A356-EB8E-4C9A-91C9-B4B44D1D2A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EB57A1-E6C4-4789-9B10-3E34B3CFDF35}" type="slidenum">
              <a:rPr lang="en-IE" altLang="en-US"/>
              <a:pPr/>
              <a:t>43</a:t>
            </a:fld>
            <a:endParaRPr lang="en-IE" altLang="en-US"/>
          </a:p>
        </p:txBody>
      </p:sp>
    </p:spTree>
    <p:extLst>
      <p:ext uri="{BB962C8B-B14F-4D97-AF65-F5344CB8AC3E}">
        <p14:creationId xmlns:p14="http://schemas.microsoft.com/office/powerpoint/2010/main" val="1899032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E"/>
          </a:p>
        </p:txBody>
      </p:sp>
      <p:sp>
        <p:nvSpPr>
          <p:cNvPr id="4" name="Rectangle 5"/>
          <p:cNvSpPr>
            <a:spLocks noGrp="1" noChangeArrowheads="1"/>
          </p:cNvSpPr>
          <p:nvPr>
            <p:ph type="dt" idx="10"/>
          </p:nvPr>
        </p:nvSpPr>
        <p:spPr>
          <a:xfrm>
            <a:off x="812801" y="6245226"/>
            <a:ext cx="2639484" cy="474663"/>
          </a:xfrm>
          <a:prstGeom prst="rect">
            <a:avLst/>
          </a:prstGeom>
        </p:spPr>
        <p:txBody>
          <a:bodyPr/>
          <a:lstStyle>
            <a:lvl1pPr>
              <a:buClr>
                <a:srgbClr val="000000"/>
              </a:buClr>
              <a:buSzPct val="100000"/>
              <a:buFont typeface="Verdana" pitchFamily="32" charset="0"/>
              <a:buNone/>
              <a:defRPr>
                <a:latin typeface="Verdana" pitchFamily="32" charset="0"/>
                <a:ea typeface="+mn-ea"/>
                <a:cs typeface="+mn-cs"/>
              </a:defRPr>
            </a:lvl1pPr>
          </a:lstStyle>
          <a:p>
            <a:pPr>
              <a:defRPr/>
            </a:pPr>
            <a:r>
              <a:rPr lang="en-GB"/>
              <a:t>Jan 12th 2008</a:t>
            </a:r>
          </a:p>
        </p:txBody>
      </p:sp>
      <p:sp>
        <p:nvSpPr>
          <p:cNvPr id="5" name="Rectangle 6"/>
          <p:cNvSpPr>
            <a:spLocks noGrp="1" noChangeArrowheads="1"/>
          </p:cNvSpPr>
          <p:nvPr>
            <p:ph type="ftr" idx="11"/>
          </p:nvPr>
        </p:nvSpPr>
        <p:spPr/>
        <p:txBody>
          <a:bodyPr/>
          <a:lstStyle>
            <a:lvl1pPr>
              <a:defRPr/>
            </a:lvl1pPr>
          </a:lstStyle>
          <a:p>
            <a:pPr>
              <a:defRPr/>
            </a:pPr>
            <a:r>
              <a:rPr lang="en-GB"/>
              <a:t>Automotive Infrared Pedestrian Detection</a:t>
            </a:r>
          </a:p>
        </p:txBody>
      </p:sp>
      <p:sp>
        <p:nvSpPr>
          <p:cNvPr id="6" name="Rectangle 7"/>
          <p:cNvSpPr>
            <a:spLocks noGrp="1" noChangeArrowheads="1"/>
          </p:cNvSpPr>
          <p:nvPr>
            <p:ph type="sldNum" idx="12"/>
          </p:nvPr>
        </p:nvSpPr>
        <p:spPr/>
        <p:txBody>
          <a:bodyPr/>
          <a:lstStyle>
            <a:lvl1pPr>
              <a:defRPr/>
            </a:lvl1pPr>
          </a:lstStyle>
          <a:p>
            <a:fld id="{2154E421-BE3E-E947-8E61-CBF5A2196864}" type="slidenum">
              <a:rPr lang="en-GB" smtClean="0"/>
              <a:pPr/>
              <a:t>‹#›</a:t>
            </a:fld>
            <a:endParaRPr lang="en-GB"/>
          </a:p>
        </p:txBody>
      </p:sp>
    </p:spTree>
    <p:extLst>
      <p:ext uri="{BB962C8B-B14F-4D97-AF65-F5344CB8AC3E}">
        <p14:creationId xmlns:p14="http://schemas.microsoft.com/office/powerpoint/2010/main" val="336678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7"/>
          <p:cNvSpPr>
            <a:spLocks noGrp="1" noChangeArrowheads="1"/>
          </p:cNvSpPr>
          <p:nvPr>
            <p:ph type="sldNum" idx="10"/>
          </p:nvPr>
        </p:nvSpPr>
        <p:spPr/>
        <p:txBody>
          <a:bodyPr/>
          <a:lstStyle>
            <a:lvl1pPr>
              <a:defRPr/>
            </a:lvl1pPr>
          </a:lstStyle>
          <a:p>
            <a:fld id="{448DA115-48D8-5F41-9DDD-1A60CDED9D46}" type="slidenum">
              <a:rPr lang="en-GB" smtClean="0"/>
              <a:pPr/>
              <a:t>‹#›</a:t>
            </a:fld>
            <a:endParaRPr lang="en-GB"/>
          </a:p>
        </p:txBody>
      </p:sp>
    </p:spTree>
    <p:extLst>
      <p:ext uri="{BB962C8B-B14F-4D97-AF65-F5344CB8AC3E}">
        <p14:creationId xmlns:p14="http://schemas.microsoft.com/office/powerpoint/2010/main" val="148835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3000" y="304801"/>
            <a:ext cx="2669117" cy="5713413"/>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755651" y="304801"/>
            <a:ext cx="7804149" cy="57134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7"/>
          <p:cNvSpPr>
            <a:spLocks noGrp="1" noChangeArrowheads="1"/>
          </p:cNvSpPr>
          <p:nvPr>
            <p:ph type="sldNum" idx="10"/>
          </p:nvPr>
        </p:nvSpPr>
        <p:spPr/>
        <p:txBody>
          <a:bodyPr/>
          <a:lstStyle>
            <a:lvl1pPr>
              <a:defRPr/>
            </a:lvl1pPr>
          </a:lstStyle>
          <a:p>
            <a:fld id="{ADCAF74A-9286-D742-97F3-86ECD5B5CB1F}" type="slidenum">
              <a:rPr lang="en-GB" smtClean="0"/>
              <a:pPr/>
              <a:t>‹#›</a:t>
            </a:fld>
            <a:endParaRPr lang="en-GB"/>
          </a:p>
        </p:txBody>
      </p:sp>
    </p:spTree>
    <p:extLst>
      <p:ext uri="{BB962C8B-B14F-4D97-AF65-F5344CB8AC3E}">
        <p14:creationId xmlns:p14="http://schemas.microsoft.com/office/powerpoint/2010/main" val="2022100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66234" y="304800"/>
            <a:ext cx="10665884" cy="1214438"/>
          </a:xfrm>
        </p:spPr>
        <p:txBody>
          <a:bodyPr/>
          <a:lstStyle/>
          <a:p>
            <a:r>
              <a:rPr lang="en-US"/>
              <a:t>Click to edit Master title style</a:t>
            </a:r>
            <a:endParaRPr lang="en-IE"/>
          </a:p>
        </p:txBody>
      </p:sp>
      <p:sp>
        <p:nvSpPr>
          <p:cNvPr id="3" name="Text Placeholder 2"/>
          <p:cNvSpPr>
            <a:spLocks noGrp="1"/>
          </p:cNvSpPr>
          <p:nvPr>
            <p:ph type="body" sz="half" idx="1"/>
          </p:nvPr>
        </p:nvSpPr>
        <p:spPr>
          <a:xfrm>
            <a:off x="755651" y="1752601"/>
            <a:ext cx="10665883" cy="2055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755651" y="3960813"/>
            <a:ext cx="10665883" cy="2057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Rectangle 7"/>
          <p:cNvSpPr>
            <a:spLocks noGrp="1" noChangeArrowheads="1"/>
          </p:cNvSpPr>
          <p:nvPr>
            <p:ph type="sldNum" idx="10"/>
          </p:nvPr>
        </p:nvSpPr>
        <p:spPr/>
        <p:txBody>
          <a:bodyPr/>
          <a:lstStyle>
            <a:lvl1pPr>
              <a:defRPr/>
            </a:lvl1pPr>
          </a:lstStyle>
          <a:p>
            <a:fld id="{9FC1BDAC-0D00-DA4F-897F-8B16C247E83F}" type="slidenum">
              <a:rPr lang="en-GB" smtClean="0"/>
              <a:pPr/>
              <a:t>‹#›</a:t>
            </a:fld>
            <a:endParaRPr lang="en-GB"/>
          </a:p>
        </p:txBody>
      </p:sp>
    </p:spTree>
    <p:extLst>
      <p:ext uri="{BB962C8B-B14F-4D97-AF65-F5344CB8AC3E}">
        <p14:creationId xmlns:p14="http://schemas.microsoft.com/office/powerpoint/2010/main" val="147949541"/>
      </p:ext>
    </p:extLst>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6234" y="304800"/>
            <a:ext cx="10665884" cy="1214438"/>
          </a:xfrm>
        </p:spPr>
        <p:txBody>
          <a:bodyPr/>
          <a:lstStyle/>
          <a:p>
            <a:r>
              <a:rPr lang="en-US"/>
              <a:t>Click to edit Master title style</a:t>
            </a:r>
            <a:endParaRPr lang="en-IE"/>
          </a:p>
        </p:txBody>
      </p:sp>
      <p:sp>
        <p:nvSpPr>
          <p:cNvPr id="3" name="Content Placeholder 2"/>
          <p:cNvSpPr>
            <a:spLocks noGrp="1"/>
          </p:cNvSpPr>
          <p:nvPr>
            <p:ph sz="half" idx="1"/>
          </p:nvPr>
        </p:nvSpPr>
        <p:spPr>
          <a:xfrm>
            <a:off x="755651" y="1752601"/>
            <a:ext cx="10665883" cy="2055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755651" y="3960813"/>
            <a:ext cx="10665883" cy="2057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Rectangle 7"/>
          <p:cNvSpPr>
            <a:spLocks noGrp="1" noChangeArrowheads="1"/>
          </p:cNvSpPr>
          <p:nvPr>
            <p:ph type="sldNum" idx="10"/>
          </p:nvPr>
        </p:nvSpPr>
        <p:spPr/>
        <p:txBody>
          <a:bodyPr/>
          <a:lstStyle>
            <a:lvl1pPr>
              <a:defRPr/>
            </a:lvl1pPr>
          </a:lstStyle>
          <a:p>
            <a:fld id="{9FC1BDAC-0D00-DA4F-897F-8B16C247E83F}" type="slidenum">
              <a:rPr lang="en-GB" smtClean="0"/>
              <a:pPr/>
              <a:t>‹#›</a:t>
            </a:fld>
            <a:endParaRPr lang="en-GB"/>
          </a:p>
        </p:txBody>
      </p:sp>
    </p:spTree>
    <p:extLst>
      <p:ext uri="{BB962C8B-B14F-4D97-AF65-F5344CB8AC3E}">
        <p14:creationId xmlns:p14="http://schemas.microsoft.com/office/powerpoint/2010/main" val="2597457980"/>
      </p:ext>
    </p:extLst>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6234" y="304800"/>
            <a:ext cx="10665884" cy="1214438"/>
          </a:xfrm>
        </p:spPr>
        <p:txBody>
          <a:bodyPr/>
          <a:lstStyle/>
          <a:p>
            <a:r>
              <a:rPr lang="en-US"/>
              <a:t>Click to edit Master title style</a:t>
            </a:r>
            <a:endParaRPr lang="en-IE"/>
          </a:p>
        </p:txBody>
      </p:sp>
      <p:sp>
        <p:nvSpPr>
          <p:cNvPr id="3" name="Content Placeholder 2"/>
          <p:cNvSpPr>
            <a:spLocks noGrp="1"/>
          </p:cNvSpPr>
          <p:nvPr>
            <p:ph sz="half" idx="1"/>
          </p:nvPr>
        </p:nvSpPr>
        <p:spPr>
          <a:xfrm>
            <a:off x="755651" y="1752601"/>
            <a:ext cx="5230283" cy="4265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6189133" y="1752601"/>
            <a:ext cx="5232400" cy="4265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Rectangle 7"/>
          <p:cNvSpPr>
            <a:spLocks noGrp="1" noChangeArrowheads="1"/>
          </p:cNvSpPr>
          <p:nvPr>
            <p:ph type="sldNum" idx="10"/>
          </p:nvPr>
        </p:nvSpPr>
        <p:spPr/>
        <p:txBody>
          <a:bodyPr/>
          <a:lstStyle>
            <a:lvl1pPr>
              <a:defRPr/>
            </a:lvl1pPr>
          </a:lstStyle>
          <a:p>
            <a:fld id="{0E40CD8F-947F-304A-945F-87985E3B41DD}" type="slidenum">
              <a:rPr lang="en-GB" smtClean="0"/>
              <a:pPr/>
              <a:t>‹#›</a:t>
            </a:fld>
            <a:endParaRPr lang="en-GB"/>
          </a:p>
        </p:txBody>
      </p:sp>
    </p:spTree>
    <p:extLst>
      <p:ext uri="{BB962C8B-B14F-4D97-AF65-F5344CB8AC3E}">
        <p14:creationId xmlns:p14="http://schemas.microsoft.com/office/powerpoint/2010/main" val="3618578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1117601" y="2362201"/>
            <a:ext cx="5027084" cy="3724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47884" y="2362201"/>
            <a:ext cx="5027083" cy="3724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1">
            <a:extLst>
              <a:ext uri="{FF2B5EF4-FFF2-40B4-BE49-F238E27FC236}">
                <a16:creationId xmlns:a16="http://schemas.microsoft.com/office/drawing/2014/main" id="{E617CABA-73FA-4F85-B542-B3790DAF4A1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54206E1F-6027-4757-ACEC-D98D48307BB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a:extLst>
              <a:ext uri="{FF2B5EF4-FFF2-40B4-BE49-F238E27FC236}">
                <a16:creationId xmlns:a16="http://schemas.microsoft.com/office/drawing/2014/main" id="{875D8713-F1CA-41EB-8A7C-4B9916ED2E19}"/>
              </a:ext>
            </a:extLst>
          </p:cNvPr>
          <p:cNvSpPr>
            <a:spLocks noGrp="1" noChangeArrowheads="1"/>
          </p:cNvSpPr>
          <p:nvPr>
            <p:ph type="sldNum" sz="quarter" idx="12"/>
          </p:nvPr>
        </p:nvSpPr>
        <p:spPr>
          <a:ln/>
        </p:spPr>
        <p:txBody>
          <a:bodyPr/>
          <a:lstStyle>
            <a:lvl1pPr>
              <a:defRPr/>
            </a:lvl1pPr>
          </a:lstStyle>
          <a:p>
            <a:fld id="{D33DA8E5-8388-4FFC-936E-85AA3298B19C}" type="slidenum">
              <a:rPr lang="en-US" altLang="en-US"/>
              <a:pPr/>
              <a:t>‹#›</a:t>
            </a:fld>
            <a:endParaRPr lang="en-US" altLang="en-US"/>
          </a:p>
        </p:txBody>
      </p:sp>
    </p:spTree>
    <p:extLst>
      <p:ext uri="{BB962C8B-B14F-4D97-AF65-F5344CB8AC3E}">
        <p14:creationId xmlns:p14="http://schemas.microsoft.com/office/powerpoint/2010/main" val="228733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5"/>
          <p:cNvSpPr>
            <a:spLocks noGrp="1" noChangeArrowheads="1"/>
          </p:cNvSpPr>
          <p:nvPr>
            <p:ph type="dt" idx="10"/>
          </p:nvPr>
        </p:nvSpPr>
        <p:spPr>
          <a:xfrm>
            <a:off x="812801" y="6245226"/>
            <a:ext cx="2639484" cy="474663"/>
          </a:xfrm>
          <a:prstGeom prst="rect">
            <a:avLst/>
          </a:prstGeom>
        </p:spPr>
        <p:txBody>
          <a:bodyPr/>
          <a:lstStyle>
            <a:lvl1pPr>
              <a:buClr>
                <a:srgbClr val="000000"/>
              </a:buClr>
              <a:buSzPct val="100000"/>
              <a:buFont typeface="Verdana" pitchFamily="32" charset="0"/>
              <a:buNone/>
              <a:defRPr>
                <a:latin typeface="Verdana" pitchFamily="32" charset="0"/>
                <a:ea typeface="+mn-ea"/>
                <a:cs typeface="+mn-cs"/>
              </a:defRPr>
            </a:lvl1pPr>
          </a:lstStyle>
          <a:p>
            <a:pPr>
              <a:defRPr/>
            </a:pPr>
            <a:r>
              <a:rPr lang="en-GB"/>
              <a:t>Jan 12th 2008</a:t>
            </a:r>
          </a:p>
        </p:txBody>
      </p:sp>
      <p:sp>
        <p:nvSpPr>
          <p:cNvPr id="5" name="Rectangle 6"/>
          <p:cNvSpPr>
            <a:spLocks noGrp="1" noChangeArrowheads="1"/>
          </p:cNvSpPr>
          <p:nvPr>
            <p:ph type="ftr" idx="11"/>
          </p:nvPr>
        </p:nvSpPr>
        <p:spPr/>
        <p:txBody>
          <a:bodyPr/>
          <a:lstStyle>
            <a:lvl1pPr>
              <a:defRPr/>
            </a:lvl1pPr>
          </a:lstStyle>
          <a:p>
            <a:pPr>
              <a:defRPr/>
            </a:pPr>
            <a:r>
              <a:rPr lang="en-GB"/>
              <a:t>Automotive Infrared Pedestrian Detection</a:t>
            </a:r>
          </a:p>
        </p:txBody>
      </p:sp>
      <p:sp>
        <p:nvSpPr>
          <p:cNvPr id="6" name="Rectangle 7"/>
          <p:cNvSpPr>
            <a:spLocks noGrp="1" noChangeArrowheads="1"/>
          </p:cNvSpPr>
          <p:nvPr>
            <p:ph type="sldNum" idx="12"/>
          </p:nvPr>
        </p:nvSpPr>
        <p:spPr/>
        <p:txBody>
          <a:bodyPr/>
          <a:lstStyle>
            <a:lvl1pPr>
              <a:defRPr/>
            </a:lvl1pPr>
          </a:lstStyle>
          <a:p>
            <a:fld id="{7261865E-CF86-2548-A413-7EAB6BD7B0D2}" type="slidenum">
              <a:rPr lang="en-GB" smtClean="0"/>
              <a:pPr/>
              <a:t>‹#›</a:t>
            </a:fld>
            <a:endParaRPr lang="en-GB"/>
          </a:p>
        </p:txBody>
      </p:sp>
    </p:spTree>
    <p:extLst>
      <p:ext uri="{BB962C8B-B14F-4D97-AF65-F5344CB8AC3E}">
        <p14:creationId xmlns:p14="http://schemas.microsoft.com/office/powerpoint/2010/main" val="375150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5"/>
          <p:cNvSpPr>
            <a:spLocks noGrp="1" noChangeArrowheads="1"/>
          </p:cNvSpPr>
          <p:nvPr>
            <p:ph type="dt" idx="10"/>
          </p:nvPr>
        </p:nvSpPr>
        <p:spPr>
          <a:xfrm>
            <a:off x="812801" y="6245226"/>
            <a:ext cx="2639484" cy="474663"/>
          </a:xfrm>
          <a:prstGeom prst="rect">
            <a:avLst/>
          </a:prstGeom>
        </p:spPr>
        <p:txBody>
          <a:bodyPr/>
          <a:lstStyle>
            <a:lvl1pPr>
              <a:buClr>
                <a:srgbClr val="000000"/>
              </a:buClr>
              <a:buSzPct val="100000"/>
              <a:buFont typeface="Verdana" pitchFamily="32" charset="0"/>
              <a:buNone/>
              <a:defRPr>
                <a:latin typeface="Verdana" pitchFamily="32" charset="0"/>
                <a:ea typeface="+mn-ea"/>
                <a:cs typeface="+mn-cs"/>
              </a:defRPr>
            </a:lvl1pPr>
          </a:lstStyle>
          <a:p>
            <a:pPr>
              <a:defRPr/>
            </a:pPr>
            <a:r>
              <a:rPr lang="en-GB"/>
              <a:t>Jan 12th 2008</a:t>
            </a:r>
          </a:p>
        </p:txBody>
      </p:sp>
      <p:sp>
        <p:nvSpPr>
          <p:cNvPr id="5" name="Rectangle 6"/>
          <p:cNvSpPr>
            <a:spLocks noGrp="1" noChangeArrowheads="1"/>
          </p:cNvSpPr>
          <p:nvPr>
            <p:ph type="ftr" idx="11"/>
          </p:nvPr>
        </p:nvSpPr>
        <p:spPr/>
        <p:txBody>
          <a:bodyPr/>
          <a:lstStyle>
            <a:lvl1pPr>
              <a:defRPr/>
            </a:lvl1pPr>
          </a:lstStyle>
          <a:p>
            <a:pPr>
              <a:defRPr/>
            </a:pPr>
            <a:r>
              <a:rPr lang="en-GB"/>
              <a:t>Automotive Infrared Pedestrian Detection</a:t>
            </a:r>
          </a:p>
        </p:txBody>
      </p:sp>
      <p:sp>
        <p:nvSpPr>
          <p:cNvPr id="6" name="Rectangle 7"/>
          <p:cNvSpPr>
            <a:spLocks noGrp="1" noChangeArrowheads="1"/>
          </p:cNvSpPr>
          <p:nvPr>
            <p:ph type="sldNum" idx="12"/>
          </p:nvPr>
        </p:nvSpPr>
        <p:spPr/>
        <p:txBody>
          <a:bodyPr/>
          <a:lstStyle>
            <a:lvl1pPr>
              <a:defRPr/>
            </a:lvl1pPr>
          </a:lstStyle>
          <a:p>
            <a:fld id="{F686E9B0-152B-CF4F-B949-6D07E1577FBE}" type="slidenum">
              <a:rPr lang="en-GB" smtClean="0"/>
              <a:pPr/>
              <a:t>‹#›</a:t>
            </a:fld>
            <a:endParaRPr lang="en-GB"/>
          </a:p>
        </p:txBody>
      </p:sp>
    </p:spTree>
    <p:extLst>
      <p:ext uri="{BB962C8B-B14F-4D97-AF65-F5344CB8AC3E}">
        <p14:creationId xmlns:p14="http://schemas.microsoft.com/office/powerpoint/2010/main" val="4168738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755651" y="1752601"/>
            <a:ext cx="5230283" cy="4265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89133" y="1752601"/>
            <a:ext cx="5232400" cy="4265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5"/>
          <p:cNvSpPr>
            <a:spLocks noGrp="1" noChangeArrowheads="1"/>
          </p:cNvSpPr>
          <p:nvPr>
            <p:ph type="dt" idx="10"/>
          </p:nvPr>
        </p:nvSpPr>
        <p:spPr>
          <a:xfrm>
            <a:off x="812801" y="6245226"/>
            <a:ext cx="2639484" cy="474663"/>
          </a:xfrm>
          <a:prstGeom prst="rect">
            <a:avLst/>
          </a:prstGeom>
        </p:spPr>
        <p:txBody>
          <a:bodyPr/>
          <a:lstStyle>
            <a:lvl1pPr>
              <a:buClr>
                <a:srgbClr val="000000"/>
              </a:buClr>
              <a:buSzPct val="100000"/>
              <a:buFont typeface="Verdana" pitchFamily="32" charset="0"/>
              <a:buNone/>
              <a:defRPr>
                <a:latin typeface="Verdana" pitchFamily="32" charset="0"/>
                <a:ea typeface="+mn-ea"/>
                <a:cs typeface="+mn-cs"/>
              </a:defRPr>
            </a:lvl1pPr>
          </a:lstStyle>
          <a:p>
            <a:pPr>
              <a:defRPr/>
            </a:pPr>
            <a:r>
              <a:rPr lang="en-GB"/>
              <a:t>Jan 12th 2008</a:t>
            </a:r>
          </a:p>
        </p:txBody>
      </p:sp>
      <p:sp>
        <p:nvSpPr>
          <p:cNvPr id="6" name="Rectangle 6"/>
          <p:cNvSpPr>
            <a:spLocks noGrp="1" noChangeArrowheads="1"/>
          </p:cNvSpPr>
          <p:nvPr>
            <p:ph type="ftr" idx="11"/>
          </p:nvPr>
        </p:nvSpPr>
        <p:spPr/>
        <p:txBody>
          <a:bodyPr/>
          <a:lstStyle>
            <a:lvl1pPr>
              <a:defRPr/>
            </a:lvl1pPr>
          </a:lstStyle>
          <a:p>
            <a:pPr>
              <a:defRPr/>
            </a:pPr>
            <a:r>
              <a:rPr lang="en-GB"/>
              <a:t>Automotive Infrared Pedestrian Detection</a:t>
            </a:r>
          </a:p>
        </p:txBody>
      </p:sp>
      <p:sp>
        <p:nvSpPr>
          <p:cNvPr id="7" name="Rectangle 7"/>
          <p:cNvSpPr>
            <a:spLocks noGrp="1" noChangeArrowheads="1"/>
          </p:cNvSpPr>
          <p:nvPr>
            <p:ph type="sldNum" idx="12"/>
          </p:nvPr>
        </p:nvSpPr>
        <p:spPr/>
        <p:txBody>
          <a:bodyPr/>
          <a:lstStyle>
            <a:lvl1pPr>
              <a:defRPr/>
            </a:lvl1pPr>
          </a:lstStyle>
          <a:p>
            <a:fld id="{77DBF79A-33DF-B84C-A58B-9FC7103001EF}" type="slidenum">
              <a:rPr lang="en-GB" smtClean="0"/>
              <a:pPr/>
              <a:t>‹#›</a:t>
            </a:fld>
            <a:endParaRPr lang="en-GB"/>
          </a:p>
        </p:txBody>
      </p:sp>
    </p:spTree>
    <p:extLst>
      <p:ext uri="{BB962C8B-B14F-4D97-AF65-F5344CB8AC3E}">
        <p14:creationId xmlns:p14="http://schemas.microsoft.com/office/powerpoint/2010/main" val="1447392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5"/>
          <p:cNvSpPr>
            <a:spLocks noGrp="1" noChangeArrowheads="1"/>
          </p:cNvSpPr>
          <p:nvPr>
            <p:ph type="dt" idx="10"/>
          </p:nvPr>
        </p:nvSpPr>
        <p:spPr>
          <a:xfrm>
            <a:off x="812801" y="6245226"/>
            <a:ext cx="2639484" cy="474663"/>
          </a:xfrm>
          <a:prstGeom prst="rect">
            <a:avLst/>
          </a:prstGeom>
        </p:spPr>
        <p:txBody>
          <a:bodyPr/>
          <a:lstStyle>
            <a:lvl1pPr>
              <a:buClr>
                <a:srgbClr val="000000"/>
              </a:buClr>
              <a:buSzPct val="100000"/>
              <a:buFont typeface="Verdana" pitchFamily="32" charset="0"/>
              <a:buNone/>
              <a:defRPr>
                <a:latin typeface="Verdana" pitchFamily="32" charset="0"/>
                <a:ea typeface="+mn-ea"/>
                <a:cs typeface="+mn-cs"/>
              </a:defRPr>
            </a:lvl1pPr>
          </a:lstStyle>
          <a:p>
            <a:pPr>
              <a:defRPr/>
            </a:pPr>
            <a:r>
              <a:rPr lang="en-GB"/>
              <a:t>Jan 12th 2008</a:t>
            </a:r>
          </a:p>
        </p:txBody>
      </p:sp>
      <p:sp>
        <p:nvSpPr>
          <p:cNvPr id="8" name="Rectangle 6"/>
          <p:cNvSpPr>
            <a:spLocks noGrp="1" noChangeArrowheads="1"/>
          </p:cNvSpPr>
          <p:nvPr>
            <p:ph type="ftr" idx="11"/>
          </p:nvPr>
        </p:nvSpPr>
        <p:spPr/>
        <p:txBody>
          <a:bodyPr/>
          <a:lstStyle>
            <a:lvl1pPr>
              <a:defRPr/>
            </a:lvl1pPr>
          </a:lstStyle>
          <a:p>
            <a:pPr>
              <a:defRPr/>
            </a:pPr>
            <a:r>
              <a:rPr lang="en-GB"/>
              <a:t>Automotive Infrared Pedestrian Detection</a:t>
            </a:r>
          </a:p>
        </p:txBody>
      </p:sp>
      <p:sp>
        <p:nvSpPr>
          <p:cNvPr id="9" name="Rectangle 7"/>
          <p:cNvSpPr>
            <a:spLocks noGrp="1" noChangeArrowheads="1"/>
          </p:cNvSpPr>
          <p:nvPr>
            <p:ph type="sldNum" idx="12"/>
          </p:nvPr>
        </p:nvSpPr>
        <p:spPr/>
        <p:txBody>
          <a:bodyPr/>
          <a:lstStyle>
            <a:lvl1pPr>
              <a:defRPr/>
            </a:lvl1pPr>
          </a:lstStyle>
          <a:p>
            <a:fld id="{F248E0D7-C97F-A740-8E21-E9FC55700989}" type="slidenum">
              <a:rPr lang="en-GB" smtClean="0"/>
              <a:pPr/>
              <a:t>‹#›</a:t>
            </a:fld>
            <a:endParaRPr lang="en-GB"/>
          </a:p>
        </p:txBody>
      </p:sp>
    </p:spTree>
    <p:extLst>
      <p:ext uri="{BB962C8B-B14F-4D97-AF65-F5344CB8AC3E}">
        <p14:creationId xmlns:p14="http://schemas.microsoft.com/office/powerpoint/2010/main" val="26040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5"/>
          <p:cNvSpPr>
            <a:spLocks noGrp="1" noChangeArrowheads="1"/>
          </p:cNvSpPr>
          <p:nvPr>
            <p:ph type="dt" idx="10"/>
          </p:nvPr>
        </p:nvSpPr>
        <p:spPr>
          <a:xfrm>
            <a:off x="812801" y="6245226"/>
            <a:ext cx="2639484" cy="474663"/>
          </a:xfrm>
          <a:prstGeom prst="rect">
            <a:avLst/>
          </a:prstGeom>
        </p:spPr>
        <p:txBody>
          <a:bodyPr/>
          <a:lstStyle>
            <a:lvl1pPr>
              <a:buClr>
                <a:srgbClr val="000000"/>
              </a:buClr>
              <a:buSzPct val="100000"/>
              <a:buFont typeface="Verdana" pitchFamily="32" charset="0"/>
              <a:buNone/>
              <a:defRPr>
                <a:latin typeface="Verdana" pitchFamily="32" charset="0"/>
                <a:ea typeface="+mn-ea"/>
                <a:cs typeface="+mn-cs"/>
              </a:defRPr>
            </a:lvl1pPr>
          </a:lstStyle>
          <a:p>
            <a:pPr>
              <a:defRPr/>
            </a:pPr>
            <a:r>
              <a:rPr lang="en-GB"/>
              <a:t>Jan 12th 2008</a:t>
            </a:r>
          </a:p>
        </p:txBody>
      </p:sp>
      <p:sp>
        <p:nvSpPr>
          <p:cNvPr id="4" name="Rectangle 6"/>
          <p:cNvSpPr>
            <a:spLocks noGrp="1" noChangeArrowheads="1"/>
          </p:cNvSpPr>
          <p:nvPr>
            <p:ph type="ftr" idx="11"/>
          </p:nvPr>
        </p:nvSpPr>
        <p:spPr/>
        <p:txBody>
          <a:bodyPr/>
          <a:lstStyle>
            <a:lvl1pPr>
              <a:defRPr/>
            </a:lvl1pPr>
          </a:lstStyle>
          <a:p>
            <a:pPr>
              <a:defRPr/>
            </a:pPr>
            <a:r>
              <a:rPr lang="en-GB"/>
              <a:t>Automotive Infrared Pedestrian Detection</a:t>
            </a:r>
          </a:p>
        </p:txBody>
      </p:sp>
      <p:sp>
        <p:nvSpPr>
          <p:cNvPr id="5" name="Rectangle 7"/>
          <p:cNvSpPr>
            <a:spLocks noGrp="1" noChangeArrowheads="1"/>
          </p:cNvSpPr>
          <p:nvPr>
            <p:ph type="sldNum" idx="12"/>
          </p:nvPr>
        </p:nvSpPr>
        <p:spPr/>
        <p:txBody>
          <a:bodyPr/>
          <a:lstStyle>
            <a:lvl1pPr>
              <a:defRPr/>
            </a:lvl1pPr>
          </a:lstStyle>
          <a:p>
            <a:fld id="{0CB24429-A254-BC40-9340-DBB9CF0C6BDC}" type="slidenum">
              <a:rPr lang="en-GB" smtClean="0"/>
              <a:pPr/>
              <a:t>‹#›</a:t>
            </a:fld>
            <a:endParaRPr lang="en-GB"/>
          </a:p>
        </p:txBody>
      </p:sp>
    </p:spTree>
    <p:extLst>
      <p:ext uri="{BB962C8B-B14F-4D97-AF65-F5344CB8AC3E}">
        <p14:creationId xmlns:p14="http://schemas.microsoft.com/office/powerpoint/2010/main" val="17728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p:cNvSpPr>
            <a:spLocks noGrp="1"/>
          </p:cNvSpPr>
          <p:nvPr>
            <p:ph type="sldNum" idx="10"/>
          </p:nvPr>
        </p:nvSpPr>
        <p:spPr/>
        <p:txBody>
          <a:bodyPr/>
          <a:lstStyle>
            <a:lvl1pPr>
              <a:defRPr/>
            </a:lvl1pPr>
          </a:lstStyle>
          <a:p>
            <a:fld id="{081128C6-4875-E143-B354-D2D36767630F}" type="slidenum">
              <a:rPr lang="en-GB" smtClean="0"/>
              <a:pPr/>
              <a:t>‹#›</a:t>
            </a:fld>
            <a:endParaRPr lang="en-GB"/>
          </a:p>
        </p:txBody>
      </p:sp>
    </p:spTree>
    <p:extLst>
      <p:ext uri="{BB962C8B-B14F-4D97-AF65-F5344CB8AC3E}">
        <p14:creationId xmlns:p14="http://schemas.microsoft.com/office/powerpoint/2010/main" val="188329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dirty="0"/>
              <a:t>Click to edit Master title style</a:t>
            </a:r>
            <a:endParaRPr lang="en-IE"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Rectangle 7"/>
          <p:cNvSpPr>
            <a:spLocks noGrp="1" noChangeArrowheads="1"/>
          </p:cNvSpPr>
          <p:nvPr>
            <p:ph type="sldNum" idx="10"/>
          </p:nvPr>
        </p:nvSpPr>
        <p:spPr/>
        <p:txBody>
          <a:bodyPr/>
          <a:lstStyle>
            <a:lvl1pPr>
              <a:defRPr/>
            </a:lvl1pPr>
          </a:lstStyle>
          <a:p>
            <a:fld id="{32A550D6-4070-0743-81FA-32F79BDBE633}" type="slidenum">
              <a:rPr lang="en-GB" smtClean="0"/>
              <a:pPr/>
              <a:t>‹#›</a:t>
            </a:fld>
            <a:endParaRPr lang="en-GB"/>
          </a:p>
        </p:txBody>
      </p:sp>
    </p:spTree>
    <p:extLst>
      <p:ext uri="{BB962C8B-B14F-4D97-AF65-F5344CB8AC3E}">
        <p14:creationId xmlns:p14="http://schemas.microsoft.com/office/powerpoint/2010/main" val="62808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E"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Rectangle 7"/>
          <p:cNvSpPr>
            <a:spLocks noGrp="1" noChangeArrowheads="1"/>
          </p:cNvSpPr>
          <p:nvPr>
            <p:ph type="sldNum" idx="10"/>
          </p:nvPr>
        </p:nvSpPr>
        <p:spPr/>
        <p:txBody>
          <a:bodyPr/>
          <a:lstStyle>
            <a:lvl1pPr>
              <a:defRPr/>
            </a:lvl1pPr>
          </a:lstStyle>
          <a:p>
            <a:fld id="{40ED9AB4-D0F3-8545-922A-37425E77A131}" type="slidenum">
              <a:rPr lang="en-GB" smtClean="0"/>
              <a:pPr/>
              <a:t>‹#›</a:t>
            </a:fld>
            <a:endParaRPr lang="en-GB"/>
          </a:p>
        </p:txBody>
      </p:sp>
    </p:spTree>
    <p:extLst>
      <p:ext uri="{BB962C8B-B14F-4D97-AF65-F5344CB8AC3E}">
        <p14:creationId xmlns:p14="http://schemas.microsoft.com/office/powerpoint/2010/main" val="19868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766234" y="304800"/>
            <a:ext cx="10665884" cy="1214438"/>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755651" y="1752601"/>
            <a:ext cx="10665883" cy="4265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AutoShape 3"/>
          <p:cNvSpPr>
            <a:spLocks noChangeArrowheads="1"/>
          </p:cNvSpPr>
          <p:nvPr/>
        </p:nvSpPr>
        <p:spPr bwMode="auto">
          <a:xfrm>
            <a:off x="812800" y="1566864"/>
            <a:ext cx="10610851"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w 1000"/>
              <a:gd name="T13" fmla="*/ 0 h 1000"/>
              <a:gd name="T14" fmla="*/ 1000 w 1000"/>
              <a:gd name="T15" fmla="*/ 1000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360">
            <a:solidFill>
              <a:srgbClr val="CC0000"/>
            </a:solidFill>
            <a:round/>
            <a:headEnd/>
            <a:tailEnd/>
          </a:ln>
          <a:effectLst/>
        </p:spPr>
        <p:txBody>
          <a:bodyPr wrap="none" anchor="ctr"/>
          <a:lstStyle/>
          <a:p>
            <a:pPr>
              <a:buClr>
                <a:srgbClr val="000000"/>
              </a:buClr>
              <a:buSzPct val="100000"/>
              <a:buFont typeface="Verdana" pitchFamily="32" charset="0"/>
              <a:buNone/>
              <a:defRPr/>
            </a:pPr>
            <a:endParaRPr lang="en-IE" sz="1800">
              <a:latin typeface="Verdana" pitchFamily="32" charset="0"/>
              <a:ea typeface="+mn-ea"/>
              <a:cs typeface="+mn-cs"/>
            </a:endParaRPr>
          </a:p>
        </p:txBody>
      </p:sp>
      <p:sp>
        <p:nvSpPr>
          <p:cNvPr id="1028" name="Line 4"/>
          <p:cNvSpPr>
            <a:spLocks noChangeShapeType="1"/>
          </p:cNvSpPr>
          <p:nvPr/>
        </p:nvSpPr>
        <p:spPr bwMode="auto">
          <a:xfrm>
            <a:off x="812800" y="6172200"/>
            <a:ext cx="10566400" cy="1588"/>
          </a:xfrm>
          <a:prstGeom prst="line">
            <a:avLst/>
          </a:prstGeom>
          <a:noFill/>
          <a:ln w="3240">
            <a:solidFill>
              <a:srgbClr val="CC0000"/>
            </a:solidFill>
            <a:miter lim="800000"/>
            <a:headEnd/>
            <a:tailEnd/>
          </a:ln>
          <a:effectLst/>
        </p:spPr>
        <p:txBody>
          <a:bodyPr/>
          <a:lstStyle/>
          <a:p>
            <a:pPr>
              <a:buClr>
                <a:srgbClr val="000000"/>
              </a:buClr>
              <a:buSzPct val="100000"/>
              <a:buFont typeface="Verdana" pitchFamily="32" charset="0"/>
              <a:buNone/>
              <a:defRPr/>
            </a:pPr>
            <a:endParaRPr lang="en-IE" sz="1800">
              <a:latin typeface="Verdana" pitchFamily="32" charset="0"/>
              <a:ea typeface="+mn-ea"/>
              <a:cs typeface="+mn-cs"/>
            </a:endParaRPr>
          </a:p>
        </p:txBody>
      </p:sp>
      <p:sp>
        <p:nvSpPr>
          <p:cNvPr id="1031" name="Rectangle 7"/>
          <p:cNvSpPr>
            <a:spLocks noGrp="1" noChangeArrowheads="1"/>
          </p:cNvSpPr>
          <p:nvPr>
            <p:ph type="sldNum"/>
          </p:nvPr>
        </p:nvSpPr>
        <p:spPr bwMode="auto">
          <a:xfrm>
            <a:off x="8737601" y="6245226"/>
            <a:ext cx="2639484"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Calibri" charset="0"/>
              <a:buNone/>
              <a:defRPr sz="1200">
                <a:solidFill>
                  <a:srgbClr val="000000"/>
                </a:solidFill>
                <a:latin typeface="Calibri" charset="0"/>
                <a:ea typeface="DejaVuSans" charset="0"/>
                <a:cs typeface="DejaVuSans" charset="0"/>
              </a:defRPr>
            </a:lvl1pPr>
          </a:lstStyle>
          <a:p>
            <a:fld id="{9FC1BDAC-0D00-DA4F-897F-8B16C247E83F}" type="slidenum">
              <a:rPr lang="en-GB" smtClean="0"/>
              <a:pPr/>
              <a:t>‹#›</a:t>
            </a:fld>
            <a:endParaRPr lang="en-GB"/>
          </a:p>
        </p:txBody>
      </p:sp>
      <p:pic>
        <p:nvPicPr>
          <p:cNvPr id="3" name="Picture 8"/>
          <p:cNvPicPr>
            <a:picLocks noChangeAspect="1" noChangeArrowheads="1"/>
          </p:cNvPicPr>
          <p:nvPr/>
        </p:nvPicPr>
        <p:blipFill>
          <a:blip r:embed="rId17" cstate="print"/>
          <a:srcRect/>
          <a:stretch>
            <a:fillRect/>
          </a:stretch>
        </p:blipFill>
        <p:spPr bwMode="auto">
          <a:xfrm>
            <a:off x="10223501" y="188913"/>
            <a:ext cx="1631951" cy="546100"/>
          </a:xfrm>
          <a:prstGeom prst="rect">
            <a:avLst/>
          </a:prstGeom>
          <a:noFill/>
          <a:ln w="9525">
            <a:noFill/>
            <a:round/>
            <a:headEnd/>
            <a:tailEnd/>
          </a:ln>
        </p:spPr>
      </p:pic>
      <p:sp>
        <p:nvSpPr>
          <p:cNvPr id="12" name="Rectangle 6"/>
          <p:cNvSpPr>
            <a:spLocks noGrp="1" noChangeArrowheads="1"/>
          </p:cNvSpPr>
          <p:nvPr>
            <p:ph type="ftr" idx="3"/>
          </p:nvPr>
        </p:nvSpPr>
        <p:spPr>
          <a:xfrm>
            <a:off x="4165601" y="6245226"/>
            <a:ext cx="3858684" cy="474663"/>
          </a:xfrm>
          <a:prstGeom prst="rect">
            <a:avLst/>
          </a:prstGeom>
          <a:ln/>
        </p:spPr>
        <p:txBody>
          <a:bodyPr/>
          <a:lstStyle>
            <a:lvl1pPr algn="ctr">
              <a:buClr>
                <a:srgbClr val="000000"/>
              </a:buClr>
              <a:buSzPct val="100000"/>
              <a:buFont typeface="Verdana" pitchFamily="32" charset="0"/>
              <a:buNone/>
              <a:defRPr sz="900">
                <a:solidFill>
                  <a:schemeClr val="tx1"/>
                </a:solidFill>
                <a:latin typeface="Verdana" pitchFamily="32" charset="0"/>
                <a:ea typeface="+mn-ea"/>
                <a:cs typeface="+mn-cs"/>
              </a:defRPr>
            </a:lvl1pPr>
          </a:lstStyle>
          <a:p>
            <a:pPr>
              <a:defRPr/>
            </a:pPr>
            <a:r>
              <a:rPr lang="en-GB"/>
              <a:t>Vehicle Detection at Night</a:t>
            </a:r>
          </a:p>
        </p:txBody>
      </p:sp>
      <p:pic>
        <p:nvPicPr>
          <p:cNvPr id="9" name="Picture 8" descr="nuig_logo_new.bmp">
            <a:extLst>
              <a:ext uri="{FF2B5EF4-FFF2-40B4-BE49-F238E27FC236}">
                <a16:creationId xmlns:a16="http://schemas.microsoft.com/office/drawing/2014/main" id="{395C14F2-1111-4DE5-A156-4E3E32A76D30}"/>
              </a:ext>
            </a:extLst>
          </p:cNvPr>
          <p:cNvPicPr>
            <a:picLocks/>
          </p:cNvPicPr>
          <p:nvPr userDrawn="1"/>
        </p:nvPicPr>
        <p:blipFill>
          <a:blip r:embed="rId18" cstate="print"/>
          <a:srcRect/>
          <a:stretch>
            <a:fillRect/>
          </a:stretch>
        </p:blipFill>
        <p:spPr bwMode="auto">
          <a:xfrm>
            <a:off x="9828000" y="180000"/>
            <a:ext cx="2088000" cy="576000"/>
          </a:xfrm>
          <a:prstGeom prst="rect">
            <a:avLst/>
          </a:prstGeom>
          <a:noFill/>
          <a:ln w="9525">
            <a:noFill/>
            <a:miter lim="800000"/>
            <a:headEnd/>
            <a:tailEnd/>
          </a:ln>
        </p:spPr>
      </p:pic>
    </p:spTree>
    <p:extLst>
      <p:ext uri="{BB962C8B-B14F-4D97-AF65-F5344CB8AC3E}">
        <p14:creationId xmlns:p14="http://schemas.microsoft.com/office/powerpoint/2010/main" val="805250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Lst>
  <p:hf sldNum="0" hdr="0"/>
  <p:txStyles>
    <p:titleStyle>
      <a:lvl1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2pPr>
      <a:lvl3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3pPr>
      <a:lvl4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4pPr>
      <a:lvl5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5pPr>
      <a:lvl6pPr marL="4572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6pPr>
      <a:lvl7pPr marL="9144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7pPr>
      <a:lvl8pPr marL="13716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8pPr>
      <a:lvl9pPr marL="18288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9pPr>
    </p:titleStyle>
    <p:bodyStyle>
      <a:lvl1pPr marL="468313" indent="-468313" algn="l" defTabSz="449263" rtl="0" eaLnBrk="1" fontAlgn="base" hangingPunct="1">
        <a:spcBef>
          <a:spcPts val="750"/>
        </a:spcBef>
        <a:spcAft>
          <a:spcPct val="0"/>
        </a:spcAft>
        <a:buClr>
          <a:srgbClr val="CC0000"/>
        </a:buClr>
        <a:buSzPct val="100000"/>
        <a:buFont typeface="Wingdings" charset="2"/>
        <a:buChar char=""/>
        <a:defRPr sz="3000">
          <a:solidFill>
            <a:srgbClr val="000000"/>
          </a:solidFill>
          <a:latin typeface="+mn-lt"/>
          <a:ea typeface="+mn-ea"/>
          <a:cs typeface="+mn-cs"/>
        </a:defRPr>
      </a:lvl1pPr>
      <a:lvl2pPr marL="906463" indent="-436563" algn="l" defTabSz="449263" rtl="0" eaLnBrk="1" fontAlgn="base" hangingPunct="1">
        <a:spcBef>
          <a:spcPts val="650"/>
        </a:spcBef>
        <a:spcAft>
          <a:spcPct val="0"/>
        </a:spcAft>
        <a:buClr>
          <a:srgbClr val="CC0000"/>
        </a:buClr>
        <a:buSzPct val="100000"/>
        <a:buFont typeface="Wingdings" charset="2"/>
        <a:buChar char=""/>
        <a:defRPr sz="2600">
          <a:solidFill>
            <a:srgbClr val="000000"/>
          </a:solidFill>
          <a:latin typeface="+mn-lt"/>
          <a:ea typeface="+mn-ea"/>
          <a:cs typeface="+mn-cs"/>
        </a:defRPr>
      </a:lvl2pPr>
      <a:lvl3pPr marL="1303338" indent="-393700" algn="l" defTabSz="449263" rtl="0" eaLnBrk="1" fontAlgn="base" hangingPunct="1">
        <a:spcBef>
          <a:spcPts val="575"/>
        </a:spcBef>
        <a:spcAft>
          <a:spcPct val="0"/>
        </a:spcAft>
        <a:buClr>
          <a:srgbClr val="CC0000"/>
        </a:buClr>
        <a:buSzPct val="100000"/>
        <a:buFont typeface="Wingdings" charset="2"/>
        <a:buChar char=""/>
        <a:defRPr sz="2300">
          <a:solidFill>
            <a:srgbClr val="000000"/>
          </a:solidFill>
          <a:latin typeface="+mn-lt"/>
          <a:ea typeface="+mn-ea"/>
          <a:cs typeface="+mn-cs"/>
        </a:defRPr>
      </a:lvl3pPr>
      <a:lvl4pPr marL="1692275" indent="-387350" algn="l" defTabSz="449263" rtl="0" eaLnBrk="1" fontAlgn="base" hangingPunct="1">
        <a:spcBef>
          <a:spcPts val="500"/>
        </a:spcBef>
        <a:spcAft>
          <a:spcPct val="0"/>
        </a:spcAft>
        <a:buClr>
          <a:srgbClr val="CC0000"/>
        </a:buClr>
        <a:buSzPct val="100000"/>
        <a:buFont typeface="Wingdings" charset="2"/>
        <a:buChar char=""/>
        <a:defRPr sz="2000">
          <a:solidFill>
            <a:srgbClr val="000000"/>
          </a:solidFill>
          <a:latin typeface="+mn-lt"/>
          <a:ea typeface="+mn-ea"/>
          <a:cs typeface="+mn-cs"/>
        </a:defRPr>
      </a:lvl4pPr>
      <a:lvl5pPr marL="2092325" indent="-398463" algn="l" defTabSz="449263" rtl="0" eaLnBrk="1" fontAlgn="base" hangingPunct="1">
        <a:spcBef>
          <a:spcPts val="625"/>
        </a:spcBef>
        <a:spcAft>
          <a:spcPct val="0"/>
        </a:spcAft>
        <a:buClr>
          <a:srgbClr val="CC0000"/>
        </a:buClr>
        <a:buSzPct val="100000"/>
        <a:buFont typeface="Wingdings" charset="2"/>
        <a:buChar char=""/>
        <a:defRPr sz="2000">
          <a:solidFill>
            <a:srgbClr val="000000"/>
          </a:solidFill>
          <a:latin typeface="+mn-lt"/>
          <a:ea typeface="+mn-ea"/>
          <a:cs typeface="+mn-cs"/>
        </a:defRPr>
      </a:lvl5pPr>
      <a:lvl6pPr marL="2549525" indent="-398463" algn="l" defTabSz="449263" rtl="0" eaLnBrk="1" fontAlgn="base" hangingPunct="1">
        <a:spcBef>
          <a:spcPts val="625"/>
        </a:spcBef>
        <a:spcAft>
          <a:spcPct val="0"/>
        </a:spcAft>
        <a:buClr>
          <a:srgbClr val="CC0000"/>
        </a:buClr>
        <a:buSzPct val="100000"/>
        <a:buFont typeface="Wingdings" charset="2"/>
        <a:buChar char=""/>
        <a:defRPr sz="2000">
          <a:solidFill>
            <a:srgbClr val="000000"/>
          </a:solidFill>
          <a:latin typeface="+mn-lt"/>
          <a:ea typeface="+mn-ea"/>
          <a:cs typeface="+mn-cs"/>
        </a:defRPr>
      </a:lvl6pPr>
      <a:lvl7pPr marL="3006725" indent="-398463" algn="l" defTabSz="449263" rtl="0" eaLnBrk="1" fontAlgn="base" hangingPunct="1">
        <a:spcBef>
          <a:spcPts val="625"/>
        </a:spcBef>
        <a:spcAft>
          <a:spcPct val="0"/>
        </a:spcAft>
        <a:buClr>
          <a:srgbClr val="CC0000"/>
        </a:buClr>
        <a:buSzPct val="100000"/>
        <a:buFont typeface="Wingdings" charset="2"/>
        <a:buChar char=""/>
        <a:defRPr sz="2000">
          <a:solidFill>
            <a:srgbClr val="000000"/>
          </a:solidFill>
          <a:latin typeface="+mn-lt"/>
          <a:ea typeface="+mn-ea"/>
          <a:cs typeface="+mn-cs"/>
        </a:defRPr>
      </a:lvl7pPr>
      <a:lvl8pPr marL="3463925" indent="-398463" algn="l" defTabSz="449263" rtl="0" eaLnBrk="1" fontAlgn="base" hangingPunct="1">
        <a:spcBef>
          <a:spcPts val="625"/>
        </a:spcBef>
        <a:spcAft>
          <a:spcPct val="0"/>
        </a:spcAft>
        <a:buClr>
          <a:srgbClr val="CC0000"/>
        </a:buClr>
        <a:buSzPct val="100000"/>
        <a:buFont typeface="Wingdings" charset="2"/>
        <a:buChar char=""/>
        <a:defRPr sz="2000">
          <a:solidFill>
            <a:srgbClr val="000000"/>
          </a:solidFill>
          <a:latin typeface="+mn-lt"/>
          <a:ea typeface="+mn-ea"/>
          <a:cs typeface="+mn-cs"/>
        </a:defRPr>
      </a:lvl8pPr>
      <a:lvl9pPr marL="3921125" indent="-398463" algn="l" defTabSz="449263" rtl="0" eaLnBrk="1" fontAlgn="base" hangingPunct="1">
        <a:spcBef>
          <a:spcPts val="625"/>
        </a:spcBef>
        <a:spcAft>
          <a:spcPct val="0"/>
        </a:spcAft>
        <a:buClr>
          <a:srgbClr val="CC0000"/>
        </a:buClr>
        <a:buSzPct val="100000"/>
        <a:buFont typeface="Wingdings" charset="2"/>
        <a:buChar char=""/>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17.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0.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19.wmf"/><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18.bin"/><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9.bin"/><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w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r6sGWTCMz2k" TargetMode="External"/><Relationship Id="rId2" Type="http://schemas.openxmlformats.org/officeDocument/2006/relationships/hyperlink" Target="https://www.youtube.com/watch?v=spUNpyF58BY" TargetMode="External"/><Relationship Id="rId1" Type="http://schemas.openxmlformats.org/officeDocument/2006/relationships/slideLayout" Target="../slideLayouts/slideLayout2.xml"/><Relationship Id="rId5" Type="http://schemas.openxmlformats.org/officeDocument/2006/relationships/hyperlink" Target="https://www.youtube.com/watch?v=0me3guauqOU" TargetMode="External"/><Relationship Id="rId4" Type="http://schemas.openxmlformats.org/officeDocument/2006/relationships/hyperlink" Target="https://en.wikipedia.org/wiki/Discrete_cosine_transfor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2000796" y="4526236"/>
            <a:ext cx="8674100" cy="2143125"/>
          </a:xfrm>
          <a:prstGeom prst="rect">
            <a:avLst/>
          </a:prstGeom>
          <a:noFill/>
          <a:ln w="9525">
            <a:noFill/>
            <a:round/>
            <a:headEnd/>
            <a:tailEnd/>
          </a:ln>
        </p:spPr>
        <p:txBody>
          <a:bodyPr>
            <a:prstTxWarp prst="textNoShape">
              <a:avLst/>
            </a:prstTxWarp>
          </a:bodyPr>
          <a:lstStyle/>
          <a:p>
            <a:pPr marL="0" marR="0" lvl="0" indent="0" algn="l" defTabSz="449263" rtl="0" eaLnBrk="1" fontAlgn="base" latinLnBrk="0" hangingPunct="1">
              <a:lnSpc>
                <a:spcPct val="80000"/>
              </a:lnSpc>
              <a:spcBef>
                <a:spcPts val="450"/>
              </a:spcBef>
              <a:spcAft>
                <a:spcPct val="0"/>
              </a:spcAft>
              <a:buClr>
                <a:srgbClr val="CC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0" i="0" u="none" strike="noStrike" kern="1200" cap="none" spc="0" normalizeH="0" baseline="0" noProof="0" dirty="0">
                <a:ln>
                  <a:noFill/>
                </a:ln>
                <a:solidFill>
                  <a:srgbClr val="000000"/>
                </a:solidFill>
                <a:effectLst/>
                <a:uLnTx/>
                <a:uFillTx/>
                <a:latin typeface="Calibri" charset="0"/>
              </a:rPr>
              <a:t>Ref. chapter 4 Gonzalez &amp; Woods</a:t>
            </a:r>
          </a:p>
          <a:p>
            <a:pPr marL="0" marR="0" lvl="0" indent="0" algn="l" defTabSz="449263" rtl="0" eaLnBrk="1" fontAlgn="base" latinLnBrk="0" hangingPunct="1">
              <a:lnSpc>
                <a:spcPct val="80000"/>
              </a:lnSpc>
              <a:spcBef>
                <a:spcPts val="450"/>
              </a:spcBef>
              <a:spcAft>
                <a:spcPct val="0"/>
              </a:spcAft>
              <a:buClr>
                <a:srgbClr val="CC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solidFill>
                <a:srgbClr val="000000"/>
              </a:solidFill>
              <a:latin typeface="Calibri" charset="0"/>
            </a:endParaRPr>
          </a:p>
          <a:p>
            <a:pPr marL="0" marR="0" lvl="0" indent="0" algn="l" defTabSz="449263" rtl="0" eaLnBrk="1" fontAlgn="base" latinLnBrk="0" hangingPunct="1">
              <a:lnSpc>
                <a:spcPct val="80000"/>
              </a:lnSpc>
              <a:spcBef>
                <a:spcPts val="450"/>
              </a:spcBef>
              <a:spcAft>
                <a:spcPct val="0"/>
              </a:spcAft>
              <a:buClr>
                <a:srgbClr val="CC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0" i="0" u="none" strike="noStrike" kern="1200" cap="none" spc="0" normalizeH="0" baseline="0" noProof="0" dirty="0">
                <a:ln>
                  <a:noFill/>
                </a:ln>
                <a:solidFill>
                  <a:srgbClr val="000000"/>
                </a:solidFill>
                <a:effectLst/>
                <a:uLnTx/>
                <a:uFillTx/>
                <a:latin typeface="Calibri" charset="0"/>
              </a:rPr>
              <a:t>2023</a:t>
            </a:r>
          </a:p>
        </p:txBody>
      </p:sp>
      <p:sp>
        <p:nvSpPr>
          <p:cNvPr id="16386" name="Text Box 1"/>
          <p:cNvSpPr txBox="1">
            <a:spLocks noChangeArrowheads="1"/>
          </p:cNvSpPr>
          <p:nvPr/>
        </p:nvSpPr>
        <p:spPr bwMode="auto">
          <a:xfrm>
            <a:off x="889907" y="737094"/>
            <a:ext cx="10835927" cy="2691905"/>
          </a:xfrm>
          <a:prstGeom prst="rect">
            <a:avLst/>
          </a:prstGeom>
          <a:noFill/>
          <a:ln w="9525">
            <a:noFill/>
            <a:round/>
            <a:headEnd/>
            <a:tailEnd/>
          </a:ln>
        </p:spPr>
        <p:txBody>
          <a:bodyPr>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3600" b="0" i="0" u="none" strike="noStrike" kern="1200" cap="none" spc="0" normalizeH="0" baseline="0" noProof="0" dirty="0">
                <a:ln>
                  <a:noFill/>
                </a:ln>
                <a:solidFill>
                  <a:srgbClr val="000000"/>
                </a:solidFill>
                <a:effectLst/>
                <a:uLnTx/>
                <a:uFillTx/>
                <a:latin typeface="Calibri" charset="0"/>
              </a:rPr>
              <a:t>The Frequency Domain</a:t>
            </a:r>
          </a:p>
          <a:p>
            <a:pPr marL="0" marR="0" lvl="0" indent="0" algn="l" defTabSz="449263" rtl="0" eaLnBrk="1" fontAlgn="base" latinLnBrk="0" hangingPunct="1">
              <a:lnSpc>
                <a:spcPct val="100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sz="4800" b="0" i="0" u="none" strike="noStrike" kern="1200" cap="none" spc="0" normalizeH="0" baseline="0" noProof="0" dirty="0">
              <a:ln>
                <a:noFill/>
              </a:ln>
              <a:solidFill>
                <a:srgbClr val="000000"/>
              </a:solidFill>
              <a:effectLst/>
              <a:uLnTx/>
              <a:uFillTx/>
              <a:latin typeface="Calibri" charset="0"/>
            </a:endParaRPr>
          </a:p>
          <a:p>
            <a:pPr marL="0" marR="0" lvl="0" indent="0" algn="l" defTabSz="449263" rtl="0" eaLnBrk="1" fontAlgn="base" latinLnBrk="0" hangingPunct="1">
              <a:lnSpc>
                <a:spcPct val="100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3200" b="0" i="0" u="none" strike="noStrike" kern="1200" cap="none" spc="0" normalizeH="0" baseline="0" noProof="0" dirty="0">
                <a:ln>
                  <a:noFill/>
                </a:ln>
                <a:solidFill>
                  <a:srgbClr val="000000"/>
                </a:solidFill>
                <a:effectLst/>
                <a:uLnTx/>
                <a:uFillTx/>
                <a:latin typeface="Calibri" charset="0"/>
              </a:rPr>
              <a:t>EE551</a:t>
            </a:r>
          </a:p>
          <a:p>
            <a:pPr marL="0" marR="0" lvl="0" indent="0" algn="l" defTabSz="449263" rtl="0" eaLnBrk="1" fontAlgn="base" latinLnBrk="0" hangingPunct="1">
              <a:lnSpc>
                <a:spcPct val="100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a:solidFill>
                  <a:srgbClr val="000000"/>
                </a:solidFill>
                <a:latin typeface="Calibri" charset="0"/>
              </a:rPr>
              <a:t>Week 4- Frequency Domain Analysis</a:t>
            </a:r>
            <a:endParaRPr kumimoji="0" lang="en-GB" sz="3200" b="0" i="0" u="none" strike="noStrike" kern="1200" cap="none" spc="0" normalizeH="0" baseline="0" noProof="0" dirty="0">
              <a:ln>
                <a:noFill/>
              </a:ln>
              <a:solidFill>
                <a:srgbClr val="000000"/>
              </a:solidFill>
              <a:effectLst/>
              <a:uLnTx/>
              <a:uFillTx/>
              <a:latin typeface="Calibri" charset="0"/>
            </a:endParaRPr>
          </a:p>
          <a:p>
            <a:pPr marL="0" marR="0" lvl="0" indent="0" algn="l" defTabSz="449263" rtl="0" eaLnBrk="1" fontAlgn="base" latinLnBrk="0" hangingPunct="1">
              <a:lnSpc>
                <a:spcPct val="100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sz="4800" b="0" i="0" u="none" strike="noStrike" kern="1200" cap="none" spc="0" normalizeH="0" baseline="0" noProof="0" dirty="0">
              <a:ln>
                <a:noFill/>
              </a:ln>
              <a:solidFill>
                <a:srgbClr val="000000"/>
              </a:solidFill>
              <a:effectLst/>
              <a:uLnTx/>
              <a:uFillTx/>
              <a:latin typeface="Calibri" charset="0"/>
            </a:endParaRPr>
          </a:p>
        </p:txBody>
      </p:sp>
      <p:cxnSp>
        <p:nvCxnSpPr>
          <p:cNvPr id="7" name="Straight Connector 6">
            <a:extLst>
              <a:ext uri="{FF2B5EF4-FFF2-40B4-BE49-F238E27FC236}">
                <a16:creationId xmlns:a16="http://schemas.microsoft.com/office/drawing/2014/main" id="{E3050CB7-9828-4676-880B-0F20F567ABDF}"/>
              </a:ext>
            </a:extLst>
          </p:cNvPr>
          <p:cNvCxnSpPr>
            <a:cxnSpLocks/>
          </p:cNvCxnSpPr>
          <p:nvPr/>
        </p:nvCxnSpPr>
        <p:spPr bwMode="auto">
          <a:xfrm>
            <a:off x="2054584" y="3094185"/>
            <a:ext cx="2771321" cy="0"/>
          </a:xfrm>
          <a:prstGeom prst="line">
            <a:avLst/>
          </a:prstGeom>
          <a:solidFill>
            <a:srgbClr val="00B8FF"/>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520829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a:extLst>
              <a:ext uri="{FF2B5EF4-FFF2-40B4-BE49-F238E27FC236}">
                <a16:creationId xmlns:a16="http://schemas.microsoft.com/office/drawing/2014/main" id="{229E48DC-D6B6-4784-90F8-C84A414FBB96}"/>
              </a:ext>
            </a:extLst>
          </p:cNvPr>
          <p:cNvSpPr>
            <a:spLocks noGrp="1" noChangeArrowheads="1"/>
          </p:cNvSpPr>
          <p:nvPr>
            <p:ph type="title"/>
          </p:nvPr>
        </p:nvSpPr>
        <p:spPr/>
        <p:txBody>
          <a:bodyPr/>
          <a:lstStyle/>
          <a:p>
            <a:pPr eaLnBrk="1" hangingPunct="1">
              <a:defRPr/>
            </a:pPr>
            <a:r>
              <a:rPr lang="en-GB" altLang="en-US" dirty="0"/>
              <a:t>Exponential Fourier series (space)</a:t>
            </a:r>
            <a:endParaRPr lang="en-US" altLang="en-US" dirty="0"/>
          </a:p>
        </p:txBody>
      </p:sp>
      <p:sp>
        <p:nvSpPr>
          <p:cNvPr id="14339" name="Rectangle 3">
            <a:extLst>
              <a:ext uri="{FF2B5EF4-FFF2-40B4-BE49-F238E27FC236}">
                <a16:creationId xmlns:a16="http://schemas.microsoft.com/office/drawing/2014/main" id="{47DA3ADF-0F9A-4CAA-9067-95DFD75C779B}"/>
              </a:ext>
            </a:extLst>
          </p:cNvPr>
          <p:cNvSpPr>
            <a:spLocks noChangeArrowheads="1"/>
          </p:cNvSpPr>
          <p:nvPr/>
        </p:nvSpPr>
        <p:spPr bwMode="auto">
          <a:xfrm>
            <a:off x="1524001" y="2239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4340" name="Object 4">
            <a:extLst>
              <a:ext uri="{FF2B5EF4-FFF2-40B4-BE49-F238E27FC236}">
                <a16:creationId xmlns:a16="http://schemas.microsoft.com/office/drawing/2014/main" id="{84CF4FAC-1FD7-4333-8586-15F619EC57EB}"/>
              </a:ext>
            </a:extLst>
          </p:cNvPr>
          <p:cNvGraphicFramePr>
            <a:graphicFrameLocks noChangeAspect="1"/>
          </p:cNvGraphicFramePr>
          <p:nvPr/>
        </p:nvGraphicFramePr>
        <p:xfrm>
          <a:off x="4538351" y="4082067"/>
          <a:ext cx="3115297" cy="1548614"/>
        </p:xfrm>
        <a:graphic>
          <a:graphicData uri="http://schemas.openxmlformats.org/presentationml/2006/ole">
            <mc:AlternateContent xmlns:mc="http://schemas.openxmlformats.org/markup-compatibility/2006">
              <mc:Choice xmlns:v="urn:schemas-microsoft-com:vml" Requires="v">
                <p:oleObj name="Equation" r:id="rId3" imgW="1739900" imgH="863600" progId="Equation.DSMT4">
                  <p:embed/>
                </p:oleObj>
              </mc:Choice>
              <mc:Fallback>
                <p:oleObj name="Equation" r:id="rId3" imgW="1739900" imgH="863600" progId="Equation.DSMT4">
                  <p:embed/>
                  <p:pic>
                    <p:nvPicPr>
                      <p:cNvPr id="14340" name="Object 4">
                        <a:extLst>
                          <a:ext uri="{FF2B5EF4-FFF2-40B4-BE49-F238E27FC236}">
                            <a16:creationId xmlns:a16="http://schemas.microsoft.com/office/drawing/2014/main" id="{84CF4FAC-1FD7-4333-8586-15F619EC5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8351" y="4082067"/>
                        <a:ext cx="3115297" cy="1548614"/>
                      </a:xfrm>
                      <a:prstGeom prst="rect">
                        <a:avLst/>
                      </a:prstGeom>
                      <a:noFill/>
                      <a:ln>
                        <a:noFill/>
                      </a:ln>
                    </p:spPr>
                  </p:pic>
                </p:oleObj>
              </mc:Fallback>
            </mc:AlternateContent>
          </a:graphicData>
        </a:graphic>
      </p:graphicFrame>
      <p:sp>
        <p:nvSpPr>
          <p:cNvPr id="14341" name="Rectangle 3">
            <a:extLst>
              <a:ext uri="{FF2B5EF4-FFF2-40B4-BE49-F238E27FC236}">
                <a16:creationId xmlns:a16="http://schemas.microsoft.com/office/drawing/2014/main" id="{7CC4B6A3-6F12-4B59-A7DF-5811DF330A30}"/>
              </a:ext>
            </a:extLst>
          </p:cNvPr>
          <p:cNvSpPr>
            <a:spLocks noGrp="1" noChangeArrowheads="1"/>
          </p:cNvSpPr>
          <p:nvPr>
            <p:ph sz="quarter" idx="1"/>
          </p:nvPr>
        </p:nvSpPr>
        <p:spPr>
          <a:xfrm>
            <a:off x="766233" y="1743958"/>
            <a:ext cx="10665883" cy="1934279"/>
          </a:xfrm>
        </p:spPr>
        <p:txBody>
          <a:bodyPr/>
          <a:lstStyle/>
          <a:p>
            <a:pPr eaLnBrk="1" hangingPunct="1">
              <a:buFont typeface="Arial" panose="020B0604020202020204" pitchFamily="34" charset="0"/>
              <a:buChar char="•"/>
            </a:pPr>
            <a:r>
              <a:rPr lang="en-GB" altLang="en-US" dirty="0"/>
              <a:t>As an alternative to sines and cosines, the Fourier Series may also be expressed in terms of basis functions that are complex exponentials (but are of course related to sines and cosines through Euler’s identities …) </a:t>
            </a:r>
            <a:endParaRPr lang="en-US" altLang="en-US"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extLst>
              <a:ext uri="{FF2B5EF4-FFF2-40B4-BE49-F238E27FC236}">
                <a16:creationId xmlns:a16="http://schemas.microsoft.com/office/drawing/2014/main" id="{9E02EC3A-2270-4E5C-B3EC-46C0E3DD501F}"/>
              </a:ext>
            </a:extLst>
          </p:cNvPr>
          <p:cNvSpPr>
            <a:spLocks noGrp="1" noChangeArrowheads="1"/>
          </p:cNvSpPr>
          <p:nvPr>
            <p:ph type="title"/>
          </p:nvPr>
        </p:nvSpPr>
        <p:spPr/>
        <p:txBody>
          <a:bodyPr/>
          <a:lstStyle/>
          <a:p>
            <a:pPr eaLnBrk="1" hangingPunct="1"/>
            <a:r>
              <a:rPr lang="en-GB" altLang="en-US"/>
              <a:t>Some comments on Fourier series</a:t>
            </a:r>
            <a:endParaRPr lang="en-US" altLang="en-US"/>
          </a:p>
        </p:txBody>
      </p:sp>
      <p:sp>
        <p:nvSpPr>
          <p:cNvPr id="10243" name="Rectangle 3">
            <a:extLst>
              <a:ext uri="{FF2B5EF4-FFF2-40B4-BE49-F238E27FC236}">
                <a16:creationId xmlns:a16="http://schemas.microsoft.com/office/drawing/2014/main" id="{A69EAE1F-9460-472D-AEB5-DC19D63D3DDC}"/>
              </a:ext>
            </a:extLst>
          </p:cNvPr>
          <p:cNvSpPr>
            <a:spLocks noGrp="1" noChangeArrowheads="1"/>
          </p:cNvSpPr>
          <p:nvPr>
            <p:ph type="body" idx="1"/>
          </p:nvPr>
        </p:nvSpPr>
        <p:spPr>
          <a:xfrm>
            <a:off x="766233" y="1984443"/>
            <a:ext cx="10665883" cy="3821045"/>
          </a:xfrm>
        </p:spPr>
        <p:txBody>
          <a:bodyPr/>
          <a:lstStyle/>
          <a:p>
            <a:pPr>
              <a:lnSpc>
                <a:spcPct val="80000"/>
              </a:lnSpc>
              <a:buFont typeface="Arial" panose="020B0604020202020204" pitchFamily="34" charset="0"/>
              <a:buChar char="•"/>
            </a:pPr>
            <a:r>
              <a:rPr lang="en-US" altLang="en-US" sz="2400" dirty="0"/>
              <a:t>The infinite series of harmonic functions in the expansion namely                               are called the Fourier </a:t>
            </a:r>
            <a:r>
              <a:rPr lang="en-US" altLang="en-US" sz="2400" u="sng" dirty="0"/>
              <a:t>basis functions</a:t>
            </a:r>
            <a:r>
              <a:rPr lang="en-US" altLang="en-US" sz="2400" dirty="0"/>
              <a:t>.</a:t>
            </a:r>
          </a:p>
          <a:p>
            <a:pPr>
              <a:lnSpc>
                <a:spcPct val="80000"/>
              </a:lnSpc>
              <a:buFont typeface="Arial" panose="020B0604020202020204" pitchFamily="34" charset="0"/>
              <a:buChar char="•"/>
            </a:pPr>
            <a:r>
              <a:rPr lang="en-US" altLang="en-US" sz="2400" dirty="0"/>
              <a:t>The coefficients indicate how much of each basis function (i.e. harmonic wave of the given spatial frequency) is required to build </a:t>
            </a:r>
            <a:r>
              <a:rPr lang="en-US" altLang="en-US" sz="2400" i="1" dirty="0"/>
              <a:t>f(x)</a:t>
            </a:r>
            <a:r>
              <a:rPr lang="en-US" altLang="en-US" sz="2400" dirty="0"/>
              <a:t>. The complete set of coefficients are said to constitute the </a:t>
            </a:r>
            <a:r>
              <a:rPr lang="en-US" altLang="en-US" sz="2400" i="1" dirty="0"/>
              <a:t>Fourier spectrum</a:t>
            </a:r>
            <a:r>
              <a:rPr lang="en-US" altLang="en-US" sz="2400" dirty="0"/>
              <a:t> of the spatial function. This is sometimes more loosely called the (spatial) frequency spectrum</a:t>
            </a:r>
          </a:p>
          <a:p>
            <a:pPr>
              <a:lnSpc>
                <a:spcPct val="80000"/>
              </a:lnSpc>
              <a:buFont typeface="Arial" panose="020B0604020202020204" pitchFamily="34" charset="0"/>
              <a:buChar char="•"/>
            </a:pPr>
            <a:r>
              <a:rPr lang="en-US" altLang="en-US" sz="2400" dirty="0"/>
              <a:t>To reproduce the original function </a:t>
            </a:r>
            <a:r>
              <a:rPr lang="en-US" altLang="en-US" sz="2400" i="1" dirty="0"/>
              <a:t>f(x)</a:t>
            </a:r>
            <a:r>
              <a:rPr lang="en-US" altLang="en-US" sz="2400" dirty="0"/>
              <a:t> </a:t>
            </a:r>
            <a:r>
              <a:rPr lang="en-US" altLang="en-US" sz="2400" b="1" dirty="0"/>
              <a:t>exactly</a:t>
            </a:r>
            <a:r>
              <a:rPr lang="en-US" altLang="en-US" sz="2400" dirty="0"/>
              <a:t>, the expansion must extend to an infinite number of terms. In this case , the spatial frequencies and the number of coefficients describing the Fourier spectrum also approach infinity.</a:t>
            </a:r>
          </a:p>
        </p:txBody>
      </p:sp>
      <p:sp>
        <p:nvSpPr>
          <p:cNvPr id="10244" name="Rectangle 5">
            <a:extLst>
              <a:ext uri="{FF2B5EF4-FFF2-40B4-BE49-F238E27FC236}">
                <a16:creationId xmlns:a16="http://schemas.microsoft.com/office/drawing/2014/main" id="{1468D532-A633-48CC-823E-CD88AEBDEF15}"/>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0245" name="Object 4">
            <a:extLst>
              <a:ext uri="{FF2B5EF4-FFF2-40B4-BE49-F238E27FC236}">
                <a16:creationId xmlns:a16="http://schemas.microsoft.com/office/drawing/2014/main" id="{C535DF4C-FFF2-4D28-8788-5747FD4B3A21}"/>
              </a:ext>
            </a:extLst>
          </p:cNvPr>
          <p:cNvGraphicFramePr>
            <a:graphicFrameLocks noChangeAspect="1"/>
          </p:cNvGraphicFramePr>
          <p:nvPr>
            <p:extLst>
              <p:ext uri="{D42A27DB-BD31-4B8C-83A1-F6EECF244321}">
                <p14:modId xmlns:p14="http://schemas.microsoft.com/office/powerpoint/2010/main" val="4016888474"/>
              </p:ext>
            </p:extLst>
          </p:nvPr>
        </p:nvGraphicFramePr>
        <p:xfrm>
          <a:off x="9520914" y="1984443"/>
          <a:ext cx="2500599" cy="401671"/>
        </p:xfrm>
        <a:graphic>
          <a:graphicData uri="http://schemas.openxmlformats.org/presentationml/2006/ole">
            <mc:AlternateContent xmlns:mc="http://schemas.openxmlformats.org/markup-compatibility/2006">
              <mc:Choice xmlns:v="urn:schemas-microsoft-com:vml" Requires="v">
                <p:oleObj name="Equation" r:id="rId2" imgW="1397000" imgH="228600" progId="Equation.DSMT4">
                  <p:embed/>
                </p:oleObj>
              </mc:Choice>
              <mc:Fallback>
                <p:oleObj name="Equation" r:id="rId2" imgW="1397000" imgH="228600" progId="Equation.DSMT4">
                  <p:embed/>
                  <p:pic>
                    <p:nvPicPr>
                      <p:cNvPr id="10245" name="Object 4">
                        <a:extLst>
                          <a:ext uri="{FF2B5EF4-FFF2-40B4-BE49-F238E27FC236}">
                            <a16:creationId xmlns:a16="http://schemas.microsoft.com/office/drawing/2014/main" id="{C535DF4C-FFF2-4D28-8788-5747FD4B3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914" y="1984443"/>
                        <a:ext cx="2500599" cy="401671"/>
                      </a:xfrm>
                      <a:prstGeom prst="rect">
                        <a:avLst/>
                      </a:prstGeom>
                      <a:noFill/>
                      <a:ln>
                        <a:noFill/>
                      </a:ln>
                    </p:spPr>
                  </p:pic>
                </p:oleObj>
              </mc:Fallback>
            </mc:AlternateContent>
          </a:graphicData>
        </a:graphic>
      </p:graphicFrame>
      <p:sp>
        <p:nvSpPr>
          <p:cNvPr id="10246" name="Text Box 6">
            <a:extLst>
              <a:ext uri="{FF2B5EF4-FFF2-40B4-BE49-F238E27FC236}">
                <a16:creationId xmlns:a16="http://schemas.microsoft.com/office/drawing/2014/main" id="{51BB51DB-B1AB-4CB0-93F1-C4D8793767DD}"/>
              </a:ext>
            </a:extLst>
          </p:cNvPr>
          <p:cNvSpPr txBox="1">
            <a:spLocks noChangeArrowheads="1"/>
          </p:cNvSpPr>
          <p:nvPr/>
        </p:nvSpPr>
        <p:spPr bwMode="auto">
          <a:xfrm>
            <a:off x="3280451" y="5264083"/>
            <a:ext cx="624046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t>Key point </a:t>
            </a:r>
            <a:r>
              <a:rPr lang="en-US" altLang="en-US" u="sng" dirty="0"/>
              <a:t>The Fourier spectrum is a valid and complete </a:t>
            </a:r>
            <a:endParaRPr lang="en-US" altLang="en-US" dirty="0"/>
          </a:p>
          <a:p>
            <a:r>
              <a:rPr lang="en-US" altLang="en-US" dirty="0"/>
              <a:t>            </a:t>
            </a:r>
            <a:r>
              <a:rPr lang="en-US" altLang="en-US" u="sng" dirty="0"/>
              <a:t>alternative representation of a function. </a:t>
            </a:r>
            <a:endParaRPr lang="en-US" altLang="en-US" dirty="0"/>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1716CC0A-EA83-438A-B1AC-B829FA8EBC82}"/>
              </a:ext>
            </a:extLst>
          </p:cNvPr>
          <p:cNvSpPr>
            <a:spLocks noGrp="1" noChangeArrowheads="1"/>
          </p:cNvSpPr>
          <p:nvPr>
            <p:ph type="title"/>
          </p:nvPr>
        </p:nvSpPr>
        <p:spPr>
          <a:xfrm>
            <a:off x="802661" y="447337"/>
            <a:ext cx="7924800" cy="1143000"/>
          </a:xfrm>
        </p:spPr>
        <p:txBody>
          <a:bodyPr/>
          <a:lstStyle/>
          <a:p>
            <a:pPr eaLnBrk="1" hangingPunct="1"/>
            <a:r>
              <a:rPr lang="en-GB" altLang="en-US" sz="3200" dirty="0"/>
              <a:t>Calculation of the Fourier spectrum</a:t>
            </a:r>
            <a:endParaRPr lang="en-US" altLang="en-US" sz="3200" dirty="0"/>
          </a:p>
        </p:txBody>
      </p:sp>
      <p:pic>
        <p:nvPicPr>
          <p:cNvPr id="11267" name="Picture 4" descr="fourier_stepdiag">
            <a:extLst>
              <a:ext uri="{FF2B5EF4-FFF2-40B4-BE49-F238E27FC236}">
                <a16:creationId xmlns:a16="http://schemas.microsoft.com/office/drawing/2014/main" id="{53AED284-16E4-44E3-A9AE-D0ED1238066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982291" y="1653836"/>
            <a:ext cx="3565540" cy="47568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8" name="Text Box 5">
            <a:extLst>
              <a:ext uri="{FF2B5EF4-FFF2-40B4-BE49-F238E27FC236}">
                <a16:creationId xmlns:a16="http://schemas.microsoft.com/office/drawing/2014/main" id="{0FF35958-5152-4D5B-B83C-ECAF3A4A8DD6}"/>
              </a:ext>
            </a:extLst>
          </p:cNvPr>
          <p:cNvSpPr txBox="1">
            <a:spLocks noChangeArrowheads="1"/>
          </p:cNvSpPr>
          <p:nvPr/>
        </p:nvSpPr>
        <p:spPr bwMode="auto">
          <a:xfrm>
            <a:off x="2043113" y="36655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69" name="Text Box 6">
            <a:extLst>
              <a:ext uri="{FF2B5EF4-FFF2-40B4-BE49-F238E27FC236}">
                <a16:creationId xmlns:a16="http://schemas.microsoft.com/office/drawing/2014/main" id="{4AFBE9B2-1869-4D23-BF39-A84D8F8401D9}"/>
              </a:ext>
            </a:extLst>
          </p:cNvPr>
          <p:cNvSpPr txBox="1">
            <a:spLocks noChangeArrowheads="1"/>
          </p:cNvSpPr>
          <p:nvPr/>
        </p:nvSpPr>
        <p:spPr bwMode="auto">
          <a:xfrm>
            <a:off x="7058026" y="2617788"/>
            <a:ext cx="3141663" cy="2540000"/>
          </a:xfrm>
          <a:prstGeom prst="rect">
            <a:avLst/>
          </a:prstGeom>
          <a:solidFill>
            <a:srgbClr val="C0C0C0"/>
          </a:solidFill>
          <a:ln w="9525">
            <a:solidFill>
              <a:srgbClr val="0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t>Key Point. </a:t>
            </a:r>
            <a:r>
              <a:rPr lang="en-US" altLang="en-US" sz="2000"/>
              <a:t>In the Fourier representation of a function, </a:t>
            </a:r>
            <a:r>
              <a:rPr lang="en-US" altLang="en-US" sz="2000" i="1"/>
              <a:t>high spatial frequencies</a:t>
            </a:r>
            <a:r>
              <a:rPr lang="en-US" altLang="en-US" sz="2000"/>
              <a:t> are needed to construct sharp changes i.e. </a:t>
            </a:r>
            <a:r>
              <a:rPr lang="en-US" altLang="en-US" sz="2000" i="1"/>
              <a:t>detail</a:t>
            </a:r>
            <a:r>
              <a:rPr lang="en-US" altLang="en-US" sz="2000"/>
              <a:t>. Low spatial frequencies correspond to the smooth structure.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5620DE0C-2EE2-4F38-9335-8CAC94569EF5}"/>
              </a:ext>
            </a:extLst>
          </p:cNvPr>
          <p:cNvSpPr>
            <a:spLocks noGrp="1" noChangeArrowheads="1"/>
          </p:cNvSpPr>
          <p:nvPr>
            <p:ph type="title"/>
          </p:nvPr>
        </p:nvSpPr>
        <p:spPr/>
        <p:txBody>
          <a:bodyPr/>
          <a:lstStyle/>
          <a:p>
            <a:pPr eaLnBrk="1" hangingPunct="1"/>
            <a:r>
              <a:rPr lang="en-GB" altLang="en-US" sz="3200"/>
              <a:t>Calculation of the Fourier spectrum</a:t>
            </a:r>
            <a:endParaRPr lang="en-US" altLang="en-US" sz="3200"/>
          </a:p>
        </p:txBody>
      </p:sp>
      <p:sp>
        <p:nvSpPr>
          <p:cNvPr id="12291" name="Rectangle 3">
            <a:extLst>
              <a:ext uri="{FF2B5EF4-FFF2-40B4-BE49-F238E27FC236}">
                <a16:creationId xmlns:a16="http://schemas.microsoft.com/office/drawing/2014/main" id="{E6F5B3EB-CD83-429F-A27F-52826F6ADB81}"/>
              </a:ext>
            </a:extLst>
          </p:cNvPr>
          <p:cNvSpPr>
            <a:spLocks noGrp="1" noChangeArrowheads="1"/>
          </p:cNvSpPr>
          <p:nvPr>
            <p:ph type="body" idx="1"/>
          </p:nvPr>
        </p:nvSpPr>
        <p:spPr>
          <a:xfrm>
            <a:off x="2495551" y="3734943"/>
            <a:ext cx="7561263" cy="647700"/>
          </a:xfrm>
        </p:spPr>
        <p:txBody>
          <a:bodyPr/>
          <a:lstStyle/>
          <a:p>
            <a:pPr eaLnBrk="1" hangingPunct="1">
              <a:buFont typeface="Arial" panose="020B0604020202020204" pitchFamily="34" charset="0"/>
              <a:buChar char="•"/>
            </a:pPr>
            <a:r>
              <a:rPr lang="en-GB" altLang="en-US" dirty="0"/>
              <a:t>Coefficients calculated as -</a:t>
            </a:r>
            <a:endParaRPr lang="en-US" altLang="en-US" dirty="0"/>
          </a:p>
        </p:txBody>
      </p:sp>
      <p:sp>
        <p:nvSpPr>
          <p:cNvPr id="12292" name="Rectangle 5">
            <a:extLst>
              <a:ext uri="{FF2B5EF4-FFF2-40B4-BE49-F238E27FC236}">
                <a16:creationId xmlns:a16="http://schemas.microsoft.com/office/drawing/2014/main" id="{C20EB276-6D44-4713-8F4C-E35BAFA6ED7B}"/>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2293" name="Object 4">
            <a:extLst>
              <a:ext uri="{FF2B5EF4-FFF2-40B4-BE49-F238E27FC236}">
                <a16:creationId xmlns:a16="http://schemas.microsoft.com/office/drawing/2014/main" id="{438DFD86-CE8D-4E61-ACBA-A733B592A305}"/>
              </a:ext>
            </a:extLst>
          </p:cNvPr>
          <p:cNvGraphicFramePr>
            <a:graphicFrameLocks noChangeAspect="1"/>
          </p:cNvGraphicFramePr>
          <p:nvPr>
            <p:extLst>
              <p:ext uri="{D42A27DB-BD31-4B8C-83A1-F6EECF244321}">
                <p14:modId xmlns:p14="http://schemas.microsoft.com/office/powerpoint/2010/main" val="2568221093"/>
              </p:ext>
            </p:extLst>
          </p:nvPr>
        </p:nvGraphicFramePr>
        <p:xfrm>
          <a:off x="2782888" y="2150618"/>
          <a:ext cx="2736850" cy="1360488"/>
        </p:xfrm>
        <a:graphic>
          <a:graphicData uri="http://schemas.openxmlformats.org/presentationml/2006/ole">
            <mc:AlternateContent xmlns:mc="http://schemas.openxmlformats.org/markup-compatibility/2006">
              <mc:Choice xmlns:v="urn:schemas-microsoft-com:vml" Requires="v">
                <p:oleObj name="Equation" r:id="rId2" imgW="1739900" imgH="863600" progId="Equation.DSMT4">
                  <p:embed/>
                </p:oleObj>
              </mc:Choice>
              <mc:Fallback>
                <p:oleObj name="Equation" r:id="rId2" imgW="1739900" imgH="863600" progId="Equation.DSMT4">
                  <p:embed/>
                  <p:pic>
                    <p:nvPicPr>
                      <p:cNvPr id="12293" name="Object 4">
                        <a:extLst>
                          <a:ext uri="{FF2B5EF4-FFF2-40B4-BE49-F238E27FC236}">
                            <a16:creationId xmlns:a16="http://schemas.microsoft.com/office/drawing/2014/main" id="{438DFD86-CE8D-4E61-ACBA-A733B592A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2150618"/>
                        <a:ext cx="2736850"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Rectangle 7">
            <a:extLst>
              <a:ext uri="{FF2B5EF4-FFF2-40B4-BE49-F238E27FC236}">
                <a16:creationId xmlns:a16="http://schemas.microsoft.com/office/drawing/2014/main" id="{8CF0F25B-EA37-4819-B4BA-6807A9AE311E}"/>
              </a:ext>
            </a:extLst>
          </p:cNvPr>
          <p:cNvSpPr>
            <a:spLocks noChangeArrowheads="1"/>
          </p:cNvSpPr>
          <p:nvPr/>
        </p:nvSpPr>
        <p:spPr bwMode="auto">
          <a:xfrm>
            <a:off x="1524001" y="259619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2295" name="Object 6">
            <a:extLst>
              <a:ext uri="{FF2B5EF4-FFF2-40B4-BE49-F238E27FC236}">
                <a16:creationId xmlns:a16="http://schemas.microsoft.com/office/drawing/2014/main" id="{C98FE48F-28DD-49DE-A922-092E4E860374}"/>
              </a:ext>
            </a:extLst>
          </p:cNvPr>
          <p:cNvGraphicFramePr>
            <a:graphicFrameLocks noChangeAspect="1"/>
          </p:cNvGraphicFramePr>
          <p:nvPr>
            <p:extLst>
              <p:ext uri="{D42A27DB-BD31-4B8C-83A1-F6EECF244321}">
                <p14:modId xmlns:p14="http://schemas.microsoft.com/office/powerpoint/2010/main" val="845456579"/>
              </p:ext>
            </p:extLst>
          </p:nvPr>
        </p:nvGraphicFramePr>
        <p:xfrm>
          <a:off x="3071813" y="4598544"/>
          <a:ext cx="3600450" cy="923925"/>
        </p:xfrm>
        <a:graphic>
          <a:graphicData uri="http://schemas.openxmlformats.org/presentationml/2006/ole">
            <mc:AlternateContent xmlns:mc="http://schemas.openxmlformats.org/markup-compatibility/2006">
              <mc:Choice xmlns:v="urn:schemas-microsoft-com:vml" Requires="v">
                <p:oleObj name="Equation" r:id="rId4" imgW="1816100" imgH="469900" progId="Equation.DSMT4">
                  <p:embed/>
                </p:oleObj>
              </mc:Choice>
              <mc:Fallback>
                <p:oleObj name="Equation" r:id="rId4" imgW="1816100" imgH="469900" progId="Equation.DSMT4">
                  <p:embed/>
                  <p:pic>
                    <p:nvPicPr>
                      <p:cNvPr id="12295" name="Object 6">
                        <a:extLst>
                          <a:ext uri="{FF2B5EF4-FFF2-40B4-BE49-F238E27FC236}">
                            <a16:creationId xmlns:a16="http://schemas.microsoft.com/office/drawing/2014/main" id="{C98FE48F-28DD-49DE-A922-092E4E8603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813" y="4598544"/>
                        <a:ext cx="36004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6" name="Rectangle 8">
            <a:extLst>
              <a:ext uri="{FF2B5EF4-FFF2-40B4-BE49-F238E27FC236}">
                <a16:creationId xmlns:a16="http://schemas.microsoft.com/office/drawing/2014/main" id="{731E2641-D534-4AB4-8CA4-F015DF06C769}"/>
              </a:ext>
            </a:extLst>
          </p:cNvPr>
          <p:cNvSpPr>
            <a:spLocks noChangeArrowheads="1"/>
          </p:cNvSpPr>
          <p:nvPr/>
        </p:nvSpPr>
        <p:spPr bwMode="auto">
          <a:xfrm>
            <a:off x="7102476" y="2222057"/>
            <a:ext cx="309721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en-GB" altLang="en-US" dirty="0"/>
              <a:t>Representation</a:t>
            </a:r>
            <a:endParaRPr lang="en-US" altLang="en-US" dirty="0"/>
          </a:p>
        </p:txBody>
      </p:sp>
      <p:sp>
        <p:nvSpPr>
          <p:cNvPr id="12297" name="Rectangle 9">
            <a:extLst>
              <a:ext uri="{FF2B5EF4-FFF2-40B4-BE49-F238E27FC236}">
                <a16:creationId xmlns:a16="http://schemas.microsoft.com/office/drawing/2014/main" id="{A944F1E3-6F28-460F-8172-AD406FBCD4AB}"/>
              </a:ext>
            </a:extLst>
          </p:cNvPr>
          <p:cNvSpPr>
            <a:spLocks noChangeArrowheads="1"/>
          </p:cNvSpPr>
          <p:nvPr/>
        </p:nvSpPr>
        <p:spPr bwMode="auto">
          <a:xfrm>
            <a:off x="7102476" y="5101782"/>
            <a:ext cx="259238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en-GB" altLang="en-US" dirty="0"/>
              <a:t>Calculation</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a:extLst>
              <a:ext uri="{FF2B5EF4-FFF2-40B4-BE49-F238E27FC236}">
                <a16:creationId xmlns:a16="http://schemas.microsoft.com/office/drawing/2014/main" id="{AD1C2909-AC03-49F6-9CD0-C88724523D60}"/>
              </a:ext>
            </a:extLst>
          </p:cNvPr>
          <p:cNvSpPr>
            <a:spLocks noGrp="1" noChangeArrowheads="1"/>
          </p:cNvSpPr>
          <p:nvPr>
            <p:ph type="title"/>
          </p:nvPr>
        </p:nvSpPr>
        <p:spPr/>
        <p:txBody>
          <a:bodyPr/>
          <a:lstStyle/>
          <a:p>
            <a:pPr eaLnBrk="1" hangingPunct="1"/>
            <a:r>
              <a:rPr lang="en-GB" altLang="en-US"/>
              <a:t>Images in frequency space</a:t>
            </a:r>
            <a:endParaRPr lang="en-US" altLang="en-US"/>
          </a:p>
        </p:txBody>
      </p:sp>
      <p:sp>
        <p:nvSpPr>
          <p:cNvPr id="14339" name="Rectangle 3">
            <a:extLst>
              <a:ext uri="{FF2B5EF4-FFF2-40B4-BE49-F238E27FC236}">
                <a16:creationId xmlns:a16="http://schemas.microsoft.com/office/drawing/2014/main" id="{34C71B39-6D2A-40BC-9F69-84A905E9A4F0}"/>
              </a:ext>
            </a:extLst>
          </p:cNvPr>
          <p:cNvSpPr>
            <a:spLocks noGrp="1" noChangeArrowheads="1"/>
          </p:cNvSpPr>
          <p:nvPr>
            <p:ph type="body" idx="1"/>
          </p:nvPr>
        </p:nvSpPr>
        <p:spPr/>
        <p:txBody>
          <a:bodyPr/>
          <a:lstStyle/>
          <a:p>
            <a:pPr>
              <a:lnSpc>
                <a:spcPct val="90000"/>
              </a:lnSpc>
              <a:buFont typeface="Arial" panose="020B0604020202020204" pitchFamily="34" charset="0"/>
              <a:buChar char="•"/>
            </a:pPr>
            <a:r>
              <a:rPr lang="en-US" altLang="en-US" sz="2400" dirty="0"/>
              <a:t>Images are </a:t>
            </a:r>
            <a:r>
              <a:rPr lang="en-US" altLang="en-US" sz="2400" i="1" dirty="0"/>
              <a:t>not in general periodic</a:t>
            </a:r>
            <a:r>
              <a:rPr lang="en-US" altLang="en-US" sz="2400" dirty="0"/>
              <a:t>.  </a:t>
            </a:r>
          </a:p>
          <a:p>
            <a:pPr>
              <a:lnSpc>
                <a:spcPct val="90000"/>
              </a:lnSpc>
              <a:buFont typeface="Arial" panose="020B0604020202020204" pitchFamily="34" charset="0"/>
              <a:buChar char="•"/>
            </a:pPr>
            <a:r>
              <a:rPr lang="en-US" altLang="en-US" sz="2400" dirty="0"/>
              <a:t>Images are usually </a:t>
            </a:r>
            <a:r>
              <a:rPr lang="en-US" altLang="en-US" sz="2400" i="1" dirty="0"/>
              <a:t>two-dimensional</a:t>
            </a:r>
            <a:r>
              <a:rPr lang="en-US" altLang="en-US" sz="2400" dirty="0"/>
              <a:t> (and sometimes higher-dimensional) functions of finite support</a:t>
            </a:r>
          </a:p>
          <a:p>
            <a:pPr marL="971550" lvl="1" indent="-533400">
              <a:lnSpc>
                <a:spcPct val="90000"/>
              </a:lnSpc>
              <a:buFont typeface="Arial" panose="020B0604020202020204" pitchFamily="34" charset="0"/>
              <a:buChar char="•"/>
            </a:pPr>
            <a:r>
              <a:rPr lang="en-GB" altLang="en-US" sz="2000" dirty="0"/>
              <a:t>The </a:t>
            </a:r>
            <a:r>
              <a:rPr lang="en-GB" altLang="en-US" sz="2000" i="1" dirty="0"/>
              <a:t>support</a:t>
            </a:r>
            <a:r>
              <a:rPr lang="en-GB" altLang="en-US" sz="2000" dirty="0"/>
              <a:t> of a function is the region over which it is non-zero. Obviously, any real digital image has finite support</a:t>
            </a:r>
          </a:p>
          <a:p>
            <a:pPr>
              <a:lnSpc>
                <a:spcPct val="90000"/>
              </a:lnSpc>
              <a:buFont typeface="Arial" panose="020B0604020202020204" pitchFamily="34" charset="0"/>
              <a:buChar char="•"/>
            </a:pPr>
            <a:r>
              <a:rPr lang="en-US" altLang="en-US" sz="2400" dirty="0"/>
              <a:t>It is possible to show that the limit of complex Fourier series as period </a:t>
            </a:r>
            <a:r>
              <a:rPr lang="en-US" altLang="en-US" sz="2400" dirty="0">
                <a:sym typeface="Wingdings" panose="05000000000000000000" pitchFamily="2" charset="2"/>
              </a:rPr>
              <a:t> infinity</a:t>
            </a:r>
            <a:r>
              <a:rPr lang="en-US" altLang="en-US" sz="2400" dirty="0"/>
              <a:t>  is the </a:t>
            </a:r>
            <a:r>
              <a:rPr lang="en-US" altLang="en-US" sz="2400" b="1" dirty="0"/>
              <a:t>inverse Fourier transform</a:t>
            </a:r>
            <a:r>
              <a:rPr lang="en-US" altLang="en-US" sz="2400" dirty="0"/>
              <a:t> –</a:t>
            </a:r>
            <a:endParaRPr lang="en-GB"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a:extLst>
              <a:ext uri="{FF2B5EF4-FFF2-40B4-BE49-F238E27FC236}">
                <a16:creationId xmlns:a16="http://schemas.microsoft.com/office/drawing/2014/main" id="{36957F82-5168-427F-A17D-A533E83E1886}"/>
              </a:ext>
            </a:extLst>
          </p:cNvPr>
          <p:cNvSpPr>
            <a:spLocks noGrp="1" noChangeArrowheads="1"/>
          </p:cNvSpPr>
          <p:nvPr>
            <p:ph type="title"/>
          </p:nvPr>
        </p:nvSpPr>
        <p:spPr/>
        <p:txBody>
          <a:bodyPr/>
          <a:lstStyle/>
          <a:p>
            <a:pPr eaLnBrk="1" hangingPunct="1"/>
            <a:r>
              <a:rPr lang="en-GB" altLang="en-US"/>
              <a:t>1-D Fourier transform</a:t>
            </a:r>
            <a:endParaRPr lang="en-US" altLang="en-US"/>
          </a:p>
        </p:txBody>
      </p:sp>
      <p:sp>
        <p:nvSpPr>
          <p:cNvPr id="15363" name="Rectangle 4">
            <a:extLst>
              <a:ext uri="{FF2B5EF4-FFF2-40B4-BE49-F238E27FC236}">
                <a16:creationId xmlns:a16="http://schemas.microsoft.com/office/drawing/2014/main" id="{5848E0E8-940F-4B49-A03D-7A84EF0D2857}"/>
              </a:ext>
            </a:extLst>
          </p:cNvPr>
          <p:cNvSpPr>
            <a:spLocks noGrp="1" noChangeArrowheads="1"/>
          </p:cNvSpPr>
          <p:nvPr>
            <p:ph type="body" idx="1"/>
          </p:nvPr>
        </p:nvSpPr>
        <p:spPr>
          <a:xfrm>
            <a:off x="766234" y="3357563"/>
            <a:ext cx="10665884" cy="3168650"/>
          </a:xfrm>
          <a:noFill/>
        </p:spPr>
        <p:txBody>
          <a:bodyPr/>
          <a:lstStyle/>
          <a:p>
            <a:pPr eaLnBrk="1" hangingPunct="1">
              <a:buFont typeface="Arial" panose="020B0604020202020204" pitchFamily="34" charset="0"/>
              <a:buChar char="•"/>
            </a:pPr>
            <a:r>
              <a:rPr lang="en-GB" altLang="en-US" sz="2000" dirty="0"/>
              <a:t>The 1</a:t>
            </a:r>
            <a:r>
              <a:rPr lang="en-GB" altLang="en-US" sz="2000" baseline="30000" dirty="0"/>
              <a:t>st</a:t>
            </a:r>
            <a:r>
              <a:rPr lang="en-GB" altLang="en-US" sz="2000" dirty="0"/>
              <a:t> expression is the </a:t>
            </a:r>
            <a:r>
              <a:rPr lang="en-GB" altLang="en-US" sz="2000" i="1" dirty="0"/>
              <a:t>inverse</a:t>
            </a:r>
            <a:r>
              <a:rPr lang="en-GB" altLang="en-US" sz="2000" dirty="0"/>
              <a:t> Fourier transform</a:t>
            </a:r>
          </a:p>
          <a:p>
            <a:pPr eaLnBrk="1" hangingPunct="1">
              <a:buFont typeface="Arial" panose="020B0604020202020204" pitchFamily="34" charset="0"/>
              <a:buChar char="•"/>
            </a:pPr>
            <a:r>
              <a:rPr lang="en-US" altLang="en-US" sz="2000" dirty="0"/>
              <a:t>Thus, in the limit of  an infinite spatial period –</a:t>
            </a:r>
          </a:p>
          <a:p>
            <a:pPr eaLnBrk="1" hangingPunct="1">
              <a:buFont typeface="Arial" panose="020B0604020202020204" pitchFamily="34" charset="0"/>
              <a:buChar char="•"/>
            </a:pPr>
            <a:r>
              <a:rPr lang="en-US" altLang="en-US" sz="2000" dirty="0"/>
              <a:t>The specific weights assigned to the harmonic (complex exponential) functions are given by the function </a:t>
            </a:r>
          </a:p>
          <a:p>
            <a:pPr eaLnBrk="1" hangingPunct="1">
              <a:buFont typeface="Arial" panose="020B0604020202020204" pitchFamily="34" charset="0"/>
              <a:buChar char="•"/>
            </a:pPr>
            <a:r>
              <a:rPr lang="en-US" altLang="en-US" sz="2000" dirty="0"/>
              <a:t>The frequencies are now </a:t>
            </a:r>
            <a:r>
              <a:rPr lang="en-US" altLang="en-US" sz="2000" i="1" dirty="0"/>
              <a:t>continuous</a:t>
            </a:r>
            <a:r>
              <a:rPr lang="en-US" altLang="en-US" sz="2000" dirty="0"/>
              <a:t> and range over all possible values. </a:t>
            </a:r>
          </a:p>
          <a:p>
            <a:pPr eaLnBrk="1" hangingPunct="1">
              <a:buFont typeface="Arial" panose="020B0604020202020204" pitchFamily="34" charset="0"/>
              <a:buChar char="•"/>
            </a:pPr>
            <a:r>
              <a:rPr lang="en-US" altLang="en-US" sz="2000" dirty="0"/>
              <a:t>The summation for  </a:t>
            </a:r>
            <a:r>
              <a:rPr lang="en-US" altLang="en-US" sz="2000" i="1" dirty="0"/>
              <a:t>f(x) </a:t>
            </a:r>
            <a:r>
              <a:rPr lang="en-US" altLang="en-US" sz="2000" dirty="0"/>
              <a:t>becomes an integral and the Fourier spectrum is now a </a:t>
            </a:r>
            <a:r>
              <a:rPr lang="en-US" altLang="en-US" sz="2000" i="1" dirty="0"/>
              <a:t>function</a:t>
            </a:r>
            <a:r>
              <a:rPr lang="en-US" altLang="en-US" sz="2000" dirty="0"/>
              <a:t> as opposed to a set of discrete values.</a:t>
            </a:r>
            <a:r>
              <a:rPr lang="en-US" altLang="en-US" sz="2400" dirty="0"/>
              <a:t> </a:t>
            </a:r>
          </a:p>
        </p:txBody>
      </p:sp>
      <p:sp>
        <p:nvSpPr>
          <p:cNvPr id="15364" name="Rectangle 6">
            <a:extLst>
              <a:ext uri="{FF2B5EF4-FFF2-40B4-BE49-F238E27FC236}">
                <a16:creationId xmlns:a16="http://schemas.microsoft.com/office/drawing/2014/main" id="{75635034-A5FA-4056-A5B4-2A0BBC8ED68E}"/>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5365" name="Object 5">
            <a:extLst>
              <a:ext uri="{FF2B5EF4-FFF2-40B4-BE49-F238E27FC236}">
                <a16:creationId xmlns:a16="http://schemas.microsoft.com/office/drawing/2014/main" id="{1453F72F-AA95-47C8-BC2F-BBC9877A1A64}"/>
              </a:ext>
            </a:extLst>
          </p:cNvPr>
          <p:cNvGraphicFramePr>
            <a:graphicFrameLocks noChangeAspect="1"/>
          </p:cNvGraphicFramePr>
          <p:nvPr/>
        </p:nvGraphicFramePr>
        <p:xfrm>
          <a:off x="2279651" y="2420938"/>
          <a:ext cx="3635375" cy="876300"/>
        </p:xfrm>
        <a:graphic>
          <a:graphicData uri="http://schemas.openxmlformats.org/presentationml/2006/ole">
            <mc:AlternateContent xmlns:mc="http://schemas.openxmlformats.org/markup-compatibility/2006">
              <mc:Choice xmlns:v="urn:schemas-microsoft-com:vml" Requires="v">
                <p:oleObj name="Equation" r:id="rId2" imgW="1892300" imgH="457200" progId="Equation.DSMT4">
                  <p:embed/>
                </p:oleObj>
              </mc:Choice>
              <mc:Fallback>
                <p:oleObj name="Equation" r:id="rId2" imgW="1892300" imgH="457200" progId="Equation.DSMT4">
                  <p:embed/>
                  <p:pic>
                    <p:nvPicPr>
                      <p:cNvPr id="15365" name="Object 5">
                        <a:extLst>
                          <a:ext uri="{FF2B5EF4-FFF2-40B4-BE49-F238E27FC236}">
                            <a16:creationId xmlns:a16="http://schemas.microsoft.com/office/drawing/2014/main" id="{1453F72F-AA95-47C8-BC2F-BBC9877A1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1" y="2420938"/>
                        <a:ext cx="36353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Rectangle 8">
            <a:extLst>
              <a:ext uri="{FF2B5EF4-FFF2-40B4-BE49-F238E27FC236}">
                <a16:creationId xmlns:a16="http://schemas.microsoft.com/office/drawing/2014/main" id="{63D3F9E3-87AB-4C61-9CC5-156789274CBC}"/>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5367" name="Object 7">
            <a:extLst>
              <a:ext uri="{FF2B5EF4-FFF2-40B4-BE49-F238E27FC236}">
                <a16:creationId xmlns:a16="http://schemas.microsoft.com/office/drawing/2014/main" id="{5215834C-9016-4952-8ED1-F523D5851AB8}"/>
              </a:ext>
            </a:extLst>
          </p:cNvPr>
          <p:cNvGraphicFramePr>
            <a:graphicFrameLocks noChangeAspect="1"/>
          </p:cNvGraphicFramePr>
          <p:nvPr/>
        </p:nvGraphicFramePr>
        <p:xfrm>
          <a:off x="6600825" y="2424114"/>
          <a:ext cx="3600450" cy="788987"/>
        </p:xfrm>
        <a:graphic>
          <a:graphicData uri="http://schemas.openxmlformats.org/presentationml/2006/ole">
            <mc:AlternateContent xmlns:mc="http://schemas.openxmlformats.org/markup-compatibility/2006">
              <mc:Choice xmlns:v="urn:schemas-microsoft-com:vml" Requires="v">
                <p:oleObj name="Equation" r:id="rId4" imgW="2082800" imgH="457200" progId="Equation.DSMT4">
                  <p:embed/>
                </p:oleObj>
              </mc:Choice>
              <mc:Fallback>
                <p:oleObj name="Equation" r:id="rId4" imgW="2082800" imgH="457200" progId="Equation.DSMT4">
                  <p:embed/>
                  <p:pic>
                    <p:nvPicPr>
                      <p:cNvPr id="15367" name="Object 7">
                        <a:extLst>
                          <a:ext uri="{FF2B5EF4-FFF2-40B4-BE49-F238E27FC236}">
                            <a16:creationId xmlns:a16="http://schemas.microsoft.com/office/drawing/2014/main" id="{5215834C-9016-4952-8ED1-F523D5851A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0825" y="2424114"/>
                        <a:ext cx="360045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8" name="Object 11">
            <a:extLst>
              <a:ext uri="{FF2B5EF4-FFF2-40B4-BE49-F238E27FC236}">
                <a16:creationId xmlns:a16="http://schemas.microsoft.com/office/drawing/2014/main" id="{0923E93E-7446-4BAF-AD1B-FF32204A339E}"/>
              </a:ext>
            </a:extLst>
          </p:cNvPr>
          <p:cNvGraphicFramePr>
            <a:graphicFrameLocks noChangeAspect="1"/>
          </p:cNvGraphicFramePr>
          <p:nvPr>
            <p:extLst>
              <p:ext uri="{D42A27DB-BD31-4B8C-83A1-F6EECF244321}">
                <p14:modId xmlns:p14="http://schemas.microsoft.com/office/powerpoint/2010/main" val="842970635"/>
              </p:ext>
            </p:extLst>
          </p:nvPr>
        </p:nvGraphicFramePr>
        <p:xfrm>
          <a:off x="2279651" y="4478477"/>
          <a:ext cx="792400" cy="443956"/>
        </p:xfrm>
        <a:graphic>
          <a:graphicData uri="http://schemas.openxmlformats.org/presentationml/2006/ole">
            <mc:AlternateContent xmlns:mc="http://schemas.openxmlformats.org/markup-compatibility/2006">
              <mc:Choice xmlns:v="urn:schemas-microsoft-com:vml" Requires="v">
                <p:oleObj name="Equation" r:id="rId6" imgW="406224" imgH="228501" progId="Equation.DSMT4">
                  <p:embed/>
                </p:oleObj>
              </mc:Choice>
              <mc:Fallback>
                <p:oleObj name="Equation" r:id="rId6" imgW="406224" imgH="228501" progId="Equation.DSMT4">
                  <p:embed/>
                  <p:pic>
                    <p:nvPicPr>
                      <p:cNvPr id="15368" name="Object 11">
                        <a:extLst>
                          <a:ext uri="{FF2B5EF4-FFF2-40B4-BE49-F238E27FC236}">
                            <a16:creationId xmlns:a16="http://schemas.microsoft.com/office/drawing/2014/main" id="{0923E93E-7446-4BAF-AD1B-FF32204A33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1" y="4478477"/>
                        <a:ext cx="792400" cy="443956"/>
                      </a:xfrm>
                      <a:prstGeom prst="rect">
                        <a:avLst/>
                      </a:prstGeom>
                      <a:noFill/>
                      <a:ln>
                        <a:noFill/>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a:extLst>
              <a:ext uri="{FF2B5EF4-FFF2-40B4-BE49-F238E27FC236}">
                <a16:creationId xmlns:a16="http://schemas.microsoft.com/office/drawing/2014/main" id="{70C618F0-C147-4CFC-B1B2-A1350C5FFC2D}"/>
              </a:ext>
            </a:extLst>
          </p:cNvPr>
          <p:cNvSpPr>
            <a:spLocks noGrp="1" noChangeArrowheads="1"/>
          </p:cNvSpPr>
          <p:nvPr>
            <p:ph type="title"/>
          </p:nvPr>
        </p:nvSpPr>
        <p:spPr/>
        <p:txBody>
          <a:bodyPr/>
          <a:lstStyle/>
          <a:p>
            <a:pPr eaLnBrk="1" hangingPunct="1"/>
            <a:r>
              <a:rPr lang="en-GB" altLang="en-US"/>
              <a:t>1-D Fourier transform</a:t>
            </a:r>
            <a:endParaRPr lang="en-US" altLang="en-US"/>
          </a:p>
        </p:txBody>
      </p:sp>
      <p:sp>
        <p:nvSpPr>
          <p:cNvPr id="16387" name="Rectangle 3">
            <a:extLst>
              <a:ext uri="{FF2B5EF4-FFF2-40B4-BE49-F238E27FC236}">
                <a16:creationId xmlns:a16="http://schemas.microsoft.com/office/drawing/2014/main" id="{F908B60B-47D2-4BC9-9870-61AA61883D88}"/>
              </a:ext>
            </a:extLst>
          </p:cNvPr>
          <p:cNvSpPr>
            <a:spLocks noGrp="1" noChangeArrowheads="1"/>
          </p:cNvSpPr>
          <p:nvPr>
            <p:ph type="body" idx="1"/>
          </p:nvPr>
        </p:nvSpPr>
        <p:spPr>
          <a:xfrm>
            <a:off x="766234" y="3560763"/>
            <a:ext cx="10576217" cy="2965450"/>
          </a:xfrm>
          <a:noFill/>
        </p:spPr>
        <p:txBody>
          <a:bodyPr/>
          <a:lstStyle/>
          <a:p>
            <a:pPr eaLnBrk="1" hangingPunct="1">
              <a:buFont typeface="Arial" panose="020B0604020202020204" pitchFamily="34" charset="0"/>
              <a:buChar char="•"/>
            </a:pPr>
            <a:r>
              <a:rPr lang="en-GB" altLang="en-US" dirty="0"/>
              <a:t>It is vital to emphasize that the essential meaning and purpose of the Fourier transform is really no different from that of the Fourier series. </a:t>
            </a:r>
            <a:r>
              <a:rPr lang="en-GB" altLang="en-US" u="sng" dirty="0"/>
              <a:t>The Fourier transform of a function also fundamentally expresses its decomposition into a weighted set of harmonic functions.</a:t>
            </a:r>
            <a:r>
              <a:rPr lang="en-GB" altLang="en-US" dirty="0"/>
              <a:t> </a:t>
            </a:r>
            <a:endParaRPr lang="en-US" altLang="en-US" dirty="0"/>
          </a:p>
        </p:txBody>
      </p:sp>
      <p:sp>
        <p:nvSpPr>
          <p:cNvPr id="16388" name="Rectangle 4">
            <a:extLst>
              <a:ext uri="{FF2B5EF4-FFF2-40B4-BE49-F238E27FC236}">
                <a16:creationId xmlns:a16="http://schemas.microsoft.com/office/drawing/2014/main" id="{A70B08EA-2CCF-46DF-8A08-6E15FCDD9538}"/>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6389" name="Object 5">
            <a:extLst>
              <a:ext uri="{FF2B5EF4-FFF2-40B4-BE49-F238E27FC236}">
                <a16:creationId xmlns:a16="http://schemas.microsoft.com/office/drawing/2014/main" id="{559E0191-26BB-47E8-B493-4236B4F425A6}"/>
              </a:ext>
            </a:extLst>
          </p:cNvPr>
          <p:cNvGraphicFramePr>
            <a:graphicFrameLocks noChangeAspect="1"/>
          </p:cNvGraphicFramePr>
          <p:nvPr/>
        </p:nvGraphicFramePr>
        <p:xfrm>
          <a:off x="2279651" y="2420938"/>
          <a:ext cx="3635375" cy="876300"/>
        </p:xfrm>
        <a:graphic>
          <a:graphicData uri="http://schemas.openxmlformats.org/presentationml/2006/ole">
            <mc:AlternateContent xmlns:mc="http://schemas.openxmlformats.org/markup-compatibility/2006">
              <mc:Choice xmlns:v="urn:schemas-microsoft-com:vml" Requires="v">
                <p:oleObj name="Equation" r:id="rId2" imgW="1892300" imgH="457200" progId="Equation.DSMT4">
                  <p:embed/>
                </p:oleObj>
              </mc:Choice>
              <mc:Fallback>
                <p:oleObj name="Equation" r:id="rId2" imgW="1892300" imgH="457200" progId="Equation.DSMT4">
                  <p:embed/>
                  <p:pic>
                    <p:nvPicPr>
                      <p:cNvPr id="16389" name="Object 5">
                        <a:extLst>
                          <a:ext uri="{FF2B5EF4-FFF2-40B4-BE49-F238E27FC236}">
                            <a16:creationId xmlns:a16="http://schemas.microsoft.com/office/drawing/2014/main" id="{559E0191-26BB-47E8-B493-4236B4F42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1" y="2420938"/>
                        <a:ext cx="36353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Rectangle 6">
            <a:extLst>
              <a:ext uri="{FF2B5EF4-FFF2-40B4-BE49-F238E27FC236}">
                <a16:creationId xmlns:a16="http://schemas.microsoft.com/office/drawing/2014/main" id="{97CB6DCA-57DF-4644-BCB7-35474A818430}"/>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6391" name="Object 7">
            <a:extLst>
              <a:ext uri="{FF2B5EF4-FFF2-40B4-BE49-F238E27FC236}">
                <a16:creationId xmlns:a16="http://schemas.microsoft.com/office/drawing/2014/main" id="{46F51796-AD13-4140-B40F-4DC41B6D4A54}"/>
              </a:ext>
            </a:extLst>
          </p:cNvPr>
          <p:cNvGraphicFramePr>
            <a:graphicFrameLocks noChangeAspect="1"/>
          </p:cNvGraphicFramePr>
          <p:nvPr/>
        </p:nvGraphicFramePr>
        <p:xfrm>
          <a:off x="6600825" y="2424114"/>
          <a:ext cx="3600450" cy="788987"/>
        </p:xfrm>
        <a:graphic>
          <a:graphicData uri="http://schemas.openxmlformats.org/presentationml/2006/ole">
            <mc:AlternateContent xmlns:mc="http://schemas.openxmlformats.org/markup-compatibility/2006">
              <mc:Choice xmlns:v="urn:schemas-microsoft-com:vml" Requires="v">
                <p:oleObj name="Equation" r:id="rId4" imgW="2082800" imgH="457200" progId="Equation.DSMT4">
                  <p:embed/>
                </p:oleObj>
              </mc:Choice>
              <mc:Fallback>
                <p:oleObj name="Equation" r:id="rId4" imgW="2082800" imgH="457200" progId="Equation.DSMT4">
                  <p:embed/>
                  <p:pic>
                    <p:nvPicPr>
                      <p:cNvPr id="16391" name="Object 7">
                        <a:extLst>
                          <a:ext uri="{FF2B5EF4-FFF2-40B4-BE49-F238E27FC236}">
                            <a16:creationId xmlns:a16="http://schemas.microsoft.com/office/drawing/2014/main" id="{46F51796-AD13-4140-B40F-4DC41B6D4A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0825" y="2424114"/>
                        <a:ext cx="360045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a:extLst>
              <a:ext uri="{FF2B5EF4-FFF2-40B4-BE49-F238E27FC236}">
                <a16:creationId xmlns:a16="http://schemas.microsoft.com/office/drawing/2014/main" id="{F4E510F1-5852-46DC-9355-01F85D313B12}"/>
              </a:ext>
            </a:extLst>
          </p:cNvPr>
          <p:cNvSpPr>
            <a:spLocks noGrp="1" noChangeArrowheads="1"/>
          </p:cNvSpPr>
          <p:nvPr>
            <p:ph type="title"/>
          </p:nvPr>
        </p:nvSpPr>
        <p:spPr/>
        <p:txBody>
          <a:bodyPr/>
          <a:lstStyle/>
          <a:p>
            <a:pPr eaLnBrk="1" hangingPunct="1"/>
            <a:r>
              <a:rPr lang="en-GB" altLang="en-US"/>
              <a:t>1-D Fourier transform - exercise</a:t>
            </a:r>
            <a:endParaRPr lang="en-US" altLang="en-US"/>
          </a:p>
        </p:txBody>
      </p:sp>
      <p:sp>
        <p:nvSpPr>
          <p:cNvPr id="17411" name="Rectangle 3">
            <a:extLst>
              <a:ext uri="{FF2B5EF4-FFF2-40B4-BE49-F238E27FC236}">
                <a16:creationId xmlns:a16="http://schemas.microsoft.com/office/drawing/2014/main" id="{668C9C49-6397-4A9B-8B24-226BB3D8B10B}"/>
              </a:ext>
            </a:extLst>
          </p:cNvPr>
          <p:cNvSpPr>
            <a:spLocks noGrp="1" noChangeArrowheads="1"/>
          </p:cNvSpPr>
          <p:nvPr>
            <p:ph type="body" idx="1"/>
          </p:nvPr>
        </p:nvSpPr>
        <p:spPr>
          <a:xfrm>
            <a:off x="766234" y="3357563"/>
            <a:ext cx="10665884" cy="3168650"/>
          </a:xfrm>
          <a:noFill/>
        </p:spPr>
        <p:txBody>
          <a:bodyPr/>
          <a:lstStyle/>
          <a:p>
            <a:pPr eaLnBrk="1" hangingPunct="1">
              <a:buFont typeface="Arial" panose="020B0604020202020204" pitchFamily="34" charset="0"/>
              <a:buChar char="•"/>
            </a:pPr>
            <a:r>
              <a:rPr lang="en-GB" altLang="en-US" dirty="0"/>
              <a:t>What is the Fourier transform of the rectangle function –</a:t>
            </a:r>
          </a:p>
          <a:p>
            <a:pPr eaLnBrk="1" hangingPunct="1">
              <a:buFont typeface="Wingdings" panose="05000000000000000000" pitchFamily="2" charset="2"/>
              <a:buNone/>
            </a:pPr>
            <a:endParaRPr lang="en-GB" altLang="en-US" dirty="0"/>
          </a:p>
          <a:p>
            <a:pPr eaLnBrk="1" hangingPunct="1">
              <a:buFont typeface="Wingdings" panose="05000000000000000000" pitchFamily="2" charset="2"/>
              <a:buNone/>
            </a:pPr>
            <a:endParaRPr lang="en-GB" altLang="en-US" dirty="0"/>
          </a:p>
          <a:p>
            <a:pPr eaLnBrk="1" hangingPunct="1">
              <a:buFont typeface="Arial" panose="020B0604020202020204" pitchFamily="34" charset="0"/>
              <a:buChar char="•"/>
            </a:pPr>
            <a:r>
              <a:rPr lang="en-GB" altLang="en-US" dirty="0"/>
              <a:t>What happens as         			     ? </a:t>
            </a:r>
          </a:p>
          <a:p>
            <a:pPr eaLnBrk="1" hangingPunct="1">
              <a:buFont typeface="Wingdings" panose="05000000000000000000" pitchFamily="2" charset="2"/>
              <a:buNone/>
            </a:pPr>
            <a:endParaRPr lang="en-US" altLang="en-US" dirty="0"/>
          </a:p>
        </p:txBody>
      </p:sp>
      <p:sp>
        <p:nvSpPr>
          <p:cNvPr id="17412" name="Rectangle 4">
            <a:extLst>
              <a:ext uri="{FF2B5EF4-FFF2-40B4-BE49-F238E27FC236}">
                <a16:creationId xmlns:a16="http://schemas.microsoft.com/office/drawing/2014/main" id="{FB304E37-90FB-492C-9254-2F2885BCD26A}"/>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17413" name="Rectangle 6">
            <a:extLst>
              <a:ext uri="{FF2B5EF4-FFF2-40B4-BE49-F238E27FC236}">
                <a16:creationId xmlns:a16="http://schemas.microsoft.com/office/drawing/2014/main" id="{BE90B56B-074D-4932-B3E0-D6AEBB9574FE}"/>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7414" name="Object 7">
            <a:extLst>
              <a:ext uri="{FF2B5EF4-FFF2-40B4-BE49-F238E27FC236}">
                <a16:creationId xmlns:a16="http://schemas.microsoft.com/office/drawing/2014/main" id="{05EC27BC-8025-47EA-9EBF-93D508737ACA}"/>
              </a:ext>
            </a:extLst>
          </p:cNvPr>
          <p:cNvGraphicFramePr>
            <a:graphicFrameLocks noChangeAspect="1"/>
          </p:cNvGraphicFramePr>
          <p:nvPr>
            <p:extLst>
              <p:ext uri="{D42A27DB-BD31-4B8C-83A1-F6EECF244321}">
                <p14:modId xmlns:p14="http://schemas.microsoft.com/office/powerpoint/2010/main" val="3558437215"/>
              </p:ext>
            </p:extLst>
          </p:nvPr>
        </p:nvGraphicFramePr>
        <p:xfrm>
          <a:off x="2576716" y="2264569"/>
          <a:ext cx="3600450" cy="788987"/>
        </p:xfrm>
        <a:graphic>
          <a:graphicData uri="http://schemas.openxmlformats.org/presentationml/2006/ole">
            <mc:AlternateContent xmlns:mc="http://schemas.openxmlformats.org/markup-compatibility/2006">
              <mc:Choice xmlns:v="urn:schemas-microsoft-com:vml" Requires="v">
                <p:oleObj name="Equation" r:id="rId2" imgW="2082800" imgH="457200" progId="Equation.DSMT4">
                  <p:embed/>
                </p:oleObj>
              </mc:Choice>
              <mc:Fallback>
                <p:oleObj name="Equation" r:id="rId2" imgW="2082800" imgH="457200" progId="Equation.DSMT4">
                  <p:embed/>
                  <p:pic>
                    <p:nvPicPr>
                      <p:cNvPr id="17414" name="Object 7">
                        <a:extLst>
                          <a:ext uri="{FF2B5EF4-FFF2-40B4-BE49-F238E27FC236}">
                            <a16:creationId xmlns:a16="http://schemas.microsoft.com/office/drawing/2014/main" id="{05EC27BC-8025-47EA-9EBF-93D508737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716" y="2264569"/>
                        <a:ext cx="360045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5" name="Object 8">
            <a:extLst>
              <a:ext uri="{FF2B5EF4-FFF2-40B4-BE49-F238E27FC236}">
                <a16:creationId xmlns:a16="http://schemas.microsoft.com/office/drawing/2014/main" id="{D5919DBC-994C-4368-AD08-C4F46B15034C}"/>
              </a:ext>
            </a:extLst>
          </p:cNvPr>
          <p:cNvGraphicFramePr>
            <a:graphicFrameLocks noChangeAspect="1"/>
          </p:cNvGraphicFramePr>
          <p:nvPr>
            <p:extLst>
              <p:ext uri="{D42A27DB-BD31-4B8C-83A1-F6EECF244321}">
                <p14:modId xmlns:p14="http://schemas.microsoft.com/office/powerpoint/2010/main" val="1447133288"/>
              </p:ext>
            </p:extLst>
          </p:nvPr>
        </p:nvGraphicFramePr>
        <p:xfrm>
          <a:off x="3162704" y="4003473"/>
          <a:ext cx="2470759" cy="1044778"/>
        </p:xfrm>
        <a:graphic>
          <a:graphicData uri="http://schemas.openxmlformats.org/presentationml/2006/ole">
            <mc:AlternateContent xmlns:mc="http://schemas.openxmlformats.org/markup-compatibility/2006">
              <mc:Choice xmlns:v="urn:schemas-microsoft-com:vml" Requires="v">
                <p:oleObj name="Equation" r:id="rId4" imgW="1562100" imgH="660400" progId="Equation.DSMT4">
                  <p:embed/>
                </p:oleObj>
              </mc:Choice>
              <mc:Fallback>
                <p:oleObj name="Equation" r:id="rId4" imgW="1562100" imgH="660400" progId="Equation.DSMT4">
                  <p:embed/>
                  <p:pic>
                    <p:nvPicPr>
                      <p:cNvPr id="17415" name="Object 8">
                        <a:extLst>
                          <a:ext uri="{FF2B5EF4-FFF2-40B4-BE49-F238E27FC236}">
                            <a16:creationId xmlns:a16="http://schemas.microsoft.com/office/drawing/2014/main" id="{D5919DBC-994C-4368-AD08-C4F46B1503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704" y="4003473"/>
                        <a:ext cx="2470759" cy="1044778"/>
                      </a:xfrm>
                      <a:prstGeom prst="rect">
                        <a:avLst/>
                      </a:prstGeom>
                      <a:noFill/>
                      <a:ln>
                        <a:noFill/>
                      </a:ln>
                      <a:effectLst/>
                    </p:spPr>
                  </p:pic>
                </p:oleObj>
              </mc:Fallback>
            </mc:AlternateContent>
          </a:graphicData>
        </a:graphic>
      </p:graphicFrame>
      <p:graphicFrame>
        <p:nvGraphicFramePr>
          <p:cNvPr id="17416" name="Object 9">
            <a:extLst>
              <a:ext uri="{FF2B5EF4-FFF2-40B4-BE49-F238E27FC236}">
                <a16:creationId xmlns:a16="http://schemas.microsoft.com/office/drawing/2014/main" id="{1C01CF0E-9BF6-4AC6-AF55-66F7BF004543}"/>
              </a:ext>
            </a:extLst>
          </p:cNvPr>
          <p:cNvGraphicFramePr>
            <a:graphicFrameLocks noChangeAspect="1"/>
          </p:cNvGraphicFramePr>
          <p:nvPr>
            <p:extLst>
              <p:ext uri="{D42A27DB-BD31-4B8C-83A1-F6EECF244321}">
                <p14:modId xmlns:p14="http://schemas.microsoft.com/office/powerpoint/2010/main" val="3402730191"/>
              </p:ext>
            </p:extLst>
          </p:nvPr>
        </p:nvGraphicFramePr>
        <p:xfrm>
          <a:off x="4108450" y="5160964"/>
          <a:ext cx="1987550" cy="382588"/>
        </p:xfrm>
        <a:graphic>
          <a:graphicData uri="http://schemas.openxmlformats.org/presentationml/2006/ole">
            <mc:AlternateContent xmlns:mc="http://schemas.openxmlformats.org/markup-compatibility/2006">
              <mc:Choice xmlns:v="urn:schemas-microsoft-com:vml" Requires="v">
                <p:oleObj name="Equation" r:id="rId6" imgW="1054100" imgH="203200" progId="Equation.DSMT4">
                  <p:embed/>
                </p:oleObj>
              </mc:Choice>
              <mc:Fallback>
                <p:oleObj name="Equation" r:id="rId6" imgW="1054100" imgH="203200" progId="Equation.DSMT4">
                  <p:embed/>
                  <p:pic>
                    <p:nvPicPr>
                      <p:cNvPr id="17416" name="Object 9">
                        <a:extLst>
                          <a:ext uri="{FF2B5EF4-FFF2-40B4-BE49-F238E27FC236}">
                            <a16:creationId xmlns:a16="http://schemas.microsoft.com/office/drawing/2014/main" id="{1C01CF0E-9BF6-4AC6-AF55-66F7BF0045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8450" y="5160964"/>
                        <a:ext cx="1987550"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a:extLst>
              <a:ext uri="{FF2B5EF4-FFF2-40B4-BE49-F238E27FC236}">
                <a16:creationId xmlns:a16="http://schemas.microsoft.com/office/drawing/2014/main" id="{CBDAA573-23F9-4971-8E88-42B986672DDB}"/>
              </a:ext>
            </a:extLst>
          </p:cNvPr>
          <p:cNvSpPr>
            <a:spLocks noGrp="1" noChangeArrowheads="1"/>
          </p:cNvSpPr>
          <p:nvPr>
            <p:ph type="title"/>
          </p:nvPr>
        </p:nvSpPr>
        <p:spPr/>
        <p:txBody>
          <a:bodyPr/>
          <a:lstStyle/>
          <a:p>
            <a:pPr eaLnBrk="1" hangingPunct="1"/>
            <a:r>
              <a:rPr lang="en-GB" altLang="en-US" sz="3200"/>
              <a:t>1-D Fourier transform - rectangle function exercise</a:t>
            </a:r>
            <a:endParaRPr lang="en-US" altLang="en-US" sz="3200"/>
          </a:p>
        </p:txBody>
      </p:sp>
      <p:sp>
        <p:nvSpPr>
          <p:cNvPr id="18435" name="Rectangle 4">
            <a:extLst>
              <a:ext uri="{FF2B5EF4-FFF2-40B4-BE49-F238E27FC236}">
                <a16:creationId xmlns:a16="http://schemas.microsoft.com/office/drawing/2014/main" id="{42D34008-02F2-420D-8BDF-34775D33E09C}"/>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18436" name="Rectangle 5">
            <a:extLst>
              <a:ext uri="{FF2B5EF4-FFF2-40B4-BE49-F238E27FC236}">
                <a16:creationId xmlns:a16="http://schemas.microsoft.com/office/drawing/2014/main" id="{243F1E1F-4253-4821-9544-82D117DD239F}"/>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pic>
        <p:nvPicPr>
          <p:cNvPr id="18437" name="Picture 10">
            <a:extLst>
              <a:ext uri="{FF2B5EF4-FFF2-40B4-BE49-F238E27FC236}">
                <a16:creationId xmlns:a16="http://schemas.microsoft.com/office/drawing/2014/main" id="{0370EAA7-267F-4AFD-8B37-4029012A8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85" y="2178996"/>
            <a:ext cx="8910715" cy="375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a:extLst>
              <a:ext uri="{FF2B5EF4-FFF2-40B4-BE49-F238E27FC236}">
                <a16:creationId xmlns:a16="http://schemas.microsoft.com/office/drawing/2014/main" id="{74C7FF21-6652-41E4-BC4C-126C6E7B6986}"/>
              </a:ext>
            </a:extLst>
          </p:cNvPr>
          <p:cNvSpPr>
            <a:spLocks noGrp="1" noChangeArrowheads="1"/>
          </p:cNvSpPr>
          <p:nvPr>
            <p:ph type="title"/>
          </p:nvPr>
        </p:nvSpPr>
        <p:spPr/>
        <p:txBody>
          <a:bodyPr/>
          <a:lstStyle/>
          <a:p>
            <a:pPr eaLnBrk="1" hangingPunct="1"/>
            <a:r>
              <a:rPr lang="en-GB" altLang="en-US" sz="3200"/>
              <a:t>1-D Fourier transform - rectangle function exercise</a:t>
            </a:r>
            <a:endParaRPr lang="en-US" altLang="en-US" sz="3200"/>
          </a:p>
        </p:txBody>
      </p:sp>
      <p:sp>
        <p:nvSpPr>
          <p:cNvPr id="19459" name="Rectangle 3">
            <a:extLst>
              <a:ext uri="{FF2B5EF4-FFF2-40B4-BE49-F238E27FC236}">
                <a16:creationId xmlns:a16="http://schemas.microsoft.com/office/drawing/2014/main" id="{D8C02803-DF8E-4516-AF21-A072291E70A4}"/>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19460" name="Rectangle 4">
            <a:extLst>
              <a:ext uri="{FF2B5EF4-FFF2-40B4-BE49-F238E27FC236}">
                <a16:creationId xmlns:a16="http://schemas.microsoft.com/office/drawing/2014/main" id="{E960B0C5-CC10-46E7-9254-08F3D26AA1BC}"/>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pic>
        <p:nvPicPr>
          <p:cNvPr id="19462" name="Picture 10">
            <a:extLst>
              <a:ext uri="{FF2B5EF4-FFF2-40B4-BE49-F238E27FC236}">
                <a16:creationId xmlns:a16="http://schemas.microsoft.com/office/drawing/2014/main" id="{B77D60DB-8807-4502-BBCA-18C1D9E66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729" y="4614222"/>
            <a:ext cx="640873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a:extLst>
              <a:ext uri="{FF2B5EF4-FFF2-40B4-BE49-F238E27FC236}">
                <a16:creationId xmlns:a16="http://schemas.microsoft.com/office/drawing/2014/main" id="{BC4B0BC8-C6CD-1F32-A4E5-23F26B8E9E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5649" y="1949924"/>
            <a:ext cx="6523038"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83F85803-6C59-4CBD-93DC-911FA27BE9E4}"/>
              </a:ext>
            </a:extLst>
          </p:cNvPr>
          <p:cNvSpPr txBox="1">
            <a:spLocks noChangeArrowheads="1"/>
          </p:cNvSpPr>
          <p:nvPr/>
        </p:nvSpPr>
        <p:spPr bwMode="auto">
          <a:xfrm>
            <a:off x="1621331" y="737095"/>
            <a:ext cx="10104504" cy="799712"/>
          </a:xfrm>
          <a:prstGeom prst="rect">
            <a:avLst/>
          </a:prstGeom>
          <a:noFill/>
          <a:ln w="9525">
            <a:noFill/>
            <a:round/>
            <a:headEnd/>
            <a:tailEnd/>
          </a:ln>
        </p:spPr>
        <p:txBody>
          <a:bodyPr>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3600" b="0" i="0" u="none" strike="noStrike" kern="1200" cap="none" spc="0" normalizeH="0" baseline="0" noProof="0" dirty="0">
                <a:ln>
                  <a:noFill/>
                </a:ln>
                <a:solidFill>
                  <a:srgbClr val="000000"/>
                </a:solidFill>
                <a:effectLst/>
                <a:uLnTx/>
                <a:uFillTx/>
                <a:latin typeface="Calibri" charset="0"/>
              </a:rPr>
              <a:t>In this section…</a:t>
            </a:r>
          </a:p>
        </p:txBody>
      </p:sp>
      <p:sp>
        <p:nvSpPr>
          <p:cNvPr id="3" name="TextBox 2">
            <a:extLst>
              <a:ext uri="{FF2B5EF4-FFF2-40B4-BE49-F238E27FC236}">
                <a16:creationId xmlns:a16="http://schemas.microsoft.com/office/drawing/2014/main" id="{9DBF67EA-A2BF-4E5C-8034-AC55B8DCDE8B}"/>
              </a:ext>
            </a:extLst>
          </p:cNvPr>
          <p:cNvSpPr txBox="1"/>
          <p:nvPr/>
        </p:nvSpPr>
        <p:spPr>
          <a:xfrm>
            <a:off x="1283234" y="1859536"/>
            <a:ext cx="9766406" cy="4170372"/>
          </a:xfrm>
          <a:prstGeom prst="rect">
            <a:avLst/>
          </a:prstGeom>
          <a:noFill/>
        </p:spPr>
        <p:txBody>
          <a:bodyPr wrap="square" rtlCol="0">
            <a:spAutoFit/>
          </a:bodyPr>
          <a:lstStyle>
            <a:defPPr>
              <a:defRPr lang="en-US"/>
            </a:defPPr>
            <a:lvl1pPr marL="285750" marR="0" lvl="0" indent="-285750" fontAlgn="auto">
              <a:lnSpc>
                <a:spcPct val="100000"/>
              </a:lnSpc>
              <a:spcBef>
                <a:spcPts val="600"/>
              </a:spcBef>
              <a:spcAft>
                <a:spcPts val="1200"/>
              </a:spcAft>
              <a:buClrTx/>
              <a:buSzTx/>
              <a:buFont typeface="Arial" panose="020B0604020202020204" pitchFamily="34" charset="0"/>
              <a:buChar char="•"/>
              <a:tabLst/>
              <a:defRPr kumimoji="0" sz="2000" b="0" i="0" u="none" strike="noStrike" cap="none" spc="0" normalizeH="0" baseline="0">
                <a:ln>
                  <a:noFill/>
                </a:ln>
                <a:solidFill>
                  <a:srgbClr val="000000"/>
                </a:solidFill>
                <a:effectLst/>
                <a:uLnTx/>
                <a:uFillTx/>
                <a:latin typeface="Calibri"/>
              </a:defRPr>
            </a:lvl1pPr>
            <a:lvl2pPr marL="742950" lvl="1" indent="-285750">
              <a:spcAft>
                <a:spcPts val="600"/>
              </a:spcAft>
              <a:buFont typeface="Arial" panose="020B0604020202020204" pitchFamily="34" charset="0"/>
              <a:buChar char="•"/>
              <a:defRPr sz="2000">
                <a:solidFill>
                  <a:srgbClr val="000000"/>
                </a:solidFill>
                <a:latin typeface="Calibri"/>
              </a:defRPr>
            </a:lvl2pPr>
          </a:lstStyle>
          <a:p>
            <a:pPr>
              <a:buClr>
                <a:srgbClr val="C00000"/>
              </a:buClr>
            </a:pPr>
            <a:r>
              <a:rPr lang="en-GB" altLang="en-US" sz="2400" kern="1200" dirty="0">
                <a:latin typeface="Calibri"/>
                <a:cs typeface="Times New Roman" panose="02020603050405020304" pitchFamily="18" charset="0"/>
              </a:rPr>
              <a:t>Introduction to the Frequency (Fourier</a:t>
            </a:r>
            <a:r>
              <a:rPr lang="en-GB" altLang="en-US" sz="2400" dirty="0">
                <a:cs typeface="Times New Roman" panose="02020603050405020304" pitchFamily="18" charset="0"/>
              </a:rPr>
              <a:t>) domain</a:t>
            </a:r>
          </a:p>
          <a:p>
            <a:pPr lvl="1">
              <a:buClr>
                <a:srgbClr val="C00000"/>
              </a:buClr>
            </a:pPr>
            <a:r>
              <a:rPr lang="en-GB" altLang="en-US" sz="2400" dirty="0">
                <a:cs typeface="Times New Roman" panose="02020603050405020304" pitchFamily="18" charset="0"/>
              </a:rPr>
              <a:t>Rationale</a:t>
            </a:r>
          </a:p>
          <a:p>
            <a:pPr lvl="1">
              <a:buClr>
                <a:srgbClr val="C00000"/>
              </a:buClr>
            </a:pPr>
            <a:r>
              <a:rPr lang="en-GB" altLang="en-US" sz="2400" dirty="0">
                <a:cs typeface="Times New Roman" panose="02020603050405020304" pitchFamily="18" charset="0"/>
              </a:rPr>
              <a:t>1-D Fourier Series</a:t>
            </a:r>
          </a:p>
          <a:p>
            <a:pPr lvl="1">
              <a:buClr>
                <a:srgbClr val="C00000"/>
              </a:buClr>
            </a:pPr>
            <a:r>
              <a:rPr lang="en-GB" altLang="en-US" sz="2400" dirty="0">
                <a:cs typeface="Times New Roman" panose="02020603050405020304" pitchFamily="18" charset="0"/>
              </a:rPr>
              <a:t>2-D Fourier Series</a:t>
            </a:r>
          </a:p>
          <a:p>
            <a:pPr lvl="1">
              <a:buClr>
                <a:srgbClr val="C00000"/>
              </a:buClr>
            </a:pPr>
            <a:r>
              <a:rPr lang="en-GB" altLang="en-US" sz="2400" dirty="0">
                <a:cs typeface="Times New Roman" panose="02020603050405020304" pitchFamily="18" charset="0"/>
              </a:rPr>
              <a:t>The Fourier Transform</a:t>
            </a:r>
          </a:p>
          <a:p>
            <a:pPr>
              <a:buClr>
                <a:srgbClr val="C00000"/>
              </a:buClr>
            </a:pPr>
            <a:r>
              <a:rPr lang="en-GB" sz="2400" dirty="0">
                <a:cs typeface="Times New Roman" panose="02020603050405020304" pitchFamily="18" charset="0"/>
              </a:rPr>
              <a:t>Applications</a:t>
            </a:r>
            <a:endParaRPr lang="en-IE" sz="2400" dirty="0"/>
          </a:p>
          <a:p>
            <a:pPr marL="571500">
              <a:buClr>
                <a:srgbClr val="C00000"/>
              </a:buClr>
            </a:pPr>
            <a:endParaRPr lang="en-IE" dirty="0"/>
          </a:p>
          <a:p>
            <a:pPr lvl="2">
              <a:spcBef>
                <a:spcPts val="600"/>
              </a:spcBef>
            </a:pPr>
            <a:endParaRPr lang="en-IE" dirty="0"/>
          </a:p>
          <a:p>
            <a:pPr lvl="1"/>
            <a:endParaRPr lang="en-GB" sz="1800" dirty="0"/>
          </a:p>
        </p:txBody>
      </p:sp>
    </p:spTree>
    <p:extLst>
      <p:ext uri="{BB962C8B-B14F-4D97-AF65-F5344CB8AC3E}">
        <p14:creationId xmlns:p14="http://schemas.microsoft.com/office/powerpoint/2010/main" val="396936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a:extLst>
              <a:ext uri="{FF2B5EF4-FFF2-40B4-BE49-F238E27FC236}">
                <a16:creationId xmlns:a16="http://schemas.microsoft.com/office/drawing/2014/main" id="{FD532483-BFCD-4D89-94CC-00015178B02D}"/>
              </a:ext>
            </a:extLst>
          </p:cNvPr>
          <p:cNvSpPr>
            <a:spLocks noGrp="1" noChangeArrowheads="1"/>
          </p:cNvSpPr>
          <p:nvPr>
            <p:ph type="title"/>
          </p:nvPr>
        </p:nvSpPr>
        <p:spPr/>
        <p:txBody>
          <a:bodyPr/>
          <a:lstStyle/>
          <a:p>
            <a:pPr eaLnBrk="1" hangingPunct="1"/>
            <a:r>
              <a:rPr lang="en-GB" altLang="en-US" dirty="0"/>
              <a:t>Important Fourier Transforms &amp; Properties</a:t>
            </a:r>
            <a:endParaRPr lang="en-US" altLang="en-US" dirty="0"/>
          </a:p>
        </p:txBody>
      </p:sp>
      <p:pic>
        <p:nvPicPr>
          <p:cNvPr id="2" name="Picture 2">
            <a:extLst>
              <a:ext uri="{FF2B5EF4-FFF2-40B4-BE49-F238E27FC236}">
                <a16:creationId xmlns:a16="http://schemas.microsoft.com/office/drawing/2014/main" id="{12BB24F6-51A8-6106-22DB-BFC2FCA21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231" y="1768689"/>
            <a:ext cx="3830585" cy="50652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C09DDCD7-2E2C-8647-D367-0B5E8AC36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349" y="1679259"/>
            <a:ext cx="3618952" cy="5154665"/>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AE331CF2-4684-3649-48A6-D5557ABC4071}"/>
              </a:ext>
            </a:extLst>
          </p:cNvPr>
          <p:cNvSpPr/>
          <p:nvPr/>
        </p:nvSpPr>
        <p:spPr bwMode="auto">
          <a:xfrm>
            <a:off x="6834433" y="3704733"/>
            <a:ext cx="3830585" cy="60331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endParaRPr kumimoji="0" lang="en-IE" sz="1800" b="0" i="0" u="none" strike="noStrike" cap="none" normalizeH="0" baseline="0">
              <a:ln>
                <a:noFill/>
              </a:ln>
              <a:solidFill>
                <a:schemeClr val="bg1"/>
              </a:solidFill>
              <a:effectLst/>
              <a:latin typeface="Verdana" pitchFamily="3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a:extLst>
              <a:ext uri="{FF2B5EF4-FFF2-40B4-BE49-F238E27FC236}">
                <a16:creationId xmlns:a16="http://schemas.microsoft.com/office/drawing/2014/main" id="{3A27A6B5-F2C8-4424-8651-B7903C512205}"/>
              </a:ext>
            </a:extLst>
          </p:cNvPr>
          <p:cNvSpPr>
            <a:spLocks noGrp="1" noChangeArrowheads="1"/>
          </p:cNvSpPr>
          <p:nvPr>
            <p:ph type="title"/>
          </p:nvPr>
        </p:nvSpPr>
        <p:spPr/>
        <p:txBody>
          <a:bodyPr/>
          <a:lstStyle/>
          <a:p>
            <a:pPr eaLnBrk="1" hangingPunct="1">
              <a:defRPr/>
            </a:pPr>
            <a:r>
              <a:rPr lang="en-GB" altLang="en-US" dirty="0"/>
              <a:t>Fourier phase and modulus (“magnitude”)</a:t>
            </a:r>
            <a:endParaRPr lang="en-US" altLang="en-US" dirty="0"/>
          </a:p>
        </p:txBody>
      </p:sp>
      <p:sp>
        <p:nvSpPr>
          <p:cNvPr id="25603" name="Rectangle 4">
            <a:extLst>
              <a:ext uri="{FF2B5EF4-FFF2-40B4-BE49-F238E27FC236}">
                <a16:creationId xmlns:a16="http://schemas.microsoft.com/office/drawing/2014/main" id="{43360F26-A742-4CD8-893D-5D97A30CEC25}"/>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25604" name="Rectangle 5">
            <a:extLst>
              <a:ext uri="{FF2B5EF4-FFF2-40B4-BE49-F238E27FC236}">
                <a16:creationId xmlns:a16="http://schemas.microsoft.com/office/drawing/2014/main" id="{2D0294D4-BFD9-4F9A-81AB-C4B13BCCB7C9}"/>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25605" name="Object 6">
            <a:extLst>
              <a:ext uri="{FF2B5EF4-FFF2-40B4-BE49-F238E27FC236}">
                <a16:creationId xmlns:a16="http://schemas.microsoft.com/office/drawing/2014/main" id="{9DEE021A-492B-4617-9B9B-35EC6CA61405}"/>
              </a:ext>
            </a:extLst>
          </p:cNvPr>
          <p:cNvGraphicFramePr>
            <a:graphicFrameLocks noChangeAspect="1"/>
          </p:cNvGraphicFramePr>
          <p:nvPr/>
        </p:nvGraphicFramePr>
        <p:xfrm>
          <a:off x="2566988" y="2420939"/>
          <a:ext cx="3600450" cy="788987"/>
        </p:xfrm>
        <a:graphic>
          <a:graphicData uri="http://schemas.openxmlformats.org/presentationml/2006/ole">
            <mc:AlternateContent xmlns:mc="http://schemas.openxmlformats.org/markup-compatibility/2006">
              <mc:Choice xmlns:v="urn:schemas-microsoft-com:vml" Requires="v">
                <p:oleObj name="Equation" r:id="rId3" imgW="2082800" imgH="457200" progId="Equation.DSMT4">
                  <p:embed/>
                </p:oleObj>
              </mc:Choice>
              <mc:Fallback>
                <p:oleObj name="Equation" r:id="rId3" imgW="2082800" imgH="457200" progId="Equation.DSMT4">
                  <p:embed/>
                  <p:pic>
                    <p:nvPicPr>
                      <p:cNvPr id="25605" name="Object 6">
                        <a:extLst>
                          <a:ext uri="{FF2B5EF4-FFF2-40B4-BE49-F238E27FC236}">
                            <a16:creationId xmlns:a16="http://schemas.microsoft.com/office/drawing/2014/main" id="{9DEE021A-492B-4617-9B9B-35EC6CA61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2420939"/>
                        <a:ext cx="360045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Rectangle 11">
            <a:extLst>
              <a:ext uri="{FF2B5EF4-FFF2-40B4-BE49-F238E27FC236}">
                <a16:creationId xmlns:a16="http://schemas.microsoft.com/office/drawing/2014/main" id="{4E50FB56-33AE-4384-91D2-C8AAA500F0F0}"/>
              </a:ext>
            </a:extLst>
          </p:cNvPr>
          <p:cNvSpPr>
            <a:spLocks noChangeArrowheads="1"/>
          </p:cNvSpPr>
          <p:nvPr/>
        </p:nvSpPr>
        <p:spPr bwMode="auto">
          <a:xfrm>
            <a:off x="1524001" y="2863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25607" name="Object 10">
            <a:extLst>
              <a:ext uri="{FF2B5EF4-FFF2-40B4-BE49-F238E27FC236}">
                <a16:creationId xmlns:a16="http://schemas.microsoft.com/office/drawing/2014/main" id="{EF37BC21-865D-4177-B8E9-B17F6F7DABAE}"/>
              </a:ext>
            </a:extLst>
          </p:cNvPr>
          <p:cNvGraphicFramePr>
            <a:graphicFrameLocks noChangeAspect="1"/>
          </p:cNvGraphicFramePr>
          <p:nvPr/>
        </p:nvGraphicFramePr>
        <p:xfrm>
          <a:off x="2711450" y="3357563"/>
          <a:ext cx="6769100" cy="1149350"/>
        </p:xfrm>
        <a:graphic>
          <a:graphicData uri="http://schemas.openxmlformats.org/presentationml/2006/ole">
            <mc:AlternateContent xmlns:mc="http://schemas.openxmlformats.org/markup-compatibility/2006">
              <mc:Choice xmlns:v="urn:schemas-microsoft-com:vml" Requires="v">
                <p:oleObj name="Equation" r:id="rId5" imgW="4483100" imgH="762000" progId="Equation.DSMT4">
                  <p:embed/>
                </p:oleObj>
              </mc:Choice>
              <mc:Fallback>
                <p:oleObj name="Equation" r:id="rId5" imgW="4483100" imgH="762000" progId="Equation.DSMT4">
                  <p:embed/>
                  <p:pic>
                    <p:nvPicPr>
                      <p:cNvPr id="25607" name="Object 10">
                        <a:extLst>
                          <a:ext uri="{FF2B5EF4-FFF2-40B4-BE49-F238E27FC236}">
                            <a16:creationId xmlns:a16="http://schemas.microsoft.com/office/drawing/2014/main" id="{EF37BC21-865D-4177-B8E9-B17F6F7DAB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1450" y="3357563"/>
                        <a:ext cx="67691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8" name="Text Box 13">
            <a:extLst>
              <a:ext uri="{FF2B5EF4-FFF2-40B4-BE49-F238E27FC236}">
                <a16:creationId xmlns:a16="http://schemas.microsoft.com/office/drawing/2014/main" id="{207F0A5B-66FE-4533-B5AC-8F58F2E52D14}"/>
              </a:ext>
            </a:extLst>
          </p:cNvPr>
          <p:cNvSpPr txBox="1">
            <a:spLocks noChangeArrowheads="1"/>
          </p:cNvSpPr>
          <p:nvPr/>
        </p:nvSpPr>
        <p:spPr bwMode="auto">
          <a:xfrm>
            <a:off x="766235" y="4822375"/>
            <a:ext cx="1058756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a:buClr>
                <a:srgbClr val="C00000"/>
              </a:buClr>
              <a:buFont typeface="Arial" panose="020B0604020202020204" pitchFamily="34" charset="0"/>
              <a:buChar char="•"/>
            </a:pPr>
            <a:r>
              <a:rPr lang="en-GB" altLang="en-US" sz="2400" dirty="0">
                <a:latin typeface="+mn-lt"/>
              </a:rPr>
              <a:t>Remember that the mathematical representation of the Fourier Transform is Really just a complex number so it can be handled just like any other complex number.</a:t>
            </a:r>
            <a:endParaRPr lang="en-US" altLang="en-US" sz="2400"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a:extLst>
              <a:ext uri="{FF2B5EF4-FFF2-40B4-BE49-F238E27FC236}">
                <a16:creationId xmlns:a16="http://schemas.microsoft.com/office/drawing/2014/main" id="{A1437D32-2CFC-4204-AF1D-8DC41F66D0DF}"/>
              </a:ext>
            </a:extLst>
          </p:cNvPr>
          <p:cNvSpPr>
            <a:spLocks noGrp="1" noChangeArrowheads="1"/>
          </p:cNvSpPr>
          <p:nvPr>
            <p:ph type="title"/>
          </p:nvPr>
        </p:nvSpPr>
        <p:spPr/>
        <p:txBody>
          <a:bodyPr/>
          <a:lstStyle/>
          <a:p>
            <a:pPr eaLnBrk="1" hangingPunct="1">
              <a:defRPr/>
            </a:pPr>
            <a:r>
              <a:rPr lang="en-GB" altLang="en-US"/>
              <a:t>The 2-D Fourier transform</a:t>
            </a:r>
            <a:endParaRPr lang="en-US" altLang="en-US"/>
          </a:p>
        </p:txBody>
      </p:sp>
      <p:sp>
        <p:nvSpPr>
          <p:cNvPr id="26627" name="Rectangle 5">
            <a:extLst>
              <a:ext uri="{FF2B5EF4-FFF2-40B4-BE49-F238E27FC236}">
                <a16:creationId xmlns:a16="http://schemas.microsoft.com/office/drawing/2014/main" id="{4AECCEA8-D9CC-4618-B61B-E218ED8B4DE8}"/>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26628" name="Object 4">
            <a:extLst>
              <a:ext uri="{FF2B5EF4-FFF2-40B4-BE49-F238E27FC236}">
                <a16:creationId xmlns:a16="http://schemas.microsoft.com/office/drawing/2014/main" id="{22E8A325-094F-4B61-B8B9-CA252846FE07}"/>
              </a:ext>
            </a:extLst>
          </p:cNvPr>
          <p:cNvGraphicFramePr>
            <a:graphicFrameLocks noChangeAspect="1"/>
          </p:cNvGraphicFramePr>
          <p:nvPr/>
        </p:nvGraphicFramePr>
        <p:xfrm>
          <a:off x="2711449" y="4307568"/>
          <a:ext cx="6913563" cy="1824038"/>
        </p:xfrm>
        <a:graphic>
          <a:graphicData uri="http://schemas.openxmlformats.org/presentationml/2006/ole">
            <mc:AlternateContent xmlns:mc="http://schemas.openxmlformats.org/markup-compatibility/2006">
              <mc:Choice xmlns:v="urn:schemas-microsoft-com:vml" Requires="v">
                <p:oleObj name="Equation" r:id="rId3" imgW="3644900" imgH="965200" progId="Equation.DSMT4">
                  <p:embed/>
                </p:oleObj>
              </mc:Choice>
              <mc:Fallback>
                <p:oleObj name="Equation" r:id="rId3" imgW="3644900" imgH="965200" progId="Equation.DSMT4">
                  <p:embed/>
                  <p:pic>
                    <p:nvPicPr>
                      <p:cNvPr id="26628" name="Object 4">
                        <a:extLst>
                          <a:ext uri="{FF2B5EF4-FFF2-40B4-BE49-F238E27FC236}">
                            <a16:creationId xmlns:a16="http://schemas.microsoft.com/office/drawing/2014/main" id="{22E8A325-094F-4B61-B8B9-CA252846FE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49" y="4307568"/>
                        <a:ext cx="6913563"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9" name="Rectangle 7">
            <a:extLst>
              <a:ext uri="{FF2B5EF4-FFF2-40B4-BE49-F238E27FC236}">
                <a16:creationId xmlns:a16="http://schemas.microsoft.com/office/drawing/2014/main" id="{C8B0F446-496E-4216-9B94-C7E904BE0071}"/>
              </a:ext>
            </a:extLst>
          </p:cNvPr>
          <p:cNvSpPr>
            <a:spLocks noChangeArrowheads="1"/>
          </p:cNvSpPr>
          <p:nvPr/>
        </p:nvSpPr>
        <p:spPr bwMode="auto">
          <a:xfrm>
            <a:off x="1524001" y="2772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26630" name="Object 6">
            <a:extLst>
              <a:ext uri="{FF2B5EF4-FFF2-40B4-BE49-F238E27FC236}">
                <a16:creationId xmlns:a16="http://schemas.microsoft.com/office/drawing/2014/main" id="{7C7415CE-B2E2-4F14-98D3-187900813F95}"/>
              </a:ext>
            </a:extLst>
          </p:cNvPr>
          <p:cNvGraphicFramePr>
            <a:graphicFrameLocks noChangeAspect="1"/>
          </p:cNvGraphicFramePr>
          <p:nvPr/>
        </p:nvGraphicFramePr>
        <p:xfrm>
          <a:off x="2658269" y="1987828"/>
          <a:ext cx="7019925" cy="1570038"/>
        </p:xfrm>
        <a:graphic>
          <a:graphicData uri="http://schemas.openxmlformats.org/presentationml/2006/ole">
            <mc:AlternateContent xmlns:mc="http://schemas.openxmlformats.org/markup-compatibility/2006">
              <mc:Choice xmlns:v="urn:schemas-microsoft-com:vml" Requires="v">
                <p:oleObj name="Equation" r:id="rId5" imgW="4216400" imgH="939800" progId="Equation.DSMT4">
                  <p:embed/>
                </p:oleObj>
              </mc:Choice>
              <mc:Fallback>
                <p:oleObj name="Equation" r:id="rId5" imgW="4216400" imgH="939800" progId="Equation.DSMT4">
                  <p:embed/>
                  <p:pic>
                    <p:nvPicPr>
                      <p:cNvPr id="26630" name="Object 6">
                        <a:extLst>
                          <a:ext uri="{FF2B5EF4-FFF2-40B4-BE49-F238E27FC236}">
                            <a16:creationId xmlns:a16="http://schemas.microsoft.com/office/drawing/2014/main" id="{7C7415CE-B2E2-4F14-98D3-187900813F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8269" y="1987828"/>
                        <a:ext cx="70199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Text Box 8">
            <a:extLst>
              <a:ext uri="{FF2B5EF4-FFF2-40B4-BE49-F238E27FC236}">
                <a16:creationId xmlns:a16="http://schemas.microsoft.com/office/drawing/2014/main" id="{C71C3CE4-D488-4BE7-88A9-86DA7FE986C4}"/>
              </a:ext>
            </a:extLst>
          </p:cNvPr>
          <p:cNvSpPr txBox="1">
            <a:spLocks noChangeArrowheads="1"/>
          </p:cNvSpPr>
          <p:nvPr/>
        </p:nvSpPr>
        <p:spPr bwMode="auto">
          <a:xfrm>
            <a:off x="2456771" y="3843100"/>
            <a:ext cx="9751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mn-lt"/>
              </a:rPr>
              <a:t>INVERSE</a:t>
            </a:r>
            <a:endParaRPr lang="en-US" altLang="en-US"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a:extLst>
              <a:ext uri="{FF2B5EF4-FFF2-40B4-BE49-F238E27FC236}">
                <a16:creationId xmlns:a16="http://schemas.microsoft.com/office/drawing/2014/main" id="{DDA041FB-CB2D-4AA9-9F6F-DF69ECC32F65}"/>
              </a:ext>
            </a:extLst>
          </p:cNvPr>
          <p:cNvSpPr>
            <a:spLocks noGrp="1" noChangeArrowheads="1"/>
          </p:cNvSpPr>
          <p:nvPr>
            <p:ph type="title"/>
          </p:nvPr>
        </p:nvSpPr>
        <p:spPr/>
        <p:txBody>
          <a:bodyPr/>
          <a:lstStyle/>
          <a:p>
            <a:pPr eaLnBrk="1" hangingPunct="1">
              <a:defRPr/>
            </a:pPr>
            <a:r>
              <a:rPr lang="en-GB" altLang="en-US" sz="3200" dirty="0"/>
              <a:t>Why bother? (2)</a:t>
            </a:r>
            <a:endParaRPr lang="en-US" altLang="en-US" sz="3200" dirty="0"/>
          </a:p>
        </p:txBody>
      </p:sp>
      <p:sp>
        <p:nvSpPr>
          <p:cNvPr id="26627" name="Text Box 4">
            <a:extLst>
              <a:ext uri="{FF2B5EF4-FFF2-40B4-BE49-F238E27FC236}">
                <a16:creationId xmlns:a16="http://schemas.microsoft.com/office/drawing/2014/main" id="{BF6255BF-12D7-444A-A7FA-3D403418E4C1}"/>
              </a:ext>
            </a:extLst>
          </p:cNvPr>
          <p:cNvSpPr txBox="1">
            <a:spLocks noChangeArrowheads="1"/>
          </p:cNvSpPr>
          <p:nvPr/>
        </p:nvSpPr>
        <p:spPr bwMode="auto">
          <a:xfrm>
            <a:off x="766234" y="1741898"/>
            <a:ext cx="1066588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0" hangingPunct="0">
              <a:buClr>
                <a:srgbClr val="C00000"/>
              </a:buClr>
              <a:buFont typeface="Arial" panose="020B0604020202020204" pitchFamily="34" charset="0"/>
              <a:buChar char="•"/>
              <a:defRPr/>
            </a:pPr>
            <a:r>
              <a:rPr lang="en-US" altLang="en-US" sz="2200" dirty="0">
                <a:latin typeface="+mj-lt"/>
              </a:rPr>
              <a:t>The FT says that any input can be decomposed into a linear sum of harmonic functions. </a:t>
            </a:r>
          </a:p>
          <a:p>
            <a:pPr marL="285750" indent="-285750" eaLnBrk="0" hangingPunct="0">
              <a:buClr>
                <a:srgbClr val="C00000"/>
              </a:buClr>
              <a:buFont typeface="Arial" panose="020B0604020202020204" pitchFamily="34" charset="0"/>
              <a:buChar char="•"/>
              <a:defRPr/>
            </a:pPr>
            <a:r>
              <a:rPr lang="en-US" altLang="en-US" sz="2200" dirty="0">
                <a:latin typeface="+mj-lt"/>
              </a:rPr>
              <a:t>If we know the response of a linear imaging system to any given harmonic function, it follows (by linearity) that we know the response of the system to an arbitrary input function.</a:t>
            </a:r>
          </a:p>
          <a:p>
            <a:pPr marL="285750" indent="-285750" eaLnBrk="0" hangingPunct="0">
              <a:buClr>
                <a:srgbClr val="C00000"/>
              </a:buClr>
              <a:buFont typeface="Arial" panose="020B0604020202020204" pitchFamily="34" charset="0"/>
              <a:buChar char="•"/>
              <a:defRPr/>
            </a:pPr>
            <a:r>
              <a:rPr lang="en-US" altLang="en-US" sz="2200" dirty="0">
                <a:latin typeface="+mj-lt"/>
              </a:rPr>
              <a:t>Any linear system can be characterized by the degree (greater or less) to which it suppresses the magnitude and/or changes the phase of the component harmonics of an input function. </a:t>
            </a:r>
            <a:endParaRPr lang="en-GB" altLang="en-US" sz="2200" dirty="0">
              <a:latin typeface="+mj-lt"/>
            </a:endParaRPr>
          </a:p>
          <a:p>
            <a:pPr marL="285750" indent="-285750" eaLnBrk="0" hangingPunct="0">
              <a:buClr>
                <a:srgbClr val="C00000"/>
              </a:buClr>
              <a:buFont typeface="Arial" panose="020B0604020202020204" pitchFamily="34" charset="0"/>
              <a:buChar char="•"/>
              <a:defRPr/>
            </a:pPr>
            <a:r>
              <a:rPr lang="en-GB" altLang="en-US" sz="2200" dirty="0">
                <a:latin typeface="+mj-lt"/>
              </a:rPr>
              <a:t>A system which preserves all the high-frequency components in the input can reproduce all the detail. </a:t>
            </a:r>
          </a:p>
          <a:p>
            <a:pPr marL="285750" indent="-285750" eaLnBrk="0" hangingPunct="0">
              <a:buClr>
                <a:srgbClr val="C00000"/>
              </a:buClr>
              <a:buFont typeface="Arial" panose="020B0604020202020204" pitchFamily="34" charset="0"/>
              <a:buChar char="•"/>
              <a:defRPr/>
            </a:pPr>
            <a:r>
              <a:rPr lang="en-GB" altLang="en-US" sz="2200" dirty="0">
                <a:latin typeface="+mj-lt"/>
              </a:rPr>
              <a:t>The frequency domain representation of a system is the system </a:t>
            </a:r>
            <a:r>
              <a:rPr lang="en-GB" altLang="en-US" sz="2200" i="1" dirty="0">
                <a:latin typeface="+mj-lt"/>
              </a:rPr>
              <a:t>frequency response</a:t>
            </a:r>
          </a:p>
          <a:p>
            <a:pPr marL="285750" indent="-285750" eaLnBrk="0" hangingPunct="0">
              <a:buClr>
                <a:srgbClr val="C00000"/>
              </a:buClr>
              <a:buFont typeface="Arial" panose="020B0604020202020204" pitchFamily="34" charset="0"/>
              <a:buChar char="•"/>
              <a:defRPr/>
            </a:pPr>
            <a:r>
              <a:rPr lang="en-GB" altLang="en-US" sz="2200" dirty="0">
                <a:latin typeface="+mj-lt"/>
              </a:rPr>
              <a:t>Mathematically, dealing with signals and systems uses the same techniques – what differs is the interpretation of the results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a:extLst>
              <a:ext uri="{FF2B5EF4-FFF2-40B4-BE49-F238E27FC236}">
                <a16:creationId xmlns:a16="http://schemas.microsoft.com/office/drawing/2014/main" id="{90DA67CF-8827-4E31-AB98-201344C1DD1B}"/>
              </a:ext>
            </a:extLst>
          </p:cNvPr>
          <p:cNvSpPr>
            <a:spLocks noGrp="1" noChangeArrowheads="1"/>
          </p:cNvSpPr>
          <p:nvPr>
            <p:ph type="title"/>
          </p:nvPr>
        </p:nvSpPr>
        <p:spPr/>
        <p:txBody>
          <a:bodyPr/>
          <a:lstStyle/>
          <a:p>
            <a:pPr eaLnBrk="1" hangingPunct="1"/>
            <a:r>
              <a:rPr lang="en-GB" altLang="en-US" sz="3200">
                <a:solidFill>
                  <a:schemeClr val="tx1"/>
                </a:solidFill>
              </a:rPr>
              <a:t>Visual information mainly in the </a:t>
            </a:r>
            <a:r>
              <a:rPr lang="en-GB" altLang="en-US" sz="3200" i="1">
                <a:solidFill>
                  <a:schemeClr val="tx1"/>
                </a:solidFill>
              </a:rPr>
              <a:t>phase</a:t>
            </a:r>
            <a:endParaRPr lang="en-US" altLang="en-US" sz="3200" i="1">
              <a:solidFill>
                <a:schemeClr val="tx1"/>
              </a:solidFill>
            </a:endParaRPr>
          </a:p>
        </p:txBody>
      </p:sp>
      <p:sp>
        <p:nvSpPr>
          <p:cNvPr id="23555" name="Rectangle 3">
            <a:extLst>
              <a:ext uri="{FF2B5EF4-FFF2-40B4-BE49-F238E27FC236}">
                <a16:creationId xmlns:a16="http://schemas.microsoft.com/office/drawing/2014/main" id="{F7808E6D-F0CD-4CFA-B45D-B6F271968856}"/>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23556" name="Rectangle 4">
            <a:extLst>
              <a:ext uri="{FF2B5EF4-FFF2-40B4-BE49-F238E27FC236}">
                <a16:creationId xmlns:a16="http://schemas.microsoft.com/office/drawing/2014/main" id="{E10E58C9-CBFD-4894-B16D-6EB5FE213F6A}"/>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23557" name="Rectangle 6">
            <a:extLst>
              <a:ext uri="{FF2B5EF4-FFF2-40B4-BE49-F238E27FC236}">
                <a16:creationId xmlns:a16="http://schemas.microsoft.com/office/drawing/2014/main" id="{94817A94-9936-4E14-84BB-1C6206807330}"/>
              </a:ext>
            </a:extLst>
          </p:cNvPr>
          <p:cNvSpPr>
            <a:spLocks noChangeArrowheads="1"/>
          </p:cNvSpPr>
          <p:nvPr/>
        </p:nvSpPr>
        <p:spPr bwMode="auto">
          <a:xfrm>
            <a:off x="1708732" y="22602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pic>
        <p:nvPicPr>
          <p:cNvPr id="23558" name="Picture 9" descr="CH9recon_modphase">
            <a:extLst>
              <a:ext uri="{FF2B5EF4-FFF2-40B4-BE49-F238E27FC236}">
                <a16:creationId xmlns:a16="http://schemas.microsoft.com/office/drawing/2014/main" id="{332B0D84-A25F-48D3-9ED9-3290E2AD4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821" y="1668460"/>
            <a:ext cx="6010275" cy="439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 Box 10">
            <a:extLst>
              <a:ext uri="{FF2B5EF4-FFF2-40B4-BE49-F238E27FC236}">
                <a16:creationId xmlns:a16="http://schemas.microsoft.com/office/drawing/2014/main" id="{2CF734F8-10C8-4327-8436-2F13E3CC29F8}"/>
              </a:ext>
            </a:extLst>
          </p:cNvPr>
          <p:cNvSpPr txBox="1">
            <a:spLocks noChangeArrowheads="1"/>
          </p:cNvSpPr>
          <p:nvPr/>
        </p:nvSpPr>
        <p:spPr bwMode="auto">
          <a:xfrm>
            <a:off x="766234" y="1918621"/>
            <a:ext cx="406458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71475" indent="-371475">
              <a:defRPr>
                <a:solidFill>
                  <a:schemeClr val="tx1"/>
                </a:solidFill>
                <a:latin typeface="Arial" panose="020B0604020202020204" pitchFamily="34" charset="0"/>
              </a:defRPr>
            </a:lvl1pPr>
            <a:lvl2pPr marL="828675" indent="-371475">
              <a:defRPr>
                <a:solidFill>
                  <a:schemeClr val="tx1"/>
                </a:solidFill>
                <a:latin typeface="Arial" panose="020B0604020202020204" pitchFamily="34" charset="0"/>
              </a:defRPr>
            </a:lvl2pPr>
            <a:lvl3pPr marL="1285875" indent="-371475">
              <a:defRPr>
                <a:solidFill>
                  <a:schemeClr val="tx1"/>
                </a:solidFill>
                <a:latin typeface="Arial" panose="020B0604020202020204" pitchFamily="34" charset="0"/>
              </a:defRPr>
            </a:lvl3pPr>
            <a:lvl4pPr marL="1743075" indent="-371475">
              <a:defRPr>
                <a:solidFill>
                  <a:schemeClr val="tx1"/>
                </a:solidFill>
                <a:latin typeface="Arial" panose="020B0604020202020204" pitchFamily="34" charset="0"/>
              </a:defRPr>
            </a:lvl4pPr>
            <a:lvl5pPr marL="2200275" indent="-371475">
              <a:defRPr>
                <a:solidFill>
                  <a:schemeClr val="tx1"/>
                </a:solidFill>
                <a:latin typeface="Arial" panose="020B0604020202020204" pitchFamily="34" charset="0"/>
              </a:defRPr>
            </a:lvl5pPr>
            <a:lvl6pPr marL="2657475" indent="-371475" eaLnBrk="0" fontAlgn="base" hangingPunct="0">
              <a:spcBef>
                <a:spcPct val="0"/>
              </a:spcBef>
              <a:spcAft>
                <a:spcPct val="0"/>
              </a:spcAft>
              <a:defRPr>
                <a:solidFill>
                  <a:schemeClr val="tx1"/>
                </a:solidFill>
                <a:latin typeface="Arial" panose="020B0604020202020204" pitchFamily="34" charset="0"/>
              </a:defRPr>
            </a:lvl6pPr>
            <a:lvl7pPr marL="3114675" indent="-371475" eaLnBrk="0" fontAlgn="base" hangingPunct="0">
              <a:spcBef>
                <a:spcPct val="0"/>
              </a:spcBef>
              <a:spcAft>
                <a:spcPct val="0"/>
              </a:spcAft>
              <a:defRPr>
                <a:solidFill>
                  <a:schemeClr val="tx1"/>
                </a:solidFill>
                <a:latin typeface="Arial" panose="020B0604020202020204" pitchFamily="34" charset="0"/>
              </a:defRPr>
            </a:lvl7pPr>
            <a:lvl8pPr marL="3571875" indent="-371475" eaLnBrk="0" fontAlgn="base" hangingPunct="0">
              <a:spcBef>
                <a:spcPct val="0"/>
              </a:spcBef>
              <a:spcAft>
                <a:spcPct val="0"/>
              </a:spcAft>
              <a:defRPr>
                <a:solidFill>
                  <a:schemeClr val="tx1"/>
                </a:solidFill>
                <a:latin typeface="Arial" panose="020B0604020202020204" pitchFamily="34" charset="0"/>
              </a:defRPr>
            </a:lvl8pPr>
            <a:lvl9pPr marL="4029075" indent="-371475" eaLnBrk="0" fontAlgn="base" hangingPunct="0">
              <a:spcBef>
                <a:spcPct val="0"/>
              </a:spcBef>
              <a:spcAft>
                <a:spcPct val="0"/>
              </a:spcAft>
              <a:defRPr>
                <a:solidFill>
                  <a:schemeClr val="tx1"/>
                </a:solidFill>
                <a:latin typeface="Arial" panose="020B0604020202020204" pitchFamily="34" charset="0"/>
              </a:defRPr>
            </a:lvl9pPr>
          </a:lstStyle>
          <a:p>
            <a:r>
              <a:rPr lang="en-GB" altLang="en-US" sz="2400" dirty="0">
                <a:latin typeface="+mn-lt"/>
              </a:rPr>
              <a:t>This shows the image being reconstructed by </a:t>
            </a:r>
          </a:p>
          <a:p>
            <a:pPr>
              <a:buFontTx/>
              <a:buAutoNum type="romanLcParenR"/>
            </a:pPr>
            <a:r>
              <a:rPr lang="en-GB" altLang="en-US" sz="2400" dirty="0">
                <a:latin typeface="+mn-lt"/>
              </a:rPr>
              <a:t>Setting the Fourier Phase of the image to zero for all components but preserving the modulus</a:t>
            </a:r>
          </a:p>
          <a:p>
            <a:pPr>
              <a:buFontTx/>
              <a:buAutoNum type="romanLcParenR" startAt="2"/>
            </a:pPr>
            <a:r>
              <a:rPr lang="en-GB" altLang="en-US" sz="2400" dirty="0">
                <a:latin typeface="+mn-lt"/>
              </a:rPr>
              <a:t>Setting the Fourier modulus of the image to unity for all components but preserving the phase.</a:t>
            </a:r>
            <a:endParaRPr lang="en-US" altLang="en-US" sz="2400" dirty="0">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a:extLst>
              <a:ext uri="{FF2B5EF4-FFF2-40B4-BE49-F238E27FC236}">
                <a16:creationId xmlns:a16="http://schemas.microsoft.com/office/drawing/2014/main" id="{1DF43E66-C766-40F5-8666-0119A3EBB2BC}"/>
              </a:ext>
            </a:extLst>
          </p:cNvPr>
          <p:cNvSpPr>
            <a:spLocks noGrp="1" noChangeArrowheads="1"/>
          </p:cNvSpPr>
          <p:nvPr>
            <p:ph type="title"/>
          </p:nvPr>
        </p:nvSpPr>
        <p:spPr/>
        <p:txBody>
          <a:bodyPr/>
          <a:lstStyle/>
          <a:p>
            <a:pPr eaLnBrk="1" hangingPunct="1"/>
            <a:r>
              <a:rPr lang="en-GB" altLang="en-US"/>
              <a:t>The 2-D Fourier transform</a:t>
            </a:r>
            <a:endParaRPr lang="en-US" altLang="en-US"/>
          </a:p>
        </p:txBody>
      </p:sp>
      <p:sp>
        <p:nvSpPr>
          <p:cNvPr id="24579" name="Rectangle 5">
            <a:extLst>
              <a:ext uri="{FF2B5EF4-FFF2-40B4-BE49-F238E27FC236}">
                <a16:creationId xmlns:a16="http://schemas.microsoft.com/office/drawing/2014/main" id="{53DD38BF-B10F-4BCA-9BAE-1594DA0124E2}"/>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24580" name="Object 4">
            <a:extLst>
              <a:ext uri="{FF2B5EF4-FFF2-40B4-BE49-F238E27FC236}">
                <a16:creationId xmlns:a16="http://schemas.microsoft.com/office/drawing/2014/main" id="{279EDFD9-1C11-4352-B67E-10834FE040C0}"/>
              </a:ext>
            </a:extLst>
          </p:cNvPr>
          <p:cNvGraphicFramePr>
            <a:graphicFrameLocks noChangeAspect="1"/>
          </p:cNvGraphicFramePr>
          <p:nvPr>
            <p:extLst>
              <p:ext uri="{D42A27DB-BD31-4B8C-83A1-F6EECF244321}">
                <p14:modId xmlns:p14="http://schemas.microsoft.com/office/powerpoint/2010/main" val="1049347415"/>
              </p:ext>
            </p:extLst>
          </p:nvPr>
        </p:nvGraphicFramePr>
        <p:xfrm>
          <a:off x="2740634" y="4330497"/>
          <a:ext cx="6913563" cy="1824038"/>
        </p:xfrm>
        <a:graphic>
          <a:graphicData uri="http://schemas.openxmlformats.org/presentationml/2006/ole">
            <mc:AlternateContent xmlns:mc="http://schemas.openxmlformats.org/markup-compatibility/2006">
              <mc:Choice xmlns:v="urn:schemas-microsoft-com:vml" Requires="v">
                <p:oleObj name="Equation" r:id="rId2" imgW="3644900" imgH="965200" progId="Equation.DSMT4">
                  <p:embed/>
                </p:oleObj>
              </mc:Choice>
              <mc:Fallback>
                <p:oleObj name="Equation" r:id="rId2" imgW="3644900" imgH="965200" progId="Equation.DSMT4">
                  <p:embed/>
                  <p:pic>
                    <p:nvPicPr>
                      <p:cNvPr id="24580" name="Object 4">
                        <a:extLst>
                          <a:ext uri="{FF2B5EF4-FFF2-40B4-BE49-F238E27FC236}">
                            <a16:creationId xmlns:a16="http://schemas.microsoft.com/office/drawing/2014/main" id="{279EDFD9-1C11-4352-B67E-10834FE04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634" y="4330497"/>
                        <a:ext cx="6913563"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Rectangle 7">
            <a:extLst>
              <a:ext uri="{FF2B5EF4-FFF2-40B4-BE49-F238E27FC236}">
                <a16:creationId xmlns:a16="http://schemas.microsoft.com/office/drawing/2014/main" id="{E0D3E492-3D9C-4D27-AFEC-4C4281C682B5}"/>
              </a:ext>
            </a:extLst>
          </p:cNvPr>
          <p:cNvSpPr>
            <a:spLocks noChangeArrowheads="1"/>
          </p:cNvSpPr>
          <p:nvPr/>
        </p:nvSpPr>
        <p:spPr bwMode="auto">
          <a:xfrm>
            <a:off x="1524001" y="2772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24582" name="Object 6">
            <a:extLst>
              <a:ext uri="{FF2B5EF4-FFF2-40B4-BE49-F238E27FC236}">
                <a16:creationId xmlns:a16="http://schemas.microsoft.com/office/drawing/2014/main" id="{656DC977-346D-4959-BF90-72ECA4837409}"/>
              </a:ext>
            </a:extLst>
          </p:cNvPr>
          <p:cNvGraphicFramePr>
            <a:graphicFrameLocks noChangeAspect="1"/>
          </p:cNvGraphicFramePr>
          <p:nvPr>
            <p:extLst>
              <p:ext uri="{D42A27DB-BD31-4B8C-83A1-F6EECF244321}">
                <p14:modId xmlns:p14="http://schemas.microsoft.com/office/powerpoint/2010/main" val="275229630"/>
              </p:ext>
            </p:extLst>
          </p:nvPr>
        </p:nvGraphicFramePr>
        <p:xfrm>
          <a:off x="2669197" y="1882572"/>
          <a:ext cx="7019925" cy="1570038"/>
        </p:xfrm>
        <a:graphic>
          <a:graphicData uri="http://schemas.openxmlformats.org/presentationml/2006/ole">
            <mc:AlternateContent xmlns:mc="http://schemas.openxmlformats.org/markup-compatibility/2006">
              <mc:Choice xmlns:v="urn:schemas-microsoft-com:vml" Requires="v">
                <p:oleObj name="Equation" r:id="rId4" imgW="4216400" imgH="939800" progId="Equation.DSMT4">
                  <p:embed/>
                </p:oleObj>
              </mc:Choice>
              <mc:Fallback>
                <p:oleObj name="Equation" r:id="rId4" imgW="4216400" imgH="939800" progId="Equation.DSMT4">
                  <p:embed/>
                  <p:pic>
                    <p:nvPicPr>
                      <p:cNvPr id="24582" name="Object 6">
                        <a:extLst>
                          <a:ext uri="{FF2B5EF4-FFF2-40B4-BE49-F238E27FC236}">
                            <a16:creationId xmlns:a16="http://schemas.microsoft.com/office/drawing/2014/main" id="{656DC977-346D-4959-BF90-72ECA48374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9197" y="1882572"/>
                        <a:ext cx="70199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Text Box 8">
            <a:extLst>
              <a:ext uri="{FF2B5EF4-FFF2-40B4-BE49-F238E27FC236}">
                <a16:creationId xmlns:a16="http://schemas.microsoft.com/office/drawing/2014/main" id="{2D140C55-F02E-4A45-875A-31CE33522379}"/>
              </a:ext>
            </a:extLst>
          </p:cNvPr>
          <p:cNvSpPr txBox="1">
            <a:spLocks noChangeArrowheads="1"/>
          </p:cNvSpPr>
          <p:nvPr/>
        </p:nvSpPr>
        <p:spPr bwMode="auto">
          <a:xfrm>
            <a:off x="2453296" y="3747885"/>
            <a:ext cx="118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INVERSE</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a:extLst>
              <a:ext uri="{FF2B5EF4-FFF2-40B4-BE49-F238E27FC236}">
                <a16:creationId xmlns:a16="http://schemas.microsoft.com/office/drawing/2014/main" id="{4DC01AEC-9F0A-4E00-AC49-6CC584F0AD6C}"/>
              </a:ext>
            </a:extLst>
          </p:cNvPr>
          <p:cNvSpPr>
            <a:spLocks noGrp="1" noChangeArrowheads="1"/>
          </p:cNvSpPr>
          <p:nvPr>
            <p:ph type="title"/>
          </p:nvPr>
        </p:nvSpPr>
        <p:spPr/>
        <p:txBody>
          <a:bodyPr/>
          <a:lstStyle/>
          <a:p>
            <a:pPr eaLnBrk="1" hangingPunct="1"/>
            <a:r>
              <a:rPr lang="en-GB" altLang="en-US"/>
              <a:t>The 2-D Fourier transform</a:t>
            </a:r>
            <a:endParaRPr lang="en-US" altLang="en-US"/>
          </a:p>
        </p:txBody>
      </p:sp>
      <p:sp>
        <p:nvSpPr>
          <p:cNvPr id="25603" name="Rectangle 3">
            <a:extLst>
              <a:ext uri="{FF2B5EF4-FFF2-40B4-BE49-F238E27FC236}">
                <a16:creationId xmlns:a16="http://schemas.microsoft.com/office/drawing/2014/main" id="{80E6B11E-8D93-43C7-82C1-1B0B6B46E83B}"/>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25604" name="Rectangle 5">
            <a:extLst>
              <a:ext uri="{FF2B5EF4-FFF2-40B4-BE49-F238E27FC236}">
                <a16:creationId xmlns:a16="http://schemas.microsoft.com/office/drawing/2014/main" id="{F6C17614-7914-4551-883A-BD8EFBF59CAA}"/>
              </a:ext>
            </a:extLst>
          </p:cNvPr>
          <p:cNvSpPr>
            <a:spLocks noChangeArrowheads="1"/>
          </p:cNvSpPr>
          <p:nvPr/>
        </p:nvSpPr>
        <p:spPr bwMode="auto">
          <a:xfrm>
            <a:off x="1524001" y="2772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pic>
        <p:nvPicPr>
          <p:cNvPr id="25605" name="Picture 8" descr="ch9_2dsynthesis">
            <a:extLst>
              <a:ext uri="{FF2B5EF4-FFF2-40B4-BE49-F238E27FC236}">
                <a16:creationId xmlns:a16="http://schemas.microsoft.com/office/drawing/2014/main" id="{3FBCBA3A-07BE-4327-87CF-9D46C5EAC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682" y="1879533"/>
            <a:ext cx="5270500"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9">
            <a:extLst>
              <a:ext uri="{FF2B5EF4-FFF2-40B4-BE49-F238E27FC236}">
                <a16:creationId xmlns:a16="http://schemas.microsoft.com/office/drawing/2014/main" id="{62669519-4C78-485D-B7BD-0A161F7D46AF}"/>
              </a:ext>
            </a:extLst>
          </p:cNvPr>
          <p:cNvSpPr txBox="1">
            <a:spLocks noChangeArrowheads="1"/>
          </p:cNvSpPr>
          <p:nvPr/>
        </p:nvSpPr>
        <p:spPr bwMode="auto">
          <a:xfrm>
            <a:off x="7732713" y="2584451"/>
            <a:ext cx="2324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07" name="Text Box 10">
            <a:extLst>
              <a:ext uri="{FF2B5EF4-FFF2-40B4-BE49-F238E27FC236}">
                <a16:creationId xmlns:a16="http://schemas.microsoft.com/office/drawing/2014/main" id="{B7C7BED2-A93C-448F-A7B9-B96B0812A3CF}"/>
              </a:ext>
            </a:extLst>
          </p:cNvPr>
          <p:cNvSpPr txBox="1">
            <a:spLocks noChangeArrowheads="1"/>
          </p:cNvSpPr>
          <p:nvPr/>
        </p:nvSpPr>
        <p:spPr bwMode="auto">
          <a:xfrm>
            <a:off x="7732713" y="2088340"/>
            <a:ext cx="316226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altLang="en-US" dirty="0">
                <a:latin typeface="+mn-lt"/>
              </a:rPr>
              <a:t>The 2-D Fourier basis functions (2-D harmonic functions of different frequencies) </a:t>
            </a:r>
          </a:p>
          <a:p>
            <a:pPr algn="just"/>
            <a:endParaRPr lang="en-GB" altLang="en-US" dirty="0">
              <a:latin typeface="+mn-lt"/>
            </a:endParaRPr>
          </a:p>
          <a:p>
            <a:pPr algn="just"/>
            <a:r>
              <a:rPr lang="en-GB" altLang="en-US" dirty="0">
                <a:latin typeface="+mn-lt"/>
              </a:rPr>
              <a:t>For convenience, we show only the real part of the basis functions. </a:t>
            </a:r>
          </a:p>
          <a:p>
            <a:pPr algn="just"/>
            <a:endParaRPr lang="en-GB" altLang="en-US" dirty="0">
              <a:latin typeface="+mn-lt"/>
            </a:endParaRPr>
          </a:p>
          <a:p>
            <a:pPr algn="just"/>
            <a:r>
              <a:rPr lang="en-GB" altLang="en-US" dirty="0">
                <a:latin typeface="+mn-lt"/>
              </a:rPr>
              <a:t>The </a:t>
            </a:r>
            <a:r>
              <a:rPr lang="en-GB" altLang="en-US" i="1" dirty="0">
                <a:latin typeface="+mn-lt"/>
              </a:rPr>
              <a:t>central idea</a:t>
            </a:r>
            <a:r>
              <a:rPr lang="en-GB" altLang="en-US" dirty="0">
                <a:latin typeface="+mn-lt"/>
              </a:rPr>
              <a:t> of Fourier analysis is that some scaled and shifted combination of such 2-D basis functions can synthesize an arbitrary 2-D spatial function.</a:t>
            </a:r>
            <a:r>
              <a:rPr lang="en-US" altLang="en-US" dirty="0">
                <a:latin typeface="+mn-lt"/>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a:extLst>
              <a:ext uri="{FF2B5EF4-FFF2-40B4-BE49-F238E27FC236}">
                <a16:creationId xmlns:a16="http://schemas.microsoft.com/office/drawing/2014/main" id="{E4DC597F-5A1E-4B50-8EAC-7E7DB23A4965}"/>
              </a:ext>
            </a:extLst>
          </p:cNvPr>
          <p:cNvSpPr>
            <a:spLocks noGrp="1" noChangeArrowheads="1"/>
          </p:cNvSpPr>
          <p:nvPr>
            <p:ph type="title"/>
          </p:nvPr>
        </p:nvSpPr>
        <p:spPr/>
        <p:txBody>
          <a:bodyPr/>
          <a:lstStyle/>
          <a:p>
            <a:pPr eaLnBrk="1" hangingPunct="1"/>
            <a:r>
              <a:rPr lang="en-GB" altLang="en-US"/>
              <a:t>The Discrete Fourier Transform</a:t>
            </a:r>
            <a:endParaRPr lang="en-US" altLang="en-US"/>
          </a:p>
        </p:txBody>
      </p:sp>
      <p:sp>
        <p:nvSpPr>
          <p:cNvPr id="27651" name="Rectangle 3">
            <a:extLst>
              <a:ext uri="{FF2B5EF4-FFF2-40B4-BE49-F238E27FC236}">
                <a16:creationId xmlns:a16="http://schemas.microsoft.com/office/drawing/2014/main" id="{0FA2C333-1E88-4E0A-9423-5720F597E13A}"/>
              </a:ext>
            </a:extLst>
          </p:cNvPr>
          <p:cNvSpPr>
            <a:spLocks noGrp="1" noChangeArrowheads="1"/>
          </p:cNvSpPr>
          <p:nvPr>
            <p:ph type="body" idx="1"/>
          </p:nvPr>
        </p:nvSpPr>
        <p:spPr>
          <a:xfrm>
            <a:off x="2135189" y="4292601"/>
            <a:ext cx="7920037" cy="1793875"/>
          </a:xfrm>
        </p:spPr>
        <p:txBody>
          <a:bodyPr/>
          <a:lstStyle/>
          <a:p>
            <a:pPr eaLnBrk="1" hangingPunct="1"/>
            <a:r>
              <a:rPr lang="en-US" altLang="en-US" sz="2400"/>
              <a:t>This discrete transform is also of dimension M x N. </a:t>
            </a:r>
          </a:p>
          <a:p>
            <a:pPr eaLnBrk="1" hangingPunct="1"/>
            <a:r>
              <a:rPr lang="en-US" altLang="en-US" sz="2400"/>
              <a:t>The spatial frequency indices again assume integer values  </a:t>
            </a:r>
            <a:r>
              <a:rPr lang="en-US" altLang="en-US" sz="2400" i="1"/>
              <a:t>u =0,1,2…M-1,M</a:t>
            </a:r>
            <a:r>
              <a:rPr lang="en-US" altLang="en-US" sz="2400"/>
              <a:t> and </a:t>
            </a:r>
            <a:r>
              <a:rPr lang="en-US" altLang="en-US" sz="2400" i="1"/>
              <a:t>v=0,1,2…N-1,N</a:t>
            </a:r>
            <a:r>
              <a:rPr lang="en-US" altLang="en-US" sz="2400"/>
              <a:t>. </a:t>
            </a:r>
          </a:p>
        </p:txBody>
      </p:sp>
      <p:sp>
        <p:nvSpPr>
          <p:cNvPr id="27652" name="Rectangle 5">
            <a:extLst>
              <a:ext uri="{FF2B5EF4-FFF2-40B4-BE49-F238E27FC236}">
                <a16:creationId xmlns:a16="http://schemas.microsoft.com/office/drawing/2014/main" id="{D6718440-BB67-4C72-A281-A486D8A5E8C2}"/>
              </a:ext>
            </a:extLst>
          </p:cNvPr>
          <p:cNvSpPr>
            <a:spLocks noChangeArrowheads="1"/>
          </p:cNvSpPr>
          <p:nvPr/>
        </p:nvSpPr>
        <p:spPr bwMode="auto">
          <a:xfrm>
            <a:off x="1524001"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27653" name="Object 4">
            <a:extLst>
              <a:ext uri="{FF2B5EF4-FFF2-40B4-BE49-F238E27FC236}">
                <a16:creationId xmlns:a16="http://schemas.microsoft.com/office/drawing/2014/main" id="{69EE5430-FDF3-432E-861B-E5C916129BAE}"/>
              </a:ext>
            </a:extLst>
          </p:cNvPr>
          <p:cNvGraphicFramePr>
            <a:graphicFrameLocks noChangeAspect="1"/>
          </p:cNvGraphicFramePr>
          <p:nvPr/>
        </p:nvGraphicFramePr>
        <p:xfrm>
          <a:off x="2855914" y="2565401"/>
          <a:ext cx="6696075" cy="962025"/>
        </p:xfrm>
        <a:graphic>
          <a:graphicData uri="http://schemas.openxmlformats.org/presentationml/2006/ole">
            <mc:AlternateContent xmlns:mc="http://schemas.openxmlformats.org/markup-compatibility/2006">
              <mc:Choice xmlns:v="urn:schemas-microsoft-com:vml" Requires="v">
                <p:oleObj name="Equation" r:id="rId2" imgW="3187700" imgH="457200" progId="Equation.DSMT4">
                  <p:embed/>
                </p:oleObj>
              </mc:Choice>
              <mc:Fallback>
                <p:oleObj name="Equation" r:id="rId2" imgW="3187700" imgH="457200" progId="Equation.DSMT4">
                  <p:embed/>
                  <p:pic>
                    <p:nvPicPr>
                      <p:cNvPr id="27653" name="Object 4">
                        <a:extLst>
                          <a:ext uri="{FF2B5EF4-FFF2-40B4-BE49-F238E27FC236}">
                            <a16:creationId xmlns:a16="http://schemas.microsoft.com/office/drawing/2014/main" id="{69EE5430-FDF3-432E-861B-E5C916129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4" y="2565401"/>
                        <a:ext cx="66960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a:extLst>
              <a:ext uri="{FF2B5EF4-FFF2-40B4-BE49-F238E27FC236}">
                <a16:creationId xmlns:a16="http://schemas.microsoft.com/office/drawing/2014/main" id="{E2AE575B-BA7F-4EC4-B92A-36C1288BD1FA}"/>
              </a:ext>
            </a:extLst>
          </p:cNvPr>
          <p:cNvSpPr>
            <a:spLocks noGrp="1" noChangeArrowheads="1"/>
          </p:cNvSpPr>
          <p:nvPr>
            <p:ph type="title"/>
          </p:nvPr>
        </p:nvSpPr>
        <p:spPr/>
        <p:txBody>
          <a:bodyPr/>
          <a:lstStyle/>
          <a:p>
            <a:pPr eaLnBrk="1" hangingPunct="1"/>
            <a:r>
              <a:rPr lang="en-GB" altLang="en-US"/>
              <a:t>The Discrete Fourier Transform</a:t>
            </a:r>
            <a:endParaRPr lang="en-US" altLang="en-US"/>
          </a:p>
        </p:txBody>
      </p:sp>
      <p:pic>
        <p:nvPicPr>
          <p:cNvPr id="28676" name="Picture 7" descr="DFT_samplingdiag">
            <a:extLst>
              <a:ext uri="{FF2B5EF4-FFF2-40B4-BE49-F238E27FC236}">
                <a16:creationId xmlns:a16="http://schemas.microsoft.com/office/drawing/2014/main" id="{F9BC5D01-EA84-44E5-858B-6EA005C23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085" y="2085705"/>
            <a:ext cx="5040313"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8">
            <a:extLst>
              <a:ext uri="{FF2B5EF4-FFF2-40B4-BE49-F238E27FC236}">
                <a16:creationId xmlns:a16="http://schemas.microsoft.com/office/drawing/2014/main" id="{93ACAAD9-75EB-4B53-AF29-76BD68B890F3}"/>
              </a:ext>
            </a:extLst>
          </p:cNvPr>
          <p:cNvSpPr txBox="1">
            <a:spLocks noChangeArrowheads="1"/>
          </p:cNvSpPr>
          <p:nvPr/>
        </p:nvSpPr>
        <p:spPr bwMode="auto">
          <a:xfrm>
            <a:off x="8297541" y="2908200"/>
            <a:ext cx="248274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pPr>
            <a:r>
              <a:rPr lang="en-GB" altLang="en-US" sz="2000" dirty="0">
                <a:latin typeface="+mn-lt"/>
              </a:rPr>
              <a:t>Sampled image and its discrete Fourier transform (DFT), have the same number of pixels. </a:t>
            </a:r>
            <a:endParaRPr lang="en-US" altLang="en-US" sz="2000" dirty="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a:extLst>
              <a:ext uri="{FF2B5EF4-FFF2-40B4-BE49-F238E27FC236}">
                <a16:creationId xmlns:a16="http://schemas.microsoft.com/office/drawing/2014/main" id="{1B46E4EB-4AAD-4B71-A8A8-B26928F021C9}"/>
              </a:ext>
            </a:extLst>
          </p:cNvPr>
          <p:cNvSpPr>
            <a:spLocks noGrp="1" noChangeArrowheads="1"/>
          </p:cNvSpPr>
          <p:nvPr>
            <p:ph type="title"/>
          </p:nvPr>
        </p:nvSpPr>
        <p:spPr/>
        <p:txBody>
          <a:bodyPr/>
          <a:lstStyle/>
          <a:p>
            <a:pPr eaLnBrk="1" hangingPunct="1"/>
            <a:r>
              <a:rPr lang="en-GB" altLang="en-US"/>
              <a:t>The centred DFT</a:t>
            </a:r>
            <a:endParaRPr lang="en-US" altLang="en-US"/>
          </a:p>
        </p:txBody>
      </p:sp>
      <p:sp>
        <p:nvSpPr>
          <p:cNvPr id="29699" name="Rectangle 3">
            <a:extLst>
              <a:ext uri="{FF2B5EF4-FFF2-40B4-BE49-F238E27FC236}">
                <a16:creationId xmlns:a16="http://schemas.microsoft.com/office/drawing/2014/main" id="{B1234C00-8865-4361-89AF-6483C3450EFA}"/>
              </a:ext>
            </a:extLst>
          </p:cNvPr>
          <p:cNvSpPr>
            <a:spLocks noChangeArrowheads="1"/>
          </p:cNvSpPr>
          <p:nvPr/>
        </p:nvSpPr>
        <p:spPr bwMode="auto">
          <a:xfrm>
            <a:off x="1670051" y="250989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endParaRPr lang="en-GB" altLang="en-US">
              <a:latin typeface="+mn-lt"/>
            </a:endParaRPr>
          </a:p>
        </p:txBody>
      </p:sp>
      <p:sp>
        <p:nvSpPr>
          <p:cNvPr id="29700" name="Rectangle 7">
            <a:extLst>
              <a:ext uri="{FF2B5EF4-FFF2-40B4-BE49-F238E27FC236}">
                <a16:creationId xmlns:a16="http://schemas.microsoft.com/office/drawing/2014/main" id="{6C2C9919-1C1E-46A2-8790-615CD48A46FA}"/>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pSp>
        <p:nvGrpSpPr>
          <p:cNvPr id="29701" name="Group 8">
            <a:extLst>
              <a:ext uri="{FF2B5EF4-FFF2-40B4-BE49-F238E27FC236}">
                <a16:creationId xmlns:a16="http://schemas.microsoft.com/office/drawing/2014/main" id="{1E74AE91-AB36-4DC9-B8DC-28F1855AF38D}"/>
              </a:ext>
            </a:extLst>
          </p:cNvPr>
          <p:cNvGrpSpPr>
            <a:grpSpLocks/>
          </p:cNvGrpSpPr>
          <p:nvPr/>
        </p:nvGrpSpPr>
        <p:grpSpPr bwMode="auto">
          <a:xfrm>
            <a:off x="8378244" y="2639439"/>
            <a:ext cx="1793875" cy="1465262"/>
            <a:chOff x="4241" y="1979"/>
            <a:chExt cx="1130" cy="923"/>
          </a:xfrm>
        </p:grpSpPr>
        <p:sp>
          <p:nvSpPr>
            <p:cNvPr id="29707" name="Text Box 5">
              <a:extLst>
                <a:ext uri="{FF2B5EF4-FFF2-40B4-BE49-F238E27FC236}">
                  <a16:creationId xmlns:a16="http://schemas.microsoft.com/office/drawing/2014/main" id="{A8A3D4FC-C5AE-4896-80E0-0A2B969875D0}"/>
                </a:ext>
              </a:extLst>
            </p:cNvPr>
            <p:cNvSpPr txBox="1">
              <a:spLocks noChangeArrowheads="1"/>
            </p:cNvSpPr>
            <p:nvPr/>
          </p:nvSpPr>
          <p:spPr bwMode="auto">
            <a:xfrm>
              <a:off x="4241" y="1979"/>
              <a:ext cx="1088"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pPr>
              <a:r>
                <a:rPr lang="en-GB" altLang="en-US" dirty="0">
                  <a:latin typeface="+mn-lt"/>
                </a:rPr>
                <a:t>If </a:t>
              </a:r>
              <a:r>
                <a:rPr lang="en-GB" altLang="en-US" i="1" dirty="0">
                  <a:latin typeface="+mn-lt"/>
                </a:rPr>
                <a:t>F </a:t>
              </a:r>
              <a:r>
                <a:rPr lang="en-GB" altLang="en-US" dirty="0">
                  <a:latin typeface="+mn-lt"/>
                </a:rPr>
                <a:t>is an M x N array, its centred DFT is given by the DFT of </a:t>
              </a:r>
              <a:endParaRPr lang="en-US" altLang="en-US" dirty="0">
                <a:latin typeface="+mn-lt"/>
              </a:endParaRPr>
            </a:p>
          </p:txBody>
        </p:sp>
        <p:graphicFrame>
          <p:nvGraphicFramePr>
            <p:cNvPr id="29708" name="Object 6">
              <a:extLst>
                <a:ext uri="{FF2B5EF4-FFF2-40B4-BE49-F238E27FC236}">
                  <a16:creationId xmlns:a16="http://schemas.microsoft.com/office/drawing/2014/main" id="{C352736D-C153-45E9-8E85-05A64B3D9ED5}"/>
                </a:ext>
              </a:extLst>
            </p:cNvPr>
            <p:cNvGraphicFramePr>
              <a:graphicFrameLocks noChangeAspect="1"/>
            </p:cNvGraphicFramePr>
            <p:nvPr/>
          </p:nvGraphicFramePr>
          <p:xfrm>
            <a:off x="4795" y="2709"/>
            <a:ext cx="576" cy="144"/>
          </p:xfrm>
          <a:graphic>
            <a:graphicData uri="http://schemas.openxmlformats.org/presentationml/2006/ole">
              <mc:AlternateContent xmlns:mc="http://schemas.openxmlformats.org/markup-compatibility/2006">
                <mc:Choice xmlns:v="urn:schemas-microsoft-com:vml" Requires="v">
                  <p:oleObj name="Equation" r:id="rId2" imgW="914400" imgH="228600" progId="Equation.DSMT4">
                    <p:embed/>
                  </p:oleObj>
                </mc:Choice>
                <mc:Fallback>
                  <p:oleObj name="Equation" r:id="rId2" imgW="914400" imgH="228600" progId="Equation.DSMT4">
                    <p:embed/>
                    <p:pic>
                      <p:nvPicPr>
                        <p:cNvPr id="29708" name="Object 6">
                          <a:extLst>
                            <a:ext uri="{FF2B5EF4-FFF2-40B4-BE49-F238E27FC236}">
                              <a16:creationId xmlns:a16="http://schemas.microsoft.com/office/drawing/2014/main" id="{C352736D-C153-45E9-8E85-05A64B3D9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 y="2709"/>
                          <a:ext cx="5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9702" name="Rectangle 10">
            <a:extLst>
              <a:ext uri="{FF2B5EF4-FFF2-40B4-BE49-F238E27FC236}">
                <a16:creationId xmlns:a16="http://schemas.microsoft.com/office/drawing/2014/main" id="{4668709E-7A8C-4B8D-BE4F-4C47B9FED952}"/>
              </a:ext>
            </a:extLst>
          </p:cNvPr>
          <p:cNvSpPr>
            <a:spLocks noChangeArrowheads="1"/>
          </p:cNvSpPr>
          <p:nvPr/>
        </p:nvSpPr>
        <p:spPr bwMode="auto">
          <a:xfrm>
            <a:off x="1670051" y="252418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endParaRPr lang="en-GB" altLang="en-US">
              <a:latin typeface="+mn-lt"/>
            </a:endParaRPr>
          </a:p>
        </p:txBody>
      </p:sp>
      <p:graphicFrame>
        <p:nvGraphicFramePr>
          <p:cNvPr id="29703" name="Object 9">
            <a:extLst>
              <a:ext uri="{FF2B5EF4-FFF2-40B4-BE49-F238E27FC236}">
                <a16:creationId xmlns:a16="http://schemas.microsoft.com/office/drawing/2014/main" id="{0F240E2B-C848-4D82-B015-743C88731E1A}"/>
              </a:ext>
            </a:extLst>
          </p:cNvPr>
          <p:cNvGraphicFramePr>
            <a:graphicFrameLocks noChangeAspect="1"/>
          </p:cNvGraphicFramePr>
          <p:nvPr>
            <p:extLst>
              <p:ext uri="{D42A27DB-BD31-4B8C-83A1-F6EECF244321}">
                <p14:modId xmlns:p14="http://schemas.microsoft.com/office/powerpoint/2010/main" val="3178842141"/>
              </p:ext>
            </p:extLst>
          </p:nvPr>
        </p:nvGraphicFramePr>
        <p:xfrm>
          <a:off x="7754938" y="1633098"/>
          <a:ext cx="4105275" cy="568325"/>
        </p:xfrm>
        <a:graphic>
          <a:graphicData uri="http://schemas.openxmlformats.org/presentationml/2006/ole">
            <mc:AlternateContent xmlns:mc="http://schemas.openxmlformats.org/markup-compatibility/2006">
              <mc:Choice xmlns:v="urn:schemas-microsoft-com:vml" Requires="v">
                <p:oleObj name="Equation" r:id="rId4" imgW="3098800" imgH="431800" progId="Equation.DSMT4">
                  <p:embed/>
                </p:oleObj>
              </mc:Choice>
              <mc:Fallback>
                <p:oleObj name="Equation" r:id="rId4" imgW="3098800" imgH="431800" progId="Equation.DSMT4">
                  <p:embed/>
                  <p:pic>
                    <p:nvPicPr>
                      <p:cNvPr id="29703" name="Object 9">
                        <a:extLst>
                          <a:ext uri="{FF2B5EF4-FFF2-40B4-BE49-F238E27FC236}">
                            <a16:creationId xmlns:a16="http://schemas.microsoft.com/office/drawing/2014/main" id="{0F240E2B-C848-4D82-B015-743C88731E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4938" y="1633098"/>
                        <a:ext cx="41052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9704" name="Picture 11" descr="DFT_centre">
            <a:extLst>
              <a:ext uri="{FF2B5EF4-FFF2-40B4-BE49-F238E27FC236}">
                <a16:creationId xmlns:a16="http://schemas.microsoft.com/office/drawing/2014/main" id="{BD8EED44-5C93-474A-9A1F-7E03D9FE9B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8088" y="2130999"/>
            <a:ext cx="527685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Text Box 12">
            <a:extLst>
              <a:ext uri="{FF2B5EF4-FFF2-40B4-BE49-F238E27FC236}">
                <a16:creationId xmlns:a16="http://schemas.microsoft.com/office/drawing/2014/main" id="{9EDE317B-01BC-4A9F-8EE4-084673513925}"/>
              </a:ext>
            </a:extLst>
          </p:cNvPr>
          <p:cNvSpPr txBox="1">
            <a:spLocks noChangeArrowheads="1"/>
          </p:cNvSpPr>
          <p:nvPr/>
        </p:nvSpPr>
        <p:spPr bwMode="auto">
          <a:xfrm>
            <a:off x="8258176" y="4218561"/>
            <a:ext cx="208756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pPr>
            <a:r>
              <a:rPr lang="en-GB" altLang="en-US">
                <a:latin typeface="+mn-lt"/>
              </a:rPr>
              <a:t>The centred DFT (right) can be calculated by diagonally swapping the quadrants.</a:t>
            </a:r>
            <a:r>
              <a:rPr lang="en-US" altLang="en-US">
                <a:latin typeface="+mn-lt"/>
              </a:rPr>
              <a:t> </a:t>
            </a:r>
          </a:p>
        </p:txBody>
      </p:sp>
      <p:sp>
        <p:nvSpPr>
          <p:cNvPr id="29706" name="Text Box 13">
            <a:extLst>
              <a:ext uri="{FF2B5EF4-FFF2-40B4-BE49-F238E27FC236}">
                <a16:creationId xmlns:a16="http://schemas.microsoft.com/office/drawing/2014/main" id="{92454AB2-70B9-4D60-B78F-8F5A1F3F24F0}"/>
              </a:ext>
            </a:extLst>
          </p:cNvPr>
          <p:cNvSpPr txBox="1">
            <a:spLocks noChangeArrowheads="1"/>
          </p:cNvSpPr>
          <p:nvPr/>
        </p:nvSpPr>
        <p:spPr bwMode="auto">
          <a:xfrm>
            <a:off x="2585890" y="5750499"/>
            <a:ext cx="46862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altLang="en-US">
                <a:latin typeface="+mn-lt"/>
              </a:rPr>
              <a:t>We will assume use of centred DFTs henceforth</a:t>
            </a:r>
            <a:endParaRPr lang="en-US" altLang="en-US">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a:extLst>
              <a:ext uri="{FF2B5EF4-FFF2-40B4-BE49-F238E27FC236}">
                <a16:creationId xmlns:a16="http://schemas.microsoft.com/office/drawing/2014/main" id="{3CC58185-A200-4EEE-B2BF-DCF17D643ABD}"/>
              </a:ext>
            </a:extLst>
          </p:cNvPr>
          <p:cNvSpPr>
            <a:spLocks noGrp="1" noChangeArrowheads="1"/>
          </p:cNvSpPr>
          <p:nvPr>
            <p:ph type="title"/>
          </p:nvPr>
        </p:nvSpPr>
        <p:spPr/>
        <p:txBody>
          <a:bodyPr/>
          <a:lstStyle/>
          <a:p>
            <a:pPr eaLnBrk="1" hangingPunct="1"/>
            <a:r>
              <a:rPr lang="en-GB" altLang="en-US"/>
              <a:t>The Fourier (frequency) domain </a:t>
            </a:r>
            <a:endParaRPr lang="en-US" altLang="en-US"/>
          </a:p>
        </p:txBody>
      </p:sp>
      <p:sp>
        <p:nvSpPr>
          <p:cNvPr id="5123" name="Rectangle 3">
            <a:extLst>
              <a:ext uri="{FF2B5EF4-FFF2-40B4-BE49-F238E27FC236}">
                <a16:creationId xmlns:a16="http://schemas.microsoft.com/office/drawing/2014/main" id="{4C50FC3A-A646-473C-9C5C-A08D60BF6282}"/>
              </a:ext>
            </a:extLst>
          </p:cNvPr>
          <p:cNvSpPr>
            <a:spLocks noGrp="1" noChangeArrowheads="1"/>
          </p:cNvSpPr>
          <p:nvPr>
            <p:ph type="body" idx="1"/>
          </p:nvPr>
        </p:nvSpPr>
        <p:spPr/>
        <p:txBody>
          <a:bodyPr/>
          <a:lstStyle/>
          <a:p>
            <a:pPr eaLnBrk="1" hangingPunct="1">
              <a:buFont typeface="Arial" panose="020B0604020202020204" pitchFamily="34" charset="0"/>
              <a:buChar char="•"/>
            </a:pPr>
            <a:r>
              <a:rPr lang="en-GB" altLang="en-US" dirty="0"/>
              <a:t>The central idea of the Fourier representation of an image is that any image may be considered as a superposition/combination of </a:t>
            </a:r>
            <a:r>
              <a:rPr lang="en-GB" altLang="en-US" i="1" dirty="0"/>
              <a:t>harmonic </a:t>
            </a:r>
            <a:r>
              <a:rPr lang="en-GB" altLang="en-US" dirty="0"/>
              <a:t>functions of differing spatial period</a:t>
            </a:r>
            <a:endParaRPr lang="en-US" altLang="en-US" i="1" dirty="0"/>
          </a:p>
        </p:txBody>
      </p:sp>
      <p:pic>
        <p:nvPicPr>
          <p:cNvPr id="5124" name="Picture 4" descr="sin1">
            <a:extLst>
              <a:ext uri="{FF2B5EF4-FFF2-40B4-BE49-F238E27FC236}">
                <a16:creationId xmlns:a16="http://schemas.microsoft.com/office/drawing/2014/main" id="{16389492-6A42-4716-AFF6-70DC159C0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917" y="3778252"/>
            <a:ext cx="33020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sin2">
            <a:extLst>
              <a:ext uri="{FF2B5EF4-FFF2-40B4-BE49-F238E27FC236}">
                <a16:creationId xmlns:a16="http://schemas.microsoft.com/office/drawing/2014/main" id="{9B220083-5700-40F8-91FA-A36587DF4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830" y="3778252"/>
            <a:ext cx="3230563"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a:extLst>
              <a:ext uri="{FF2B5EF4-FFF2-40B4-BE49-F238E27FC236}">
                <a16:creationId xmlns:a16="http://schemas.microsoft.com/office/drawing/2014/main" id="{EF2DF830-7563-42D7-AB3E-8871CDCD19CA}"/>
              </a:ext>
            </a:extLst>
          </p:cNvPr>
          <p:cNvSpPr>
            <a:spLocks noGrp="1" noChangeArrowheads="1"/>
          </p:cNvSpPr>
          <p:nvPr>
            <p:ph type="title"/>
          </p:nvPr>
        </p:nvSpPr>
        <p:spPr/>
        <p:txBody>
          <a:bodyPr/>
          <a:lstStyle/>
          <a:p>
            <a:pPr eaLnBrk="1" hangingPunct="1"/>
            <a:r>
              <a:rPr lang="en-GB" altLang="en-US"/>
              <a:t>The centred DFT</a:t>
            </a:r>
            <a:endParaRPr lang="en-US" altLang="en-US"/>
          </a:p>
        </p:txBody>
      </p:sp>
      <p:sp>
        <p:nvSpPr>
          <p:cNvPr id="30723" name="Rectangle 3">
            <a:extLst>
              <a:ext uri="{FF2B5EF4-FFF2-40B4-BE49-F238E27FC236}">
                <a16:creationId xmlns:a16="http://schemas.microsoft.com/office/drawing/2014/main" id="{CFBED881-474D-4F7A-B9B5-7759C7583D0D}"/>
              </a:ext>
            </a:extLst>
          </p:cNvPr>
          <p:cNvSpPr>
            <a:spLocks noGrp="1" noChangeArrowheads="1"/>
          </p:cNvSpPr>
          <p:nvPr>
            <p:ph type="body" idx="1"/>
          </p:nvPr>
        </p:nvSpPr>
        <p:spPr/>
        <p:txBody>
          <a:bodyPr/>
          <a:lstStyle/>
          <a:p>
            <a:pPr eaLnBrk="1" hangingPunct="1">
              <a:lnSpc>
                <a:spcPct val="90000"/>
              </a:lnSpc>
              <a:buFont typeface="Arial" panose="020B0604020202020204" pitchFamily="34" charset="0"/>
              <a:buChar char="•"/>
            </a:pPr>
            <a:r>
              <a:rPr lang="en-GB" altLang="en-US" dirty="0"/>
              <a:t>Why centre the DFT ?</a:t>
            </a:r>
          </a:p>
          <a:p>
            <a:pPr eaLnBrk="1" hangingPunct="1">
              <a:lnSpc>
                <a:spcPct val="90000"/>
              </a:lnSpc>
            </a:pPr>
            <a:endParaRPr lang="en-GB" altLang="en-US" dirty="0"/>
          </a:p>
          <a:p>
            <a:pPr eaLnBrk="1" hangingPunct="1">
              <a:lnSpc>
                <a:spcPct val="90000"/>
              </a:lnSpc>
              <a:buFont typeface="Arial" panose="020B0604020202020204" pitchFamily="34" charset="0"/>
              <a:buChar char="•"/>
            </a:pPr>
            <a:r>
              <a:rPr lang="en-GB" altLang="en-US" dirty="0"/>
              <a:t>You don’t have to but it –</a:t>
            </a:r>
          </a:p>
          <a:p>
            <a:pPr lvl="1">
              <a:lnSpc>
                <a:spcPct val="90000"/>
              </a:lnSpc>
              <a:buFont typeface="Arial" panose="020B0604020202020204" pitchFamily="34" charset="0"/>
              <a:buChar char="•"/>
            </a:pPr>
            <a:r>
              <a:rPr lang="en-GB" altLang="en-US" dirty="0" err="1"/>
              <a:t>i</a:t>
            </a:r>
            <a:r>
              <a:rPr lang="en-GB" altLang="en-US" dirty="0"/>
              <a:t>) makes the form of the discrete Fourier transform much closer to that of the continuous FT.</a:t>
            </a:r>
          </a:p>
          <a:p>
            <a:pPr lvl="1">
              <a:lnSpc>
                <a:spcPct val="90000"/>
              </a:lnSpc>
              <a:buFont typeface="Arial" panose="020B0604020202020204" pitchFamily="34" charset="0"/>
              <a:buChar char="•"/>
            </a:pPr>
            <a:r>
              <a:rPr lang="en-GB" altLang="en-US" dirty="0"/>
              <a:t>ii) It makes the design of Fourier domain filters much easier/ more intuitive.</a:t>
            </a: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a:extLst>
              <a:ext uri="{FF2B5EF4-FFF2-40B4-BE49-F238E27FC236}">
                <a16:creationId xmlns:a16="http://schemas.microsoft.com/office/drawing/2014/main" id="{6B816B6F-AB6A-44F9-81D9-04214BE4FF52}"/>
              </a:ext>
            </a:extLst>
          </p:cNvPr>
          <p:cNvSpPr>
            <a:spLocks noGrp="1" noChangeArrowheads="1"/>
          </p:cNvSpPr>
          <p:nvPr>
            <p:ph type="title"/>
          </p:nvPr>
        </p:nvSpPr>
        <p:spPr>
          <a:xfrm>
            <a:off x="812800" y="425449"/>
            <a:ext cx="10566400" cy="1143000"/>
          </a:xfrm>
        </p:spPr>
        <p:txBody>
          <a:bodyPr/>
          <a:lstStyle/>
          <a:p>
            <a:pPr eaLnBrk="1" hangingPunct="1"/>
            <a:r>
              <a:rPr lang="en-GB" altLang="en-US" dirty="0"/>
              <a:t>Working with Fourier transforms</a:t>
            </a:r>
            <a:endParaRPr lang="en-US" altLang="en-US" dirty="0"/>
          </a:p>
        </p:txBody>
      </p:sp>
      <p:sp>
        <p:nvSpPr>
          <p:cNvPr id="31747" name="Rectangle 3">
            <a:extLst>
              <a:ext uri="{FF2B5EF4-FFF2-40B4-BE49-F238E27FC236}">
                <a16:creationId xmlns:a16="http://schemas.microsoft.com/office/drawing/2014/main" id="{076A5D51-57C9-4918-9B2A-5450F80F1881}"/>
              </a:ext>
            </a:extLst>
          </p:cNvPr>
          <p:cNvSpPr>
            <a:spLocks noGrp="1" noChangeArrowheads="1"/>
          </p:cNvSpPr>
          <p:nvPr>
            <p:ph type="body" sz="half" idx="1"/>
          </p:nvPr>
        </p:nvSpPr>
        <p:spPr>
          <a:xfrm>
            <a:off x="735291" y="1986537"/>
            <a:ext cx="4690442" cy="3858082"/>
          </a:xfrm>
        </p:spPr>
        <p:txBody>
          <a:bodyPr/>
          <a:lstStyle/>
          <a:p>
            <a:pPr>
              <a:buFont typeface="Arial" panose="020B0604020202020204" pitchFamily="34" charset="0"/>
              <a:buChar char="•"/>
            </a:pPr>
            <a:r>
              <a:rPr lang="en-GB" altLang="en-US" sz="2400" dirty="0"/>
              <a:t>Although the maths is arguably a little tough for beginners, using Fourier transforms </a:t>
            </a:r>
            <a:r>
              <a:rPr lang="en-GB" altLang="en-US" sz="2400" i="1" dirty="0"/>
              <a:t>effectively is surprisingly easy</a:t>
            </a:r>
          </a:p>
          <a:p>
            <a:pPr lvl="1">
              <a:buFont typeface="Arial" panose="020B0604020202020204" pitchFamily="34" charset="0"/>
              <a:buChar char="•"/>
            </a:pPr>
            <a:r>
              <a:rPr lang="en-GB" altLang="en-US" sz="1800" kern="1200" dirty="0">
                <a:latin typeface="Calibri"/>
              </a:rPr>
              <a:t>You Take the FT, adjust the spectrum with a filter function and take the Inverse FT..! </a:t>
            </a:r>
          </a:p>
          <a:p>
            <a:pPr lvl="1">
              <a:buFont typeface="Arial" panose="020B0604020202020204" pitchFamily="34" charset="0"/>
              <a:buChar char="•"/>
            </a:pPr>
            <a:r>
              <a:rPr kumimoji="0" lang="en-GB" altLang="en-US" sz="1800" b="0" i="0" u="none" strike="noStrike" kern="1200" cap="none" spc="0" normalizeH="0" baseline="0" noProof="0" dirty="0">
                <a:ln>
                  <a:noFill/>
                </a:ln>
                <a:solidFill>
                  <a:srgbClr val="000000"/>
                </a:solidFill>
                <a:effectLst/>
                <a:uLnTx/>
                <a:uFillTx/>
                <a:latin typeface="Calibri"/>
              </a:rPr>
              <a:t>The computational routine known as the Fast Fourier Transform</a:t>
            </a:r>
          </a:p>
          <a:p>
            <a:pPr lvl="1">
              <a:buFont typeface="Arial" panose="020B0604020202020204" pitchFamily="34" charset="0"/>
              <a:buChar char="•"/>
            </a:pPr>
            <a:r>
              <a:rPr kumimoji="0" lang="en-GB" altLang="en-US" sz="1800" b="0" i="0" u="none" strike="noStrike" kern="1200" cap="none" spc="0" normalizeH="0" baseline="0" noProof="0" dirty="0">
                <a:ln>
                  <a:noFill/>
                </a:ln>
                <a:solidFill>
                  <a:srgbClr val="000000"/>
                </a:solidFill>
                <a:effectLst/>
                <a:uLnTx/>
                <a:uFillTx/>
                <a:latin typeface="Calibri"/>
              </a:rPr>
              <a:t>(FFT) makes this very easy</a:t>
            </a:r>
            <a:endParaRPr kumimoji="0" lang="en-US" altLang="en-US" sz="1800" b="0" i="0" u="none" strike="noStrike" kern="1200" cap="none" spc="0" normalizeH="0" baseline="0" noProof="0" dirty="0">
              <a:ln>
                <a:noFill/>
              </a:ln>
              <a:solidFill>
                <a:srgbClr val="000000"/>
              </a:solidFill>
              <a:effectLst/>
              <a:uLnTx/>
              <a:uFillTx/>
              <a:latin typeface="Calibri"/>
            </a:endParaRPr>
          </a:p>
          <a:p>
            <a:pPr>
              <a:buFont typeface="Arial" panose="020B0604020202020204" pitchFamily="34" charset="0"/>
              <a:buChar char="•"/>
            </a:pPr>
            <a:endParaRPr lang="en-US" altLang="en-US" sz="2400" dirty="0"/>
          </a:p>
        </p:txBody>
      </p:sp>
      <p:sp>
        <p:nvSpPr>
          <p:cNvPr id="7" name="Oval 6">
            <a:extLst>
              <a:ext uri="{FF2B5EF4-FFF2-40B4-BE49-F238E27FC236}">
                <a16:creationId xmlns:a16="http://schemas.microsoft.com/office/drawing/2014/main" id="{2AA8FBCB-8410-AED9-210A-141C00647CE0}"/>
              </a:ext>
            </a:extLst>
          </p:cNvPr>
          <p:cNvSpPr/>
          <p:nvPr/>
        </p:nvSpPr>
        <p:spPr bwMode="auto">
          <a:xfrm>
            <a:off x="5976150" y="4121054"/>
            <a:ext cx="1464816" cy="87889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r>
              <a:rPr kumimoji="0" lang="en-IE" sz="1200" b="0" i="0" u="none" strike="noStrike" cap="none" normalizeH="0" baseline="0" dirty="0">
                <a:ln>
                  <a:noFill/>
                </a:ln>
                <a:solidFill>
                  <a:schemeClr val="bg1"/>
                </a:solidFill>
                <a:effectLst/>
              </a:rPr>
              <a:t>Pre-Processing</a:t>
            </a:r>
          </a:p>
        </p:txBody>
      </p:sp>
      <p:sp>
        <p:nvSpPr>
          <p:cNvPr id="8" name="Rectangle: Rounded Corners 7">
            <a:extLst>
              <a:ext uri="{FF2B5EF4-FFF2-40B4-BE49-F238E27FC236}">
                <a16:creationId xmlns:a16="http://schemas.microsoft.com/office/drawing/2014/main" id="{89764B5C-DE52-2308-26A8-9BFDA03B2B88}"/>
              </a:ext>
            </a:extLst>
          </p:cNvPr>
          <p:cNvSpPr/>
          <p:nvPr/>
        </p:nvSpPr>
        <p:spPr bwMode="auto">
          <a:xfrm>
            <a:off x="6082683" y="2591255"/>
            <a:ext cx="1251751" cy="71909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r>
              <a:rPr kumimoji="0" lang="en-IE" sz="1200" b="0" i="0" u="none" strike="noStrike" cap="none" normalizeH="0" baseline="0" dirty="0">
                <a:ln>
                  <a:noFill/>
                </a:ln>
                <a:solidFill>
                  <a:schemeClr val="bg1"/>
                </a:solidFill>
                <a:effectLst/>
              </a:rPr>
              <a:t>Fourier Transform</a:t>
            </a:r>
          </a:p>
        </p:txBody>
      </p:sp>
      <p:sp>
        <p:nvSpPr>
          <p:cNvPr id="9" name="Rectangle: Rounded Corners 8">
            <a:extLst>
              <a:ext uri="{FF2B5EF4-FFF2-40B4-BE49-F238E27FC236}">
                <a16:creationId xmlns:a16="http://schemas.microsoft.com/office/drawing/2014/main" id="{5CFA2B5D-FAB3-DB19-9125-1089D3A17365}"/>
              </a:ext>
            </a:extLst>
          </p:cNvPr>
          <p:cNvSpPr/>
          <p:nvPr/>
        </p:nvSpPr>
        <p:spPr bwMode="auto">
          <a:xfrm>
            <a:off x="7877005" y="2591255"/>
            <a:ext cx="1251751" cy="71909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r>
              <a:rPr kumimoji="0" lang="en-IE" sz="1200" b="0" i="0" u="none" strike="noStrike" cap="none" normalizeH="0" baseline="0" dirty="0">
                <a:ln>
                  <a:noFill/>
                </a:ln>
                <a:solidFill>
                  <a:schemeClr val="bg1"/>
                </a:solidFill>
                <a:effectLst/>
              </a:rPr>
              <a:t>Filter Function H(</a:t>
            </a:r>
            <a:r>
              <a:rPr kumimoji="0" lang="en-IE" sz="1200" b="0" i="0" u="none" strike="noStrike" cap="none" normalizeH="0" baseline="0" dirty="0" err="1">
                <a:ln>
                  <a:noFill/>
                </a:ln>
                <a:solidFill>
                  <a:schemeClr val="bg1"/>
                </a:solidFill>
                <a:effectLst/>
              </a:rPr>
              <a:t>u,</a:t>
            </a:r>
            <a:r>
              <a:rPr lang="en-IE" sz="1200" dirty="0" err="1">
                <a:solidFill>
                  <a:schemeClr val="bg1"/>
                </a:solidFill>
              </a:rPr>
              <a:t>v</a:t>
            </a:r>
            <a:r>
              <a:rPr kumimoji="0" lang="en-IE" sz="1200" b="0" i="0" u="none" strike="noStrike" cap="none" normalizeH="0" baseline="0" dirty="0">
                <a:ln>
                  <a:noFill/>
                </a:ln>
                <a:solidFill>
                  <a:schemeClr val="bg1"/>
                </a:solidFill>
                <a:effectLst/>
              </a:rPr>
              <a:t>)</a:t>
            </a:r>
          </a:p>
        </p:txBody>
      </p:sp>
      <p:sp>
        <p:nvSpPr>
          <p:cNvPr id="10" name="Rectangle: Rounded Corners 9">
            <a:extLst>
              <a:ext uri="{FF2B5EF4-FFF2-40B4-BE49-F238E27FC236}">
                <a16:creationId xmlns:a16="http://schemas.microsoft.com/office/drawing/2014/main" id="{6DCAC49E-97D5-A52F-0E80-2CF5B54762B3}"/>
              </a:ext>
            </a:extLst>
          </p:cNvPr>
          <p:cNvSpPr/>
          <p:nvPr/>
        </p:nvSpPr>
        <p:spPr bwMode="auto">
          <a:xfrm>
            <a:off x="9671326" y="2591255"/>
            <a:ext cx="1251751" cy="71909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r>
              <a:rPr kumimoji="0" lang="en-IE" sz="1200" b="0" i="0" u="none" strike="noStrike" cap="none" normalizeH="0" baseline="0" dirty="0">
                <a:ln>
                  <a:noFill/>
                </a:ln>
                <a:solidFill>
                  <a:schemeClr val="bg1"/>
                </a:solidFill>
                <a:effectLst/>
              </a:rPr>
              <a:t>Inverse Fourier Transform</a:t>
            </a:r>
          </a:p>
        </p:txBody>
      </p:sp>
      <p:sp>
        <p:nvSpPr>
          <p:cNvPr id="11" name="Oval 10">
            <a:extLst>
              <a:ext uri="{FF2B5EF4-FFF2-40B4-BE49-F238E27FC236}">
                <a16:creationId xmlns:a16="http://schemas.microsoft.com/office/drawing/2014/main" id="{1DF35B4A-DD28-A0F0-8606-471A9B084FB0}"/>
              </a:ext>
            </a:extLst>
          </p:cNvPr>
          <p:cNvSpPr/>
          <p:nvPr/>
        </p:nvSpPr>
        <p:spPr bwMode="auto">
          <a:xfrm>
            <a:off x="9561629" y="4121054"/>
            <a:ext cx="1464816" cy="87889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r>
              <a:rPr kumimoji="0" lang="en-IE" sz="1200" b="0" i="0" u="none" strike="noStrike" cap="none" normalizeH="0" baseline="0" dirty="0">
                <a:ln>
                  <a:noFill/>
                </a:ln>
                <a:solidFill>
                  <a:schemeClr val="bg1"/>
                </a:solidFill>
                <a:effectLst/>
              </a:rPr>
              <a:t>Post-processing</a:t>
            </a:r>
          </a:p>
        </p:txBody>
      </p:sp>
      <p:sp>
        <p:nvSpPr>
          <p:cNvPr id="12" name="Arrow: Down 11">
            <a:extLst>
              <a:ext uri="{FF2B5EF4-FFF2-40B4-BE49-F238E27FC236}">
                <a16:creationId xmlns:a16="http://schemas.microsoft.com/office/drawing/2014/main" id="{3450A0CD-8A4B-AC76-85BE-BDE92A0040BA}"/>
              </a:ext>
            </a:extLst>
          </p:cNvPr>
          <p:cNvSpPr/>
          <p:nvPr/>
        </p:nvSpPr>
        <p:spPr bwMode="auto">
          <a:xfrm rot="10800000">
            <a:off x="6523871" y="4999944"/>
            <a:ext cx="363984" cy="68993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endParaRPr kumimoji="0" lang="en-IE" sz="1800" b="0" i="0" u="none" strike="noStrike" cap="none" normalizeH="0" baseline="0">
              <a:ln>
                <a:noFill/>
              </a:ln>
              <a:solidFill>
                <a:schemeClr val="bg1"/>
              </a:solidFill>
              <a:effectLst/>
              <a:latin typeface="Verdana" pitchFamily="32" charset="0"/>
            </a:endParaRPr>
          </a:p>
        </p:txBody>
      </p:sp>
      <p:sp>
        <p:nvSpPr>
          <p:cNvPr id="13" name="TextBox 12">
            <a:extLst>
              <a:ext uri="{FF2B5EF4-FFF2-40B4-BE49-F238E27FC236}">
                <a16:creationId xmlns:a16="http://schemas.microsoft.com/office/drawing/2014/main" id="{79999F20-485D-B3CE-0FD7-40A0353B2402}"/>
              </a:ext>
            </a:extLst>
          </p:cNvPr>
          <p:cNvSpPr txBox="1"/>
          <p:nvPr/>
        </p:nvSpPr>
        <p:spPr>
          <a:xfrm>
            <a:off x="6271945" y="5762306"/>
            <a:ext cx="930383" cy="461665"/>
          </a:xfrm>
          <a:prstGeom prst="rect">
            <a:avLst/>
          </a:prstGeom>
          <a:noFill/>
        </p:spPr>
        <p:txBody>
          <a:bodyPr wrap="none" rtlCol="0">
            <a:spAutoFit/>
          </a:bodyPr>
          <a:lstStyle/>
          <a:p>
            <a:pPr algn="ctr"/>
            <a:r>
              <a:rPr lang="en-IE" sz="1200" dirty="0"/>
              <a:t>f(</a:t>
            </a:r>
            <a:r>
              <a:rPr lang="en-IE" sz="1200" dirty="0" err="1"/>
              <a:t>x,y</a:t>
            </a:r>
            <a:r>
              <a:rPr lang="en-IE" sz="1200" dirty="0"/>
              <a:t>)</a:t>
            </a:r>
          </a:p>
          <a:p>
            <a:pPr algn="ctr"/>
            <a:r>
              <a:rPr lang="en-IE" sz="1200" dirty="0"/>
              <a:t>Input image</a:t>
            </a:r>
          </a:p>
        </p:txBody>
      </p:sp>
      <p:sp>
        <p:nvSpPr>
          <p:cNvPr id="14" name="TextBox 13">
            <a:extLst>
              <a:ext uri="{FF2B5EF4-FFF2-40B4-BE49-F238E27FC236}">
                <a16:creationId xmlns:a16="http://schemas.microsoft.com/office/drawing/2014/main" id="{612DE6C0-B3A7-BB8E-5B8C-43BA1DB1C168}"/>
              </a:ext>
            </a:extLst>
          </p:cNvPr>
          <p:cNvSpPr txBox="1"/>
          <p:nvPr/>
        </p:nvSpPr>
        <p:spPr>
          <a:xfrm>
            <a:off x="9687781" y="5762306"/>
            <a:ext cx="1212511" cy="461665"/>
          </a:xfrm>
          <a:prstGeom prst="rect">
            <a:avLst/>
          </a:prstGeom>
          <a:noFill/>
        </p:spPr>
        <p:txBody>
          <a:bodyPr wrap="none" rtlCol="0">
            <a:spAutoFit/>
          </a:bodyPr>
          <a:lstStyle/>
          <a:p>
            <a:pPr algn="ctr"/>
            <a:r>
              <a:rPr lang="en-IE" sz="1200" dirty="0"/>
              <a:t>g(</a:t>
            </a:r>
            <a:r>
              <a:rPr lang="en-IE" sz="1200" dirty="0" err="1"/>
              <a:t>x,y</a:t>
            </a:r>
            <a:r>
              <a:rPr lang="en-IE" sz="1200" dirty="0"/>
              <a:t>)</a:t>
            </a:r>
          </a:p>
          <a:p>
            <a:pPr algn="ctr"/>
            <a:r>
              <a:rPr lang="en-IE" sz="1200" dirty="0"/>
              <a:t>Enhanced image</a:t>
            </a:r>
          </a:p>
        </p:txBody>
      </p:sp>
      <p:sp>
        <p:nvSpPr>
          <p:cNvPr id="15" name="TextBox 14">
            <a:extLst>
              <a:ext uri="{FF2B5EF4-FFF2-40B4-BE49-F238E27FC236}">
                <a16:creationId xmlns:a16="http://schemas.microsoft.com/office/drawing/2014/main" id="{A8D999D8-0DF8-25F8-26B3-89BE6E374695}"/>
              </a:ext>
            </a:extLst>
          </p:cNvPr>
          <p:cNvSpPr txBox="1"/>
          <p:nvPr/>
        </p:nvSpPr>
        <p:spPr>
          <a:xfrm>
            <a:off x="7312678" y="3310344"/>
            <a:ext cx="535724" cy="276999"/>
          </a:xfrm>
          <a:prstGeom prst="rect">
            <a:avLst/>
          </a:prstGeom>
          <a:noFill/>
        </p:spPr>
        <p:txBody>
          <a:bodyPr wrap="none" rtlCol="0">
            <a:spAutoFit/>
          </a:bodyPr>
          <a:lstStyle/>
          <a:p>
            <a:pPr algn="ctr"/>
            <a:r>
              <a:rPr lang="en-IE" sz="1200" dirty="0"/>
              <a:t>F(</a:t>
            </a:r>
            <a:r>
              <a:rPr lang="en-IE" sz="1200" dirty="0" err="1"/>
              <a:t>u,v</a:t>
            </a:r>
            <a:r>
              <a:rPr lang="en-IE" sz="1200" dirty="0"/>
              <a:t>)</a:t>
            </a:r>
          </a:p>
        </p:txBody>
      </p:sp>
      <p:sp>
        <p:nvSpPr>
          <p:cNvPr id="16" name="TextBox 15">
            <a:extLst>
              <a:ext uri="{FF2B5EF4-FFF2-40B4-BE49-F238E27FC236}">
                <a16:creationId xmlns:a16="http://schemas.microsoft.com/office/drawing/2014/main" id="{74A33FEA-E2FE-1AC0-C37C-17A20290CA8B}"/>
              </a:ext>
            </a:extLst>
          </p:cNvPr>
          <p:cNvSpPr txBox="1"/>
          <p:nvPr/>
        </p:nvSpPr>
        <p:spPr>
          <a:xfrm>
            <a:off x="8930554" y="3349400"/>
            <a:ext cx="938976" cy="276999"/>
          </a:xfrm>
          <a:prstGeom prst="rect">
            <a:avLst/>
          </a:prstGeom>
          <a:noFill/>
        </p:spPr>
        <p:txBody>
          <a:bodyPr wrap="none" rtlCol="0">
            <a:spAutoFit/>
          </a:bodyPr>
          <a:lstStyle/>
          <a:p>
            <a:pPr algn="ctr"/>
            <a:r>
              <a:rPr lang="en-IE" sz="1200" dirty="0"/>
              <a:t>H(</a:t>
            </a:r>
            <a:r>
              <a:rPr lang="en-IE" sz="1200" dirty="0" err="1"/>
              <a:t>u,v</a:t>
            </a:r>
            <a:r>
              <a:rPr lang="en-IE" sz="1200" dirty="0"/>
              <a:t>,)F(</a:t>
            </a:r>
            <a:r>
              <a:rPr lang="en-IE" sz="1200" dirty="0" err="1"/>
              <a:t>u,v</a:t>
            </a:r>
            <a:r>
              <a:rPr lang="en-IE" sz="1200" dirty="0"/>
              <a:t>)</a:t>
            </a:r>
          </a:p>
        </p:txBody>
      </p:sp>
      <p:sp>
        <p:nvSpPr>
          <p:cNvPr id="17" name="TextBox 16">
            <a:extLst>
              <a:ext uri="{FF2B5EF4-FFF2-40B4-BE49-F238E27FC236}">
                <a16:creationId xmlns:a16="http://schemas.microsoft.com/office/drawing/2014/main" id="{1D98CF32-A63E-0177-D5E4-3E79F5F7B334}"/>
              </a:ext>
            </a:extLst>
          </p:cNvPr>
          <p:cNvSpPr txBox="1"/>
          <p:nvPr/>
        </p:nvSpPr>
        <p:spPr>
          <a:xfrm>
            <a:off x="6737137" y="1736009"/>
            <a:ext cx="3771032" cy="369332"/>
          </a:xfrm>
          <a:prstGeom prst="rect">
            <a:avLst/>
          </a:prstGeom>
          <a:noFill/>
        </p:spPr>
        <p:txBody>
          <a:bodyPr wrap="none" rtlCol="0">
            <a:spAutoFit/>
          </a:bodyPr>
          <a:lstStyle/>
          <a:p>
            <a:r>
              <a:rPr lang="en-IE" dirty="0"/>
              <a:t>Frequency Domain Filtering Operation</a:t>
            </a:r>
          </a:p>
        </p:txBody>
      </p:sp>
      <p:sp>
        <p:nvSpPr>
          <p:cNvPr id="18" name="Arrow: Down 17">
            <a:extLst>
              <a:ext uri="{FF2B5EF4-FFF2-40B4-BE49-F238E27FC236}">
                <a16:creationId xmlns:a16="http://schemas.microsoft.com/office/drawing/2014/main" id="{718F9284-12FE-9FB9-402B-DC5C9EFC75E6}"/>
              </a:ext>
            </a:extLst>
          </p:cNvPr>
          <p:cNvSpPr/>
          <p:nvPr/>
        </p:nvSpPr>
        <p:spPr bwMode="auto">
          <a:xfrm>
            <a:off x="10112044" y="5001334"/>
            <a:ext cx="363984" cy="68993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endParaRPr kumimoji="0" lang="en-IE" sz="1800" b="0" i="0" u="none" strike="noStrike" cap="none" normalizeH="0" baseline="0">
              <a:ln>
                <a:noFill/>
              </a:ln>
              <a:solidFill>
                <a:schemeClr val="bg1"/>
              </a:solidFill>
              <a:effectLst/>
              <a:latin typeface="Verdana" pitchFamily="32" charset="0"/>
            </a:endParaRPr>
          </a:p>
        </p:txBody>
      </p:sp>
      <p:sp>
        <p:nvSpPr>
          <p:cNvPr id="19" name="Arrow: Down 18">
            <a:extLst>
              <a:ext uri="{FF2B5EF4-FFF2-40B4-BE49-F238E27FC236}">
                <a16:creationId xmlns:a16="http://schemas.microsoft.com/office/drawing/2014/main" id="{F54DEABD-30C9-53FD-D92B-41F6BE6F4449}"/>
              </a:ext>
            </a:extLst>
          </p:cNvPr>
          <p:cNvSpPr/>
          <p:nvPr/>
        </p:nvSpPr>
        <p:spPr bwMode="auto">
          <a:xfrm rot="10800000">
            <a:off x="6555144" y="3278716"/>
            <a:ext cx="363984" cy="84233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endParaRPr kumimoji="0" lang="en-IE" sz="1800" b="0" i="0" u="none" strike="noStrike" cap="none" normalizeH="0" baseline="0">
              <a:ln>
                <a:noFill/>
              </a:ln>
              <a:solidFill>
                <a:schemeClr val="bg1"/>
              </a:solidFill>
              <a:effectLst/>
              <a:latin typeface="Verdana" pitchFamily="32" charset="0"/>
            </a:endParaRPr>
          </a:p>
        </p:txBody>
      </p:sp>
      <p:sp>
        <p:nvSpPr>
          <p:cNvPr id="20" name="Arrow: Down 19">
            <a:extLst>
              <a:ext uri="{FF2B5EF4-FFF2-40B4-BE49-F238E27FC236}">
                <a16:creationId xmlns:a16="http://schemas.microsoft.com/office/drawing/2014/main" id="{5558FFCA-BDFE-159F-2909-FC10EE955AB8}"/>
              </a:ext>
            </a:extLst>
          </p:cNvPr>
          <p:cNvSpPr/>
          <p:nvPr/>
        </p:nvSpPr>
        <p:spPr bwMode="auto">
          <a:xfrm>
            <a:off x="10112044" y="3310347"/>
            <a:ext cx="363984" cy="80931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endParaRPr kumimoji="0" lang="en-IE" sz="1800" b="0" i="0" u="none" strike="noStrike" cap="none" normalizeH="0" baseline="0">
              <a:ln>
                <a:noFill/>
              </a:ln>
              <a:solidFill>
                <a:schemeClr val="bg1"/>
              </a:solidFill>
              <a:effectLst/>
              <a:latin typeface="Verdana" pitchFamily="32" charset="0"/>
            </a:endParaRPr>
          </a:p>
        </p:txBody>
      </p:sp>
      <p:sp>
        <p:nvSpPr>
          <p:cNvPr id="21" name="Arrow: Down 20">
            <a:extLst>
              <a:ext uri="{FF2B5EF4-FFF2-40B4-BE49-F238E27FC236}">
                <a16:creationId xmlns:a16="http://schemas.microsoft.com/office/drawing/2014/main" id="{E1B9D23D-C952-549A-8F43-4F990C97D294}"/>
              </a:ext>
            </a:extLst>
          </p:cNvPr>
          <p:cNvSpPr/>
          <p:nvPr/>
        </p:nvSpPr>
        <p:spPr bwMode="auto">
          <a:xfrm rot="16200000">
            <a:off x="7420305" y="2682937"/>
            <a:ext cx="363984" cy="535725"/>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endParaRPr kumimoji="0" lang="en-IE" sz="1800" b="0" i="0" u="none" strike="noStrike" cap="none" normalizeH="0" baseline="0">
              <a:ln>
                <a:noFill/>
              </a:ln>
              <a:solidFill>
                <a:schemeClr val="bg1"/>
              </a:solidFill>
              <a:effectLst/>
              <a:latin typeface="Verdana" pitchFamily="32" charset="0"/>
            </a:endParaRPr>
          </a:p>
        </p:txBody>
      </p:sp>
      <p:sp>
        <p:nvSpPr>
          <p:cNvPr id="22" name="Arrow: Down 21">
            <a:extLst>
              <a:ext uri="{FF2B5EF4-FFF2-40B4-BE49-F238E27FC236}">
                <a16:creationId xmlns:a16="http://schemas.microsoft.com/office/drawing/2014/main" id="{77F59D52-4C3F-025D-044A-2FF3B29AA570}"/>
              </a:ext>
            </a:extLst>
          </p:cNvPr>
          <p:cNvSpPr/>
          <p:nvPr/>
        </p:nvSpPr>
        <p:spPr bwMode="auto">
          <a:xfrm rot="16200000">
            <a:off x="9218050" y="2679517"/>
            <a:ext cx="363984" cy="54256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endParaRPr kumimoji="0" lang="en-IE" sz="1800" b="0" i="0" u="none" strike="noStrike" cap="none" normalizeH="0" baseline="0">
              <a:ln>
                <a:noFill/>
              </a:ln>
              <a:solidFill>
                <a:schemeClr val="bg1"/>
              </a:solidFill>
              <a:effectLst/>
              <a:latin typeface="Verdana" pitchFamily="32"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a:extLst>
              <a:ext uri="{FF2B5EF4-FFF2-40B4-BE49-F238E27FC236}">
                <a16:creationId xmlns:a16="http://schemas.microsoft.com/office/drawing/2014/main" id="{0F6D4B48-650E-44F8-B27B-FCC32153DA48}"/>
              </a:ext>
            </a:extLst>
          </p:cNvPr>
          <p:cNvSpPr>
            <a:spLocks noGrp="1" noChangeArrowheads="1"/>
          </p:cNvSpPr>
          <p:nvPr>
            <p:ph type="title"/>
          </p:nvPr>
        </p:nvSpPr>
        <p:spPr/>
        <p:txBody>
          <a:bodyPr/>
          <a:lstStyle/>
          <a:p>
            <a:pPr eaLnBrk="1" hangingPunct="1"/>
            <a:r>
              <a:rPr lang="en-GB" altLang="en-US" sz="3200"/>
              <a:t>Working with Fourier transforms</a:t>
            </a:r>
            <a:br>
              <a:rPr lang="en-GB" altLang="en-US" sz="3200"/>
            </a:br>
            <a:r>
              <a:rPr lang="en-GB" altLang="en-US" sz="3200"/>
              <a:t>- some examples</a:t>
            </a:r>
            <a:endParaRPr lang="en-US" altLang="en-US" sz="3200"/>
          </a:p>
        </p:txBody>
      </p:sp>
      <p:pic>
        <p:nvPicPr>
          <p:cNvPr id="32771" name="Picture 4" descr="addition">
            <a:extLst>
              <a:ext uri="{FF2B5EF4-FFF2-40B4-BE49-F238E27FC236}">
                <a16:creationId xmlns:a16="http://schemas.microsoft.com/office/drawing/2014/main" id="{541CCA42-93C2-4114-99CA-60242FE97B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74716" y="1665658"/>
            <a:ext cx="5710136" cy="44907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2" name="Text Box 6">
            <a:extLst>
              <a:ext uri="{FF2B5EF4-FFF2-40B4-BE49-F238E27FC236}">
                <a16:creationId xmlns:a16="http://schemas.microsoft.com/office/drawing/2014/main" id="{3C062AA1-9E05-44EE-816D-E2FBB24152F6}"/>
              </a:ext>
            </a:extLst>
          </p:cNvPr>
          <p:cNvSpPr txBox="1">
            <a:spLocks noChangeArrowheads="1"/>
          </p:cNvSpPr>
          <p:nvPr/>
        </p:nvSpPr>
        <p:spPr bwMode="auto">
          <a:xfrm>
            <a:off x="8274152" y="3429000"/>
            <a:ext cx="2266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altLang="en-US" dirty="0">
                <a:latin typeface="+mn-lt"/>
              </a:rPr>
              <a:t>This illustrates</a:t>
            </a:r>
          </a:p>
          <a:p>
            <a:pPr algn="just"/>
            <a:r>
              <a:rPr lang="en-GB" altLang="en-US" dirty="0">
                <a:latin typeface="+mn-lt"/>
              </a:rPr>
              <a:t>the addition theorem</a:t>
            </a:r>
            <a:endParaRPr lang="en-US" altLang="en-US" dirty="0">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a:extLst>
              <a:ext uri="{FF2B5EF4-FFF2-40B4-BE49-F238E27FC236}">
                <a16:creationId xmlns:a16="http://schemas.microsoft.com/office/drawing/2014/main" id="{DD4C5498-3367-4E96-810E-6E592C616031}"/>
              </a:ext>
            </a:extLst>
          </p:cNvPr>
          <p:cNvSpPr>
            <a:spLocks noGrp="1" noChangeArrowheads="1"/>
          </p:cNvSpPr>
          <p:nvPr>
            <p:ph type="title"/>
          </p:nvPr>
        </p:nvSpPr>
        <p:spPr/>
        <p:txBody>
          <a:bodyPr/>
          <a:lstStyle/>
          <a:p>
            <a:pPr eaLnBrk="1" hangingPunct="1"/>
            <a:r>
              <a:rPr lang="en-GB" altLang="en-US" sz="3200"/>
              <a:t>Working with Fourier transforms</a:t>
            </a:r>
            <a:br>
              <a:rPr lang="en-GB" altLang="en-US" sz="3200"/>
            </a:br>
            <a:r>
              <a:rPr lang="en-GB" altLang="en-US" sz="3200"/>
              <a:t>- some examples</a:t>
            </a:r>
            <a:endParaRPr lang="en-US" altLang="en-US" sz="3200"/>
          </a:p>
        </p:txBody>
      </p:sp>
      <p:sp>
        <p:nvSpPr>
          <p:cNvPr id="33795" name="Text Box 4">
            <a:extLst>
              <a:ext uri="{FF2B5EF4-FFF2-40B4-BE49-F238E27FC236}">
                <a16:creationId xmlns:a16="http://schemas.microsoft.com/office/drawing/2014/main" id="{343A2DEF-262B-45DB-84C0-F1CAF56C3D1A}"/>
              </a:ext>
            </a:extLst>
          </p:cNvPr>
          <p:cNvSpPr txBox="1">
            <a:spLocks noChangeArrowheads="1"/>
          </p:cNvSpPr>
          <p:nvPr/>
        </p:nvSpPr>
        <p:spPr bwMode="auto">
          <a:xfrm>
            <a:off x="4800600" y="5581751"/>
            <a:ext cx="2736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latin typeface="+mn-lt"/>
              </a:rPr>
              <a:t>This illustrates</a:t>
            </a:r>
          </a:p>
          <a:p>
            <a:pPr algn="ctr"/>
            <a:r>
              <a:rPr lang="en-GB" altLang="en-US">
                <a:latin typeface="+mn-lt"/>
              </a:rPr>
              <a:t>the rotation theorem</a:t>
            </a:r>
            <a:endParaRPr lang="en-US" altLang="en-US">
              <a:latin typeface="+mn-lt"/>
            </a:endParaRPr>
          </a:p>
        </p:txBody>
      </p:sp>
      <p:pic>
        <p:nvPicPr>
          <p:cNvPr id="33796" name="Picture 6" descr="rotation">
            <a:extLst>
              <a:ext uri="{FF2B5EF4-FFF2-40B4-BE49-F238E27FC236}">
                <a16:creationId xmlns:a16="http://schemas.microsoft.com/office/drawing/2014/main" id="{4F28D67C-5F48-482B-92E0-4878C44D3A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87704" y="2237362"/>
            <a:ext cx="8960909" cy="29345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a:extLst>
              <a:ext uri="{FF2B5EF4-FFF2-40B4-BE49-F238E27FC236}">
                <a16:creationId xmlns:a16="http://schemas.microsoft.com/office/drawing/2014/main" id="{DBA0C513-4296-4192-BD45-D31C0EEB298F}"/>
              </a:ext>
            </a:extLst>
          </p:cNvPr>
          <p:cNvSpPr>
            <a:spLocks noGrp="1" noChangeArrowheads="1"/>
          </p:cNvSpPr>
          <p:nvPr>
            <p:ph type="title"/>
          </p:nvPr>
        </p:nvSpPr>
        <p:spPr/>
        <p:txBody>
          <a:bodyPr/>
          <a:lstStyle/>
          <a:p>
            <a:pPr eaLnBrk="1" hangingPunct="1"/>
            <a:r>
              <a:rPr lang="en-GB" altLang="en-US" sz="3200"/>
              <a:t>Working with Fourier transforms</a:t>
            </a:r>
            <a:br>
              <a:rPr lang="en-GB" altLang="en-US" sz="3200"/>
            </a:br>
            <a:r>
              <a:rPr lang="en-GB" altLang="en-US" sz="3200"/>
              <a:t>- some examples</a:t>
            </a:r>
            <a:endParaRPr lang="en-US" altLang="en-US" sz="3200"/>
          </a:p>
        </p:txBody>
      </p:sp>
      <p:sp>
        <p:nvSpPr>
          <p:cNvPr id="34819" name="Text Box 3">
            <a:extLst>
              <a:ext uri="{FF2B5EF4-FFF2-40B4-BE49-F238E27FC236}">
                <a16:creationId xmlns:a16="http://schemas.microsoft.com/office/drawing/2014/main" id="{1B9BA022-DCF2-4D7F-B6A7-37C3A6F2B288}"/>
              </a:ext>
            </a:extLst>
          </p:cNvPr>
          <p:cNvSpPr txBox="1">
            <a:spLocks noChangeArrowheads="1"/>
          </p:cNvSpPr>
          <p:nvPr/>
        </p:nvSpPr>
        <p:spPr bwMode="auto">
          <a:xfrm>
            <a:off x="4826203" y="5577632"/>
            <a:ext cx="2736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dirty="0"/>
              <a:t>This illustrates</a:t>
            </a:r>
          </a:p>
          <a:p>
            <a:pPr algn="ctr"/>
            <a:r>
              <a:rPr lang="en-GB" altLang="en-US" dirty="0"/>
              <a:t>the shift theorem</a:t>
            </a:r>
            <a:endParaRPr lang="en-US" altLang="en-US" dirty="0"/>
          </a:p>
        </p:txBody>
      </p:sp>
      <p:pic>
        <p:nvPicPr>
          <p:cNvPr id="34820" name="Picture 6" descr="shift">
            <a:extLst>
              <a:ext uri="{FF2B5EF4-FFF2-40B4-BE49-F238E27FC236}">
                <a16:creationId xmlns:a16="http://schemas.microsoft.com/office/drawing/2014/main" id="{F83F142B-02ED-4F47-BA18-5346669A5B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96431" y="1846635"/>
            <a:ext cx="5799138" cy="37242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a:extLst>
              <a:ext uri="{FF2B5EF4-FFF2-40B4-BE49-F238E27FC236}">
                <a16:creationId xmlns:a16="http://schemas.microsoft.com/office/drawing/2014/main" id="{E53BB0B9-DC79-40D1-85C3-EA7B6EE4B66A}"/>
              </a:ext>
            </a:extLst>
          </p:cNvPr>
          <p:cNvSpPr>
            <a:spLocks noGrp="1" noChangeArrowheads="1"/>
          </p:cNvSpPr>
          <p:nvPr>
            <p:ph type="title"/>
          </p:nvPr>
        </p:nvSpPr>
        <p:spPr/>
        <p:txBody>
          <a:bodyPr/>
          <a:lstStyle/>
          <a:p>
            <a:pPr eaLnBrk="1" hangingPunct="1"/>
            <a:r>
              <a:rPr lang="en-GB" altLang="en-US" sz="3200"/>
              <a:t>Working with Fourier transforms</a:t>
            </a:r>
            <a:br>
              <a:rPr lang="en-GB" altLang="en-US" sz="3200"/>
            </a:br>
            <a:r>
              <a:rPr lang="en-GB" altLang="en-US" sz="3200"/>
              <a:t>- some examples</a:t>
            </a:r>
            <a:endParaRPr lang="en-US" altLang="en-US" sz="3200"/>
          </a:p>
        </p:txBody>
      </p:sp>
      <p:sp>
        <p:nvSpPr>
          <p:cNvPr id="35843" name="Text Box 3">
            <a:extLst>
              <a:ext uri="{FF2B5EF4-FFF2-40B4-BE49-F238E27FC236}">
                <a16:creationId xmlns:a16="http://schemas.microsoft.com/office/drawing/2014/main" id="{3B223294-A77D-40E9-9C06-3DE5D7C8E46E}"/>
              </a:ext>
            </a:extLst>
          </p:cNvPr>
          <p:cNvSpPr txBox="1">
            <a:spLocks noChangeArrowheads="1"/>
          </p:cNvSpPr>
          <p:nvPr/>
        </p:nvSpPr>
        <p:spPr bwMode="auto">
          <a:xfrm>
            <a:off x="4830761" y="5594823"/>
            <a:ext cx="2736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This illustrates</a:t>
            </a:r>
          </a:p>
          <a:p>
            <a:pPr algn="ctr"/>
            <a:r>
              <a:rPr lang="en-GB" altLang="en-US"/>
              <a:t>the similarity theorem</a:t>
            </a:r>
            <a:endParaRPr lang="en-US" altLang="en-US"/>
          </a:p>
        </p:txBody>
      </p:sp>
      <p:pic>
        <p:nvPicPr>
          <p:cNvPr id="35844" name="Picture 6" descr="similarity">
            <a:extLst>
              <a:ext uri="{FF2B5EF4-FFF2-40B4-BE49-F238E27FC236}">
                <a16:creationId xmlns:a16="http://schemas.microsoft.com/office/drawing/2014/main" id="{11B59E26-404E-4225-B08A-B73E47B3AD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1470" y="2343313"/>
            <a:ext cx="8742768" cy="2785562"/>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a:extLst>
              <a:ext uri="{FF2B5EF4-FFF2-40B4-BE49-F238E27FC236}">
                <a16:creationId xmlns:a16="http://schemas.microsoft.com/office/drawing/2014/main" id="{BCA7D9D8-75E5-405D-A487-3D9C10C1A379}"/>
              </a:ext>
            </a:extLst>
          </p:cNvPr>
          <p:cNvSpPr>
            <a:spLocks noGrp="1" noChangeArrowheads="1"/>
          </p:cNvSpPr>
          <p:nvPr>
            <p:ph type="title"/>
          </p:nvPr>
        </p:nvSpPr>
        <p:spPr/>
        <p:txBody>
          <a:bodyPr/>
          <a:lstStyle/>
          <a:p>
            <a:pPr eaLnBrk="1" hangingPunct="1"/>
            <a:r>
              <a:rPr lang="en-GB" altLang="en-US" sz="3200"/>
              <a:t>Working with Fourier transforms</a:t>
            </a:r>
            <a:br>
              <a:rPr lang="en-GB" altLang="en-US" sz="3200"/>
            </a:br>
            <a:r>
              <a:rPr lang="en-GB" altLang="en-US" sz="3200"/>
              <a:t>- some examples</a:t>
            </a:r>
            <a:endParaRPr lang="en-US" altLang="en-US" sz="3200"/>
          </a:p>
        </p:txBody>
      </p:sp>
      <p:sp>
        <p:nvSpPr>
          <p:cNvPr id="36867" name="Text Box 3">
            <a:extLst>
              <a:ext uri="{FF2B5EF4-FFF2-40B4-BE49-F238E27FC236}">
                <a16:creationId xmlns:a16="http://schemas.microsoft.com/office/drawing/2014/main" id="{3209CAD4-C850-486E-B173-A09015E51647}"/>
              </a:ext>
            </a:extLst>
          </p:cNvPr>
          <p:cNvSpPr txBox="1">
            <a:spLocks noChangeArrowheads="1"/>
          </p:cNvSpPr>
          <p:nvPr/>
        </p:nvSpPr>
        <p:spPr bwMode="auto">
          <a:xfrm>
            <a:off x="3287713" y="5478091"/>
            <a:ext cx="56880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latin typeface="+mn-lt"/>
              </a:rPr>
              <a:t>The periodic structure in the image comes through in the appearance of the transform</a:t>
            </a:r>
            <a:endParaRPr lang="en-US" altLang="en-US">
              <a:latin typeface="+mn-lt"/>
            </a:endParaRPr>
          </a:p>
        </p:txBody>
      </p:sp>
      <p:pic>
        <p:nvPicPr>
          <p:cNvPr id="36868" name="Picture 6" descr="FT_shopfront">
            <a:extLst>
              <a:ext uri="{FF2B5EF4-FFF2-40B4-BE49-F238E27FC236}">
                <a16:creationId xmlns:a16="http://schemas.microsoft.com/office/drawing/2014/main" id="{A519A874-1FAE-48AD-9578-05C47CE991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14614" y="2237362"/>
            <a:ext cx="8562772" cy="293495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a:extLst>
              <a:ext uri="{FF2B5EF4-FFF2-40B4-BE49-F238E27FC236}">
                <a16:creationId xmlns:a16="http://schemas.microsoft.com/office/drawing/2014/main" id="{A48E8F22-7F1B-4BB2-9E5F-47A371B2DBB7}"/>
              </a:ext>
            </a:extLst>
          </p:cNvPr>
          <p:cNvSpPr>
            <a:spLocks noGrp="1" noChangeArrowheads="1"/>
          </p:cNvSpPr>
          <p:nvPr>
            <p:ph type="title"/>
          </p:nvPr>
        </p:nvSpPr>
        <p:spPr/>
        <p:txBody>
          <a:bodyPr/>
          <a:lstStyle/>
          <a:p>
            <a:pPr eaLnBrk="1" hangingPunct="1"/>
            <a:r>
              <a:rPr lang="en-GB" altLang="en-US" sz="3200"/>
              <a:t>Working with Fourier transforms</a:t>
            </a:r>
            <a:br>
              <a:rPr lang="en-GB" altLang="en-US" sz="3200"/>
            </a:br>
            <a:r>
              <a:rPr lang="en-GB" altLang="en-US" sz="3200"/>
              <a:t>- some examples</a:t>
            </a:r>
            <a:endParaRPr lang="en-US" altLang="en-US" sz="3200"/>
          </a:p>
        </p:txBody>
      </p:sp>
      <p:sp>
        <p:nvSpPr>
          <p:cNvPr id="37891" name="Text Box 3">
            <a:extLst>
              <a:ext uri="{FF2B5EF4-FFF2-40B4-BE49-F238E27FC236}">
                <a16:creationId xmlns:a16="http://schemas.microsoft.com/office/drawing/2014/main" id="{96EF8F31-6B38-4C64-88E9-3979F2E8F0B4}"/>
              </a:ext>
            </a:extLst>
          </p:cNvPr>
          <p:cNvSpPr txBox="1">
            <a:spLocks noChangeArrowheads="1"/>
          </p:cNvSpPr>
          <p:nvPr/>
        </p:nvSpPr>
        <p:spPr bwMode="auto">
          <a:xfrm>
            <a:off x="3287713" y="5876926"/>
            <a:ext cx="5688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dirty="0">
                <a:latin typeface="+mn-lt"/>
              </a:rPr>
              <a:t>No distinctive frequencies present</a:t>
            </a:r>
            <a:endParaRPr lang="en-US" altLang="en-US" dirty="0">
              <a:latin typeface="+mn-lt"/>
            </a:endParaRPr>
          </a:p>
        </p:txBody>
      </p:sp>
      <p:pic>
        <p:nvPicPr>
          <p:cNvPr id="37892" name="Picture 6" descr="FT_stones">
            <a:extLst>
              <a:ext uri="{FF2B5EF4-FFF2-40B4-BE49-F238E27FC236}">
                <a16:creationId xmlns:a16="http://schemas.microsoft.com/office/drawing/2014/main" id="{6A110E2A-0D5A-4789-B338-F8C849C5B8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62201" y="2700338"/>
            <a:ext cx="7693025" cy="30480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a:extLst>
              <a:ext uri="{FF2B5EF4-FFF2-40B4-BE49-F238E27FC236}">
                <a16:creationId xmlns:a16="http://schemas.microsoft.com/office/drawing/2014/main" id="{D4C2DC66-8345-4E9B-9FC0-D6CA0F4A3232}"/>
              </a:ext>
            </a:extLst>
          </p:cNvPr>
          <p:cNvSpPr>
            <a:spLocks noGrp="1" noChangeArrowheads="1"/>
          </p:cNvSpPr>
          <p:nvPr>
            <p:ph type="title"/>
          </p:nvPr>
        </p:nvSpPr>
        <p:spPr/>
        <p:txBody>
          <a:bodyPr/>
          <a:lstStyle/>
          <a:p>
            <a:pPr eaLnBrk="1" hangingPunct="1"/>
            <a:r>
              <a:rPr lang="en-GB" altLang="en-US" sz="3200"/>
              <a:t>Working with Fourier transforms</a:t>
            </a:r>
            <a:br>
              <a:rPr lang="en-GB" altLang="en-US" sz="3200"/>
            </a:br>
            <a:r>
              <a:rPr lang="en-GB" altLang="en-US" sz="3200"/>
              <a:t>- some examples</a:t>
            </a:r>
            <a:endParaRPr lang="en-US" altLang="en-US" sz="3200"/>
          </a:p>
        </p:txBody>
      </p:sp>
      <p:sp>
        <p:nvSpPr>
          <p:cNvPr id="38915" name="Text Box 3">
            <a:extLst>
              <a:ext uri="{FF2B5EF4-FFF2-40B4-BE49-F238E27FC236}">
                <a16:creationId xmlns:a16="http://schemas.microsoft.com/office/drawing/2014/main" id="{7528F222-5F61-4B6B-A30D-3C69F17032CB}"/>
              </a:ext>
            </a:extLst>
          </p:cNvPr>
          <p:cNvSpPr txBox="1">
            <a:spLocks noChangeArrowheads="1"/>
          </p:cNvSpPr>
          <p:nvPr/>
        </p:nvSpPr>
        <p:spPr bwMode="auto">
          <a:xfrm>
            <a:off x="3251994" y="5758260"/>
            <a:ext cx="5688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dirty="0">
                <a:latin typeface="+mn-lt"/>
              </a:rPr>
              <a:t>Distinctive frequency of interference signal present</a:t>
            </a:r>
            <a:endParaRPr lang="en-US" altLang="en-US" dirty="0">
              <a:latin typeface="+mn-lt"/>
            </a:endParaRPr>
          </a:p>
        </p:txBody>
      </p:sp>
      <p:pic>
        <p:nvPicPr>
          <p:cNvPr id="38916" name="Picture 6" descr="roguefreq_image">
            <a:extLst>
              <a:ext uri="{FF2B5EF4-FFF2-40B4-BE49-F238E27FC236}">
                <a16:creationId xmlns:a16="http://schemas.microsoft.com/office/drawing/2014/main" id="{972364B5-F92F-478D-BE1D-B8B6993353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44775" y="2424907"/>
            <a:ext cx="6902450" cy="2967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7" name="Oval 8">
            <a:extLst>
              <a:ext uri="{FF2B5EF4-FFF2-40B4-BE49-F238E27FC236}">
                <a16:creationId xmlns:a16="http://schemas.microsoft.com/office/drawing/2014/main" id="{2BF56082-A682-473F-9F3A-25296781A55F}"/>
              </a:ext>
            </a:extLst>
          </p:cNvPr>
          <p:cNvSpPr>
            <a:spLocks noChangeArrowheads="1"/>
          </p:cNvSpPr>
          <p:nvPr/>
        </p:nvSpPr>
        <p:spPr bwMode="auto">
          <a:xfrm>
            <a:off x="7677575" y="3587244"/>
            <a:ext cx="215900" cy="217487"/>
          </a:xfrm>
          <a:prstGeom prst="ellipse">
            <a:avLst/>
          </a:pr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38918" name="Oval 9">
            <a:extLst>
              <a:ext uri="{FF2B5EF4-FFF2-40B4-BE49-F238E27FC236}">
                <a16:creationId xmlns:a16="http://schemas.microsoft.com/office/drawing/2014/main" id="{0FF0A505-480D-4CDD-A759-3E896CF10E77}"/>
              </a:ext>
            </a:extLst>
          </p:cNvPr>
          <p:cNvSpPr>
            <a:spLocks noChangeArrowheads="1"/>
          </p:cNvSpPr>
          <p:nvPr/>
        </p:nvSpPr>
        <p:spPr bwMode="auto">
          <a:xfrm>
            <a:off x="8241138" y="3971419"/>
            <a:ext cx="215900" cy="217487"/>
          </a:xfrm>
          <a:prstGeom prst="ellipse">
            <a:avLst/>
          </a:pr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a:extLst>
              <a:ext uri="{FF2B5EF4-FFF2-40B4-BE49-F238E27FC236}">
                <a16:creationId xmlns:a16="http://schemas.microsoft.com/office/drawing/2014/main" id="{8E07B5B4-D271-4360-B0A0-6E1A643BFA79}"/>
              </a:ext>
            </a:extLst>
          </p:cNvPr>
          <p:cNvSpPr>
            <a:spLocks noGrp="1" noChangeArrowheads="1"/>
          </p:cNvSpPr>
          <p:nvPr>
            <p:ph type="title"/>
          </p:nvPr>
        </p:nvSpPr>
        <p:spPr>
          <a:xfrm>
            <a:off x="2286000" y="549275"/>
            <a:ext cx="7924800" cy="1143000"/>
          </a:xfrm>
        </p:spPr>
        <p:txBody>
          <a:bodyPr/>
          <a:lstStyle/>
          <a:p>
            <a:pPr eaLnBrk="1" hangingPunct="1"/>
            <a:r>
              <a:rPr lang="en-GB" altLang="en-US"/>
              <a:t>Exploring frequency space</a:t>
            </a:r>
            <a:endParaRPr lang="en-US" altLang="en-US"/>
          </a:p>
        </p:txBody>
      </p:sp>
      <p:grpSp>
        <p:nvGrpSpPr>
          <p:cNvPr id="39939" name="Group 10">
            <a:extLst>
              <a:ext uri="{FF2B5EF4-FFF2-40B4-BE49-F238E27FC236}">
                <a16:creationId xmlns:a16="http://schemas.microsoft.com/office/drawing/2014/main" id="{74AEC2C8-5973-41B3-AE7E-EE61A8912003}"/>
              </a:ext>
            </a:extLst>
          </p:cNvPr>
          <p:cNvGrpSpPr>
            <a:grpSpLocks/>
          </p:cNvGrpSpPr>
          <p:nvPr/>
        </p:nvGrpSpPr>
        <p:grpSpPr bwMode="auto">
          <a:xfrm>
            <a:off x="2506663" y="2467381"/>
            <a:ext cx="7704137" cy="3692525"/>
            <a:chOff x="567" y="1570"/>
            <a:chExt cx="4853" cy="2326"/>
          </a:xfrm>
        </p:grpSpPr>
        <p:pic>
          <p:nvPicPr>
            <p:cNvPr id="39944" name="Picture 6" descr="Fspectrum0">
              <a:extLst>
                <a:ext uri="{FF2B5EF4-FFF2-40B4-BE49-F238E27FC236}">
                  <a16:creationId xmlns:a16="http://schemas.microsoft.com/office/drawing/2014/main" id="{D5EE7BFB-207D-4664-97A2-B17DE0A4C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 y="1570"/>
              <a:ext cx="2041"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7" descr="Fspectrum1">
              <a:extLst>
                <a:ext uri="{FF2B5EF4-FFF2-40B4-BE49-F238E27FC236}">
                  <a16:creationId xmlns:a16="http://schemas.microsoft.com/office/drawing/2014/main" id="{B94924F1-4FAE-4DEA-AA3D-EE85982C1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 y="3022"/>
              <a:ext cx="2034" cy="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6" name="Picture 8" descr="Fspectrum2">
              <a:extLst>
                <a:ext uri="{FF2B5EF4-FFF2-40B4-BE49-F238E27FC236}">
                  <a16:creationId xmlns:a16="http://schemas.microsoft.com/office/drawing/2014/main" id="{79EEA438-4D0A-48D0-BE5D-5E888910B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 y="1570"/>
              <a:ext cx="2041"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7" name="Picture 9" descr="Fspectrum3">
              <a:extLst>
                <a:ext uri="{FF2B5EF4-FFF2-40B4-BE49-F238E27FC236}">
                  <a16:creationId xmlns:a16="http://schemas.microsoft.com/office/drawing/2014/main" id="{EDA9EB15-4481-4081-8211-5DAEE964FE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 y="3013"/>
              <a:ext cx="2041" cy="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940" name="Text Box 11">
            <a:extLst>
              <a:ext uri="{FF2B5EF4-FFF2-40B4-BE49-F238E27FC236}">
                <a16:creationId xmlns:a16="http://schemas.microsoft.com/office/drawing/2014/main" id="{A6A53082-87BB-43B2-8D9B-5DE568E44B37}"/>
              </a:ext>
            </a:extLst>
          </p:cNvPr>
          <p:cNvSpPr txBox="1">
            <a:spLocks noChangeArrowheads="1"/>
          </p:cNvSpPr>
          <p:nvPr/>
        </p:nvSpPr>
        <p:spPr bwMode="auto">
          <a:xfrm>
            <a:off x="2735149" y="1826030"/>
            <a:ext cx="8114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b="1">
                <a:latin typeface="+mn-lt"/>
              </a:rPr>
              <a:t>Filter </a:t>
            </a:r>
          </a:p>
          <a:p>
            <a:pPr algn="ctr"/>
            <a:r>
              <a:rPr lang="en-GB" altLang="en-US" sz="1400" b="1">
                <a:latin typeface="+mn-lt"/>
              </a:rPr>
              <a:t>function</a:t>
            </a:r>
            <a:endParaRPr lang="en-US" altLang="en-US" sz="1400" b="1">
              <a:latin typeface="+mn-lt"/>
            </a:endParaRPr>
          </a:p>
        </p:txBody>
      </p:sp>
      <p:sp>
        <p:nvSpPr>
          <p:cNvPr id="39941" name="Text Box 12">
            <a:extLst>
              <a:ext uri="{FF2B5EF4-FFF2-40B4-BE49-F238E27FC236}">
                <a16:creationId xmlns:a16="http://schemas.microsoft.com/office/drawing/2014/main" id="{454D5BD0-CAFC-4C93-BCD4-C71D4A2142BB}"/>
              </a:ext>
            </a:extLst>
          </p:cNvPr>
          <p:cNvSpPr txBox="1">
            <a:spLocks noChangeArrowheads="1"/>
          </p:cNvSpPr>
          <p:nvPr/>
        </p:nvSpPr>
        <p:spPr bwMode="auto">
          <a:xfrm>
            <a:off x="7281749" y="1838730"/>
            <a:ext cx="8114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b="1">
                <a:latin typeface="+mn-lt"/>
              </a:rPr>
              <a:t>Filter</a:t>
            </a:r>
          </a:p>
          <a:p>
            <a:pPr algn="ctr"/>
            <a:r>
              <a:rPr lang="en-GB" altLang="en-US" sz="1400" b="1">
                <a:latin typeface="+mn-lt"/>
              </a:rPr>
              <a:t>function</a:t>
            </a:r>
            <a:endParaRPr lang="en-US" altLang="en-US" sz="1400" b="1">
              <a:latin typeface="+mn-lt"/>
            </a:endParaRPr>
          </a:p>
        </p:txBody>
      </p:sp>
      <p:sp>
        <p:nvSpPr>
          <p:cNvPr id="39942" name="Text Box 13">
            <a:extLst>
              <a:ext uri="{FF2B5EF4-FFF2-40B4-BE49-F238E27FC236}">
                <a16:creationId xmlns:a16="http://schemas.microsoft.com/office/drawing/2014/main" id="{A10DD716-7CCD-42D3-AA44-A8038F65EEBD}"/>
              </a:ext>
            </a:extLst>
          </p:cNvPr>
          <p:cNvSpPr txBox="1">
            <a:spLocks noChangeArrowheads="1"/>
          </p:cNvSpPr>
          <p:nvPr/>
        </p:nvSpPr>
        <p:spPr bwMode="auto">
          <a:xfrm>
            <a:off x="4369810" y="1838730"/>
            <a:ext cx="13076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b="1">
                <a:latin typeface="+mn-lt"/>
              </a:rPr>
              <a:t>Reconstruction</a:t>
            </a:r>
            <a:endParaRPr lang="en-US" altLang="en-US" sz="1400" b="1">
              <a:latin typeface="+mn-lt"/>
            </a:endParaRPr>
          </a:p>
        </p:txBody>
      </p:sp>
      <p:sp>
        <p:nvSpPr>
          <p:cNvPr id="39943" name="Text Box 14">
            <a:extLst>
              <a:ext uri="{FF2B5EF4-FFF2-40B4-BE49-F238E27FC236}">
                <a16:creationId xmlns:a16="http://schemas.microsoft.com/office/drawing/2014/main" id="{25DA98EB-2846-4391-BC3F-D2F8DC638B6D}"/>
              </a:ext>
            </a:extLst>
          </p:cNvPr>
          <p:cNvSpPr txBox="1">
            <a:spLocks noChangeArrowheads="1"/>
          </p:cNvSpPr>
          <p:nvPr/>
        </p:nvSpPr>
        <p:spPr bwMode="auto">
          <a:xfrm>
            <a:off x="8873549" y="1838730"/>
            <a:ext cx="13076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b="1">
                <a:latin typeface="+mn-lt"/>
              </a:rPr>
              <a:t>Reconstruction</a:t>
            </a:r>
            <a:endParaRPr lang="en-US" altLang="en-US" sz="1400" b="1">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3C4A-30DB-4BF8-4CC0-FE76E96EA07E}"/>
              </a:ext>
            </a:extLst>
          </p:cNvPr>
          <p:cNvSpPr>
            <a:spLocks noGrp="1"/>
          </p:cNvSpPr>
          <p:nvPr>
            <p:ph type="title"/>
          </p:nvPr>
        </p:nvSpPr>
        <p:spPr/>
        <p:txBody>
          <a:bodyPr>
            <a:normAutofit/>
          </a:bodyPr>
          <a:lstStyle/>
          <a:p>
            <a:r>
              <a:rPr lang="en-IE" dirty="0"/>
              <a:t>Visual examples </a:t>
            </a:r>
            <a:br>
              <a:rPr lang="en-IE" dirty="0"/>
            </a:br>
            <a:r>
              <a:rPr lang="en-IE" sz="2000" dirty="0"/>
              <a:t>(https://en.wikipedia.org/wiki/Fourier_series)</a:t>
            </a:r>
            <a:endParaRPr lang="en-IE" dirty="0"/>
          </a:p>
        </p:txBody>
      </p:sp>
      <p:pic>
        <p:nvPicPr>
          <p:cNvPr id="1026" name="Picture 2" descr="Four partial sums (Fourier series) of lengths 1, 2, 3, and 4 terms, showing how the approximation to a square wave improves as the number of terms increases (animation)">
            <a:extLst>
              <a:ext uri="{FF2B5EF4-FFF2-40B4-BE49-F238E27FC236}">
                <a16:creationId xmlns:a16="http://schemas.microsoft.com/office/drawing/2014/main" id="{889684F5-7DC2-03E6-A666-5669BA79F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198" y="220980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ur partial sums (Fourier series) of lengths 1, 2, 3, and 4 terms, showing how the approximation to a sawtooth wave improves as the number of terms increases (animation)">
            <a:extLst>
              <a:ext uri="{FF2B5EF4-FFF2-40B4-BE49-F238E27FC236}">
                <a16:creationId xmlns:a16="http://schemas.microsoft.com/office/drawing/2014/main" id="{C719AD44-F041-540D-4755-356C38D4F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20980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ample of convergence to a somewhat arbitrary function. Note the development of the &quot;ringing&quot; (Gibbs phenomenon) at the transitions to/from the vertical sections.">
            <a:extLst>
              <a:ext uri="{FF2B5EF4-FFF2-40B4-BE49-F238E27FC236}">
                <a16:creationId xmlns:a16="http://schemas.microsoft.com/office/drawing/2014/main" id="{A9A632B2-F44F-0CC5-CF36-54B5D7CC6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5818" y="220980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48AFDA-7E8F-086A-A6C7-76AB5465A480}"/>
              </a:ext>
            </a:extLst>
          </p:cNvPr>
          <p:cNvSpPr txBox="1"/>
          <p:nvPr/>
        </p:nvSpPr>
        <p:spPr>
          <a:xfrm>
            <a:off x="1504060" y="4770960"/>
            <a:ext cx="2042445" cy="1200329"/>
          </a:xfrm>
          <a:prstGeom prst="rect">
            <a:avLst/>
          </a:prstGeom>
          <a:noFill/>
        </p:spPr>
        <p:txBody>
          <a:bodyPr wrap="square" rtlCol="0">
            <a:spAutoFit/>
          </a:bodyPr>
          <a:lstStyle/>
          <a:p>
            <a:r>
              <a:rPr lang="en-IE" dirty="0"/>
              <a:t>Example 1: Fourier Series with 4 terms to approximate a square wave</a:t>
            </a:r>
          </a:p>
        </p:txBody>
      </p:sp>
      <p:sp>
        <p:nvSpPr>
          <p:cNvPr id="7" name="TextBox 6">
            <a:extLst>
              <a:ext uri="{FF2B5EF4-FFF2-40B4-BE49-F238E27FC236}">
                <a16:creationId xmlns:a16="http://schemas.microsoft.com/office/drawing/2014/main" id="{B3B9DF32-48E2-7780-C554-5551809B25B9}"/>
              </a:ext>
            </a:extLst>
          </p:cNvPr>
          <p:cNvSpPr txBox="1"/>
          <p:nvPr/>
        </p:nvSpPr>
        <p:spPr>
          <a:xfrm>
            <a:off x="5074777" y="4770959"/>
            <a:ext cx="2042445" cy="1200329"/>
          </a:xfrm>
          <a:prstGeom prst="rect">
            <a:avLst/>
          </a:prstGeom>
          <a:noFill/>
        </p:spPr>
        <p:txBody>
          <a:bodyPr wrap="square" rtlCol="0">
            <a:spAutoFit/>
          </a:bodyPr>
          <a:lstStyle/>
          <a:p>
            <a:r>
              <a:rPr lang="en-IE" dirty="0"/>
              <a:t>Example 2: Fourier Series with 4 terms to approximate a sawtooth wave</a:t>
            </a:r>
          </a:p>
        </p:txBody>
      </p:sp>
      <p:sp>
        <p:nvSpPr>
          <p:cNvPr id="8" name="TextBox 7">
            <a:extLst>
              <a:ext uri="{FF2B5EF4-FFF2-40B4-BE49-F238E27FC236}">
                <a16:creationId xmlns:a16="http://schemas.microsoft.com/office/drawing/2014/main" id="{F959A948-512E-EE4D-7118-5694B56E28E9}"/>
              </a:ext>
            </a:extLst>
          </p:cNvPr>
          <p:cNvSpPr txBox="1"/>
          <p:nvPr/>
        </p:nvSpPr>
        <p:spPr>
          <a:xfrm>
            <a:off x="8275177" y="4768065"/>
            <a:ext cx="2042445" cy="1200329"/>
          </a:xfrm>
          <a:prstGeom prst="rect">
            <a:avLst/>
          </a:prstGeom>
          <a:noFill/>
        </p:spPr>
        <p:txBody>
          <a:bodyPr wrap="square" rtlCol="0">
            <a:spAutoFit/>
          </a:bodyPr>
          <a:lstStyle/>
          <a:p>
            <a:r>
              <a:rPr lang="en-IE" dirty="0"/>
              <a:t>Example 3: Example of convergence of to a somewhat arbitrary function</a:t>
            </a:r>
          </a:p>
        </p:txBody>
      </p:sp>
    </p:spTree>
    <p:extLst>
      <p:ext uri="{BB962C8B-B14F-4D97-AF65-F5344CB8AC3E}">
        <p14:creationId xmlns:p14="http://schemas.microsoft.com/office/powerpoint/2010/main" val="3130857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a:extLst>
              <a:ext uri="{FF2B5EF4-FFF2-40B4-BE49-F238E27FC236}">
                <a16:creationId xmlns:a16="http://schemas.microsoft.com/office/drawing/2014/main" id="{D83CF98E-2E3A-4126-8364-C8B47FD80E6F}"/>
              </a:ext>
            </a:extLst>
          </p:cNvPr>
          <p:cNvSpPr>
            <a:spLocks noGrp="1" noChangeArrowheads="1"/>
          </p:cNvSpPr>
          <p:nvPr>
            <p:ph type="title"/>
          </p:nvPr>
        </p:nvSpPr>
        <p:spPr>
          <a:xfrm>
            <a:off x="2286000" y="549275"/>
            <a:ext cx="7924800" cy="1143000"/>
          </a:xfrm>
        </p:spPr>
        <p:txBody>
          <a:bodyPr/>
          <a:lstStyle/>
          <a:p>
            <a:pPr eaLnBrk="1" hangingPunct="1"/>
            <a:r>
              <a:rPr lang="en-GB" altLang="en-US"/>
              <a:t>Exploring frequency space</a:t>
            </a:r>
            <a:endParaRPr lang="en-US" altLang="en-US"/>
          </a:p>
        </p:txBody>
      </p:sp>
      <p:sp>
        <p:nvSpPr>
          <p:cNvPr id="40963" name="Text Box 8">
            <a:extLst>
              <a:ext uri="{FF2B5EF4-FFF2-40B4-BE49-F238E27FC236}">
                <a16:creationId xmlns:a16="http://schemas.microsoft.com/office/drawing/2014/main" id="{1F10D977-8E7B-4433-ABC0-19B06A21488B}"/>
              </a:ext>
            </a:extLst>
          </p:cNvPr>
          <p:cNvSpPr txBox="1">
            <a:spLocks noChangeArrowheads="1"/>
          </p:cNvSpPr>
          <p:nvPr/>
        </p:nvSpPr>
        <p:spPr bwMode="auto">
          <a:xfrm>
            <a:off x="2273445" y="2255173"/>
            <a:ext cx="8114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dirty="0">
                <a:latin typeface="+mn-lt"/>
              </a:rPr>
              <a:t>Filter</a:t>
            </a:r>
          </a:p>
          <a:p>
            <a:pPr algn="ctr"/>
            <a:r>
              <a:rPr lang="en-GB" altLang="en-US" sz="1400" dirty="0">
                <a:latin typeface="+mn-lt"/>
              </a:rPr>
              <a:t>function</a:t>
            </a:r>
            <a:endParaRPr lang="en-US" altLang="en-US" sz="1400" dirty="0">
              <a:latin typeface="+mn-lt"/>
            </a:endParaRPr>
          </a:p>
        </p:txBody>
      </p:sp>
      <p:sp>
        <p:nvSpPr>
          <p:cNvPr id="40964" name="Text Box 9">
            <a:extLst>
              <a:ext uri="{FF2B5EF4-FFF2-40B4-BE49-F238E27FC236}">
                <a16:creationId xmlns:a16="http://schemas.microsoft.com/office/drawing/2014/main" id="{7B707F25-2435-4624-AABA-674DA6016175}"/>
              </a:ext>
            </a:extLst>
          </p:cNvPr>
          <p:cNvSpPr txBox="1">
            <a:spLocks noChangeArrowheads="1"/>
          </p:cNvSpPr>
          <p:nvPr/>
        </p:nvSpPr>
        <p:spPr bwMode="auto">
          <a:xfrm>
            <a:off x="7267294" y="2255376"/>
            <a:ext cx="8114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dirty="0">
                <a:latin typeface="+mn-lt"/>
              </a:rPr>
              <a:t>Filter</a:t>
            </a:r>
          </a:p>
          <a:p>
            <a:pPr algn="ctr"/>
            <a:r>
              <a:rPr lang="en-GB" altLang="en-US" sz="1400" dirty="0">
                <a:latin typeface="+mn-lt"/>
              </a:rPr>
              <a:t>function</a:t>
            </a:r>
            <a:endParaRPr lang="en-US" altLang="en-US" sz="1400" dirty="0">
              <a:latin typeface="+mn-lt"/>
            </a:endParaRPr>
          </a:p>
        </p:txBody>
      </p:sp>
      <p:sp>
        <p:nvSpPr>
          <p:cNvPr id="40965" name="Text Box 10">
            <a:extLst>
              <a:ext uri="{FF2B5EF4-FFF2-40B4-BE49-F238E27FC236}">
                <a16:creationId xmlns:a16="http://schemas.microsoft.com/office/drawing/2014/main" id="{948E10E3-ABAF-4554-872F-43988A2A7B3C}"/>
              </a:ext>
            </a:extLst>
          </p:cNvPr>
          <p:cNvSpPr txBox="1">
            <a:spLocks noChangeArrowheads="1"/>
          </p:cNvSpPr>
          <p:nvPr/>
        </p:nvSpPr>
        <p:spPr bwMode="auto">
          <a:xfrm>
            <a:off x="4810263" y="2362895"/>
            <a:ext cx="12857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a:latin typeface="+mn-lt"/>
              </a:rPr>
              <a:t>Reconstruction</a:t>
            </a:r>
            <a:endParaRPr lang="en-US" altLang="en-US" sz="1400">
              <a:latin typeface="+mn-lt"/>
            </a:endParaRPr>
          </a:p>
        </p:txBody>
      </p:sp>
      <p:sp>
        <p:nvSpPr>
          <p:cNvPr id="40966" name="Text Box 11">
            <a:extLst>
              <a:ext uri="{FF2B5EF4-FFF2-40B4-BE49-F238E27FC236}">
                <a16:creationId xmlns:a16="http://schemas.microsoft.com/office/drawing/2014/main" id="{F5F02C59-91DC-486A-936B-5ED27F0E1193}"/>
              </a:ext>
            </a:extLst>
          </p:cNvPr>
          <p:cNvSpPr txBox="1">
            <a:spLocks noChangeArrowheads="1"/>
          </p:cNvSpPr>
          <p:nvPr/>
        </p:nvSpPr>
        <p:spPr bwMode="auto">
          <a:xfrm>
            <a:off x="9625879" y="2362895"/>
            <a:ext cx="12857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dirty="0">
                <a:latin typeface="+mn-lt"/>
              </a:rPr>
              <a:t>Reconstruction</a:t>
            </a:r>
            <a:endParaRPr lang="en-US" altLang="en-US" sz="1400" dirty="0">
              <a:latin typeface="+mn-lt"/>
            </a:endParaRPr>
          </a:p>
        </p:txBody>
      </p:sp>
      <p:pic>
        <p:nvPicPr>
          <p:cNvPr id="40967" name="Picture 13" descr="Fspectrum6">
            <a:extLst>
              <a:ext uri="{FF2B5EF4-FFF2-40B4-BE49-F238E27FC236}">
                <a16:creationId xmlns:a16="http://schemas.microsoft.com/office/drawing/2014/main" id="{56E09B8E-D027-426F-85FD-DF6731A84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875" y="2849426"/>
            <a:ext cx="4653118" cy="1998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4" descr="Fspectrum5">
            <a:extLst>
              <a:ext uri="{FF2B5EF4-FFF2-40B4-BE49-F238E27FC236}">
                <a16:creationId xmlns:a16="http://schemas.microsoft.com/office/drawing/2014/main" id="{C1ADA618-B1F0-451F-BC85-F6E1D1F94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425" y="2799695"/>
            <a:ext cx="4871528" cy="2096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 Box 15">
            <a:extLst>
              <a:ext uri="{FF2B5EF4-FFF2-40B4-BE49-F238E27FC236}">
                <a16:creationId xmlns:a16="http://schemas.microsoft.com/office/drawing/2014/main" id="{8116B5C1-1832-4FE2-8F3A-B2264D1ECF05}"/>
              </a:ext>
            </a:extLst>
          </p:cNvPr>
          <p:cNvSpPr txBox="1">
            <a:spLocks noChangeArrowheads="1"/>
          </p:cNvSpPr>
          <p:nvPr/>
        </p:nvSpPr>
        <p:spPr bwMode="auto">
          <a:xfrm>
            <a:off x="2870596" y="5739885"/>
            <a:ext cx="65742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mn-lt"/>
              </a:rPr>
              <a:t>Clearly, suppressing high frequencies removes detail from the image</a:t>
            </a:r>
            <a:endParaRPr lang="en-US" altLang="en-US" dirty="0">
              <a:latin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a:extLst>
              <a:ext uri="{FF2B5EF4-FFF2-40B4-BE49-F238E27FC236}">
                <a16:creationId xmlns:a16="http://schemas.microsoft.com/office/drawing/2014/main" id="{9C07DC74-1A82-48E8-AB6B-FF3D5282F7B3}"/>
              </a:ext>
            </a:extLst>
          </p:cNvPr>
          <p:cNvSpPr>
            <a:spLocks noGrp="1" noChangeArrowheads="1"/>
          </p:cNvSpPr>
          <p:nvPr>
            <p:ph type="title"/>
          </p:nvPr>
        </p:nvSpPr>
        <p:spPr>
          <a:xfrm>
            <a:off x="836614" y="487363"/>
            <a:ext cx="7924800" cy="1143000"/>
          </a:xfrm>
        </p:spPr>
        <p:txBody>
          <a:bodyPr/>
          <a:lstStyle/>
          <a:p>
            <a:pPr eaLnBrk="1" hangingPunct="1"/>
            <a:r>
              <a:rPr lang="en-GB" altLang="en-US" dirty="0"/>
              <a:t>Exploring frequency space</a:t>
            </a:r>
            <a:endParaRPr lang="en-US" altLang="en-US" dirty="0"/>
          </a:p>
        </p:txBody>
      </p:sp>
      <p:sp>
        <p:nvSpPr>
          <p:cNvPr id="41987" name="Text Box 3">
            <a:extLst>
              <a:ext uri="{FF2B5EF4-FFF2-40B4-BE49-F238E27FC236}">
                <a16:creationId xmlns:a16="http://schemas.microsoft.com/office/drawing/2014/main" id="{310DB4AA-36B5-4FD8-A6B3-7472322C4B72}"/>
              </a:ext>
            </a:extLst>
          </p:cNvPr>
          <p:cNvSpPr txBox="1">
            <a:spLocks noChangeArrowheads="1"/>
          </p:cNvSpPr>
          <p:nvPr/>
        </p:nvSpPr>
        <p:spPr bwMode="auto">
          <a:xfrm>
            <a:off x="2652600" y="2263775"/>
            <a:ext cx="8114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a:latin typeface="+mn-lt"/>
              </a:rPr>
              <a:t>Filter</a:t>
            </a:r>
          </a:p>
          <a:p>
            <a:pPr algn="ctr"/>
            <a:r>
              <a:rPr lang="en-GB" altLang="en-US" sz="1400">
                <a:latin typeface="+mn-lt"/>
              </a:rPr>
              <a:t>function</a:t>
            </a:r>
            <a:endParaRPr lang="en-US" altLang="en-US" sz="1400">
              <a:latin typeface="+mn-lt"/>
            </a:endParaRPr>
          </a:p>
        </p:txBody>
      </p:sp>
      <p:sp>
        <p:nvSpPr>
          <p:cNvPr id="41988" name="Text Box 4">
            <a:extLst>
              <a:ext uri="{FF2B5EF4-FFF2-40B4-BE49-F238E27FC236}">
                <a16:creationId xmlns:a16="http://schemas.microsoft.com/office/drawing/2014/main" id="{D34F4C1E-0ACA-4EE2-81E6-3A98C685ED61}"/>
              </a:ext>
            </a:extLst>
          </p:cNvPr>
          <p:cNvSpPr txBox="1">
            <a:spLocks noChangeArrowheads="1"/>
          </p:cNvSpPr>
          <p:nvPr/>
        </p:nvSpPr>
        <p:spPr bwMode="auto">
          <a:xfrm>
            <a:off x="7199200" y="2276475"/>
            <a:ext cx="8114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a:latin typeface="+mn-lt"/>
              </a:rPr>
              <a:t>Filter</a:t>
            </a:r>
          </a:p>
          <a:p>
            <a:pPr algn="ctr"/>
            <a:r>
              <a:rPr lang="en-GB" altLang="en-US" sz="1400">
                <a:latin typeface="+mn-lt"/>
              </a:rPr>
              <a:t>function</a:t>
            </a:r>
            <a:endParaRPr lang="en-US" altLang="en-US" sz="1400">
              <a:latin typeface="+mn-lt"/>
            </a:endParaRPr>
          </a:p>
        </p:txBody>
      </p:sp>
      <p:sp>
        <p:nvSpPr>
          <p:cNvPr id="41989" name="Text Box 5">
            <a:extLst>
              <a:ext uri="{FF2B5EF4-FFF2-40B4-BE49-F238E27FC236}">
                <a16:creationId xmlns:a16="http://schemas.microsoft.com/office/drawing/2014/main" id="{AB100C03-C683-4B72-9544-C4A1B157C28F}"/>
              </a:ext>
            </a:extLst>
          </p:cNvPr>
          <p:cNvSpPr txBox="1">
            <a:spLocks noChangeArrowheads="1"/>
          </p:cNvSpPr>
          <p:nvPr/>
        </p:nvSpPr>
        <p:spPr bwMode="auto">
          <a:xfrm>
            <a:off x="4298225" y="2276475"/>
            <a:ext cx="12857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a:latin typeface="+mn-lt"/>
              </a:rPr>
              <a:t>Reconstruction</a:t>
            </a:r>
            <a:endParaRPr lang="en-US" altLang="en-US" sz="1400">
              <a:latin typeface="+mn-lt"/>
            </a:endParaRPr>
          </a:p>
        </p:txBody>
      </p:sp>
      <p:sp>
        <p:nvSpPr>
          <p:cNvPr id="41990" name="Text Box 6">
            <a:extLst>
              <a:ext uri="{FF2B5EF4-FFF2-40B4-BE49-F238E27FC236}">
                <a16:creationId xmlns:a16="http://schemas.microsoft.com/office/drawing/2014/main" id="{E88ABA3E-ACDD-488F-A724-7328831C02DA}"/>
              </a:ext>
            </a:extLst>
          </p:cNvPr>
          <p:cNvSpPr txBox="1">
            <a:spLocks noChangeArrowheads="1"/>
          </p:cNvSpPr>
          <p:nvPr/>
        </p:nvSpPr>
        <p:spPr bwMode="auto">
          <a:xfrm>
            <a:off x="8801964" y="2276475"/>
            <a:ext cx="12857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a:latin typeface="+mn-lt"/>
              </a:rPr>
              <a:t>Reconstruction</a:t>
            </a:r>
            <a:endParaRPr lang="en-US" altLang="en-US" sz="1400">
              <a:latin typeface="+mn-lt"/>
            </a:endParaRPr>
          </a:p>
        </p:txBody>
      </p:sp>
      <p:sp>
        <p:nvSpPr>
          <p:cNvPr id="41991" name="Text Box 9">
            <a:extLst>
              <a:ext uri="{FF2B5EF4-FFF2-40B4-BE49-F238E27FC236}">
                <a16:creationId xmlns:a16="http://schemas.microsoft.com/office/drawing/2014/main" id="{B354CE3F-4ACD-4CD4-9D49-51A8FA1F1322}"/>
              </a:ext>
            </a:extLst>
          </p:cNvPr>
          <p:cNvSpPr txBox="1">
            <a:spLocks noChangeArrowheads="1"/>
          </p:cNvSpPr>
          <p:nvPr/>
        </p:nvSpPr>
        <p:spPr bwMode="auto">
          <a:xfrm>
            <a:off x="3160713" y="5508626"/>
            <a:ext cx="6129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latin typeface="+mn-lt"/>
              </a:rPr>
              <a:t>These are some band-pass filters and their effect on the images</a:t>
            </a:r>
            <a:endParaRPr lang="en-US" altLang="en-US">
              <a:latin typeface="+mn-lt"/>
            </a:endParaRPr>
          </a:p>
        </p:txBody>
      </p:sp>
      <p:pic>
        <p:nvPicPr>
          <p:cNvPr id="41992" name="Picture 10" descr="bandpass_image2">
            <a:extLst>
              <a:ext uri="{FF2B5EF4-FFF2-40B4-BE49-F238E27FC236}">
                <a16:creationId xmlns:a16="http://schemas.microsoft.com/office/drawing/2014/main" id="{A96254E3-511A-49ED-A84D-F0BC219A2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364" y="3111500"/>
            <a:ext cx="4067175"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3" name="Picture 12" descr="bandpass_image">
            <a:extLst>
              <a:ext uri="{FF2B5EF4-FFF2-40B4-BE49-F238E27FC236}">
                <a16:creationId xmlns:a16="http://schemas.microsoft.com/office/drawing/2014/main" id="{D67BD754-DEA6-4A39-AFFF-097E4D686F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9" y="3068639"/>
            <a:ext cx="4175125"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a:extLst>
              <a:ext uri="{FF2B5EF4-FFF2-40B4-BE49-F238E27FC236}">
                <a16:creationId xmlns:a16="http://schemas.microsoft.com/office/drawing/2014/main" id="{4408B3B9-0E7F-4D67-9DFF-01FED5DBE9BD}"/>
              </a:ext>
            </a:extLst>
          </p:cNvPr>
          <p:cNvSpPr>
            <a:spLocks noGrp="1" noChangeArrowheads="1"/>
          </p:cNvSpPr>
          <p:nvPr>
            <p:ph type="title"/>
          </p:nvPr>
        </p:nvSpPr>
        <p:spPr/>
        <p:txBody>
          <a:bodyPr/>
          <a:lstStyle/>
          <a:p>
            <a:pPr eaLnBrk="1" hangingPunct="1"/>
            <a:r>
              <a:rPr lang="en-GB" altLang="en-US"/>
              <a:t>Exploring frequency space</a:t>
            </a:r>
            <a:endParaRPr lang="en-US" altLang="en-US"/>
          </a:p>
        </p:txBody>
      </p:sp>
      <p:sp>
        <p:nvSpPr>
          <p:cNvPr id="43011" name="Text Box 4">
            <a:extLst>
              <a:ext uri="{FF2B5EF4-FFF2-40B4-BE49-F238E27FC236}">
                <a16:creationId xmlns:a16="http://schemas.microsoft.com/office/drawing/2014/main" id="{65FCD457-DB0C-4911-9D25-123B381D80CE}"/>
              </a:ext>
            </a:extLst>
          </p:cNvPr>
          <p:cNvSpPr txBox="1">
            <a:spLocks noChangeArrowheads="1"/>
          </p:cNvSpPr>
          <p:nvPr/>
        </p:nvSpPr>
        <p:spPr bwMode="auto">
          <a:xfrm>
            <a:off x="4148025" y="2420938"/>
            <a:ext cx="8114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a:latin typeface="+mn-lt"/>
              </a:rPr>
              <a:t>Filter</a:t>
            </a:r>
          </a:p>
          <a:p>
            <a:pPr algn="ctr"/>
            <a:r>
              <a:rPr lang="en-GB" altLang="en-US" sz="1400">
                <a:latin typeface="+mn-lt"/>
              </a:rPr>
              <a:t>function</a:t>
            </a:r>
            <a:endParaRPr lang="en-US" altLang="en-US" sz="1400">
              <a:latin typeface="+mn-lt"/>
            </a:endParaRPr>
          </a:p>
        </p:txBody>
      </p:sp>
      <p:sp>
        <p:nvSpPr>
          <p:cNvPr id="43012" name="Text Box 6">
            <a:extLst>
              <a:ext uri="{FF2B5EF4-FFF2-40B4-BE49-F238E27FC236}">
                <a16:creationId xmlns:a16="http://schemas.microsoft.com/office/drawing/2014/main" id="{F8562544-F9DB-4BCF-BE55-1D13137C13BE}"/>
              </a:ext>
            </a:extLst>
          </p:cNvPr>
          <p:cNvSpPr txBox="1">
            <a:spLocks noChangeArrowheads="1"/>
          </p:cNvSpPr>
          <p:nvPr/>
        </p:nvSpPr>
        <p:spPr bwMode="auto">
          <a:xfrm>
            <a:off x="7216050" y="2492375"/>
            <a:ext cx="12857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a:latin typeface="+mn-lt"/>
              </a:rPr>
              <a:t>Reconstruction</a:t>
            </a:r>
            <a:endParaRPr lang="en-US" altLang="en-US" sz="1400">
              <a:latin typeface="+mn-lt"/>
            </a:endParaRPr>
          </a:p>
        </p:txBody>
      </p:sp>
      <p:sp>
        <p:nvSpPr>
          <p:cNvPr id="43013" name="Text Box 7">
            <a:extLst>
              <a:ext uri="{FF2B5EF4-FFF2-40B4-BE49-F238E27FC236}">
                <a16:creationId xmlns:a16="http://schemas.microsoft.com/office/drawing/2014/main" id="{81A14722-0377-44AD-8E68-906DB079088F}"/>
              </a:ext>
            </a:extLst>
          </p:cNvPr>
          <p:cNvSpPr txBox="1">
            <a:spLocks noChangeArrowheads="1"/>
          </p:cNvSpPr>
          <p:nvPr/>
        </p:nvSpPr>
        <p:spPr bwMode="auto">
          <a:xfrm>
            <a:off x="5159375" y="5808832"/>
            <a:ext cx="2123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mn-lt"/>
              </a:rPr>
              <a:t>High band-pass filter</a:t>
            </a:r>
            <a:endParaRPr lang="en-US" altLang="en-US" dirty="0">
              <a:latin typeface="+mn-lt"/>
            </a:endParaRPr>
          </a:p>
        </p:txBody>
      </p:sp>
      <p:pic>
        <p:nvPicPr>
          <p:cNvPr id="43014" name="Picture 10" descr="bandpass_image3">
            <a:extLst>
              <a:ext uri="{FF2B5EF4-FFF2-40B4-BE49-F238E27FC236}">
                <a16:creationId xmlns:a16="http://schemas.microsoft.com/office/drawing/2014/main" id="{60020E4E-11B9-4616-9598-45A8C8C3C3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16288" y="2973388"/>
            <a:ext cx="5784850" cy="2501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a:extLst>
              <a:ext uri="{FF2B5EF4-FFF2-40B4-BE49-F238E27FC236}">
                <a16:creationId xmlns:a16="http://schemas.microsoft.com/office/drawing/2014/main" id="{DDA041FB-CB2D-4AA9-9F6F-DF69ECC32F65}"/>
              </a:ext>
            </a:extLst>
          </p:cNvPr>
          <p:cNvSpPr>
            <a:spLocks noGrp="1" noChangeArrowheads="1"/>
          </p:cNvSpPr>
          <p:nvPr>
            <p:ph type="title"/>
          </p:nvPr>
        </p:nvSpPr>
        <p:spPr/>
        <p:txBody>
          <a:bodyPr/>
          <a:lstStyle/>
          <a:p>
            <a:pPr eaLnBrk="1" hangingPunct="1">
              <a:defRPr/>
            </a:pPr>
            <a:r>
              <a:rPr lang="en-GB" altLang="en-US" sz="3200" dirty="0"/>
              <a:t>Why bother? (3)</a:t>
            </a:r>
            <a:endParaRPr lang="en-US" altLang="en-US" sz="3200" dirty="0"/>
          </a:p>
        </p:txBody>
      </p:sp>
      <mc:AlternateContent xmlns:mc="http://schemas.openxmlformats.org/markup-compatibility/2006" xmlns:a14="http://schemas.microsoft.com/office/drawing/2010/main">
        <mc:Choice Requires="a14">
          <p:sp>
            <p:nvSpPr>
              <p:cNvPr id="26627" name="Text Box 4">
                <a:extLst>
                  <a:ext uri="{FF2B5EF4-FFF2-40B4-BE49-F238E27FC236}">
                    <a16:creationId xmlns:a16="http://schemas.microsoft.com/office/drawing/2014/main" id="{BF6255BF-12D7-444A-A7FA-3D403418E4C1}"/>
                  </a:ext>
                </a:extLst>
              </p:cNvPr>
              <p:cNvSpPr txBox="1">
                <a:spLocks noChangeArrowheads="1"/>
              </p:cNvSpPr>
              <p:nvPr/>
            </p:nvSpPr>
            <p:spPr bwMode="auto">
              <a:xfrm>
                <a:off x="766234" y="1741898"/>
                <a:ext cx="10665883" cy="462139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0" hangingPunct="0">
                  <a:buClr>
                    <a:srgbClr val="C00000"/>
                  </a:buClr>
                  <a:buFont typeface="Arial" panose="020B0604020202020204" pitchFamily="34" charset="0"/>
                  <a:buChar char="•"/>
                  <a:defRPr/>
                </a:pPr>
                <a:r>
                  <a:rPr lang="en-IE" altLang="en-US" sz="2200" dirty="0">
                    <a:latin typeface="+mj-lt"/>
                  </a:rPr>
                  <a:t>Another advantage of the frequency domain is that, in some circumstances, it is computationally more efficient than convolution in the spatial domain</a:t>
                </a:r>
              </a:p>
              <a:p>
                <a:pPr marL="285750" indent="-285750" eaLnBrk="0" hangingPunct="0">
                  <a:buClr>
                    <a:srgbClr val="C00000"/>
                  </a:buClr>
                  <a:buFont typeface="Arial" panose="020B0604020202020204" pitchFamily="34" charset="0"/>
                  <a:buChar char="•"/>
                  <a:defRPr/>
                </a:pPr>
                <a:r>
                  <a:rPr lang="en-IE" altLang="en-US" sz="2200" dirty="0">
                    <a:latin typeface="+mj-lt"/>
                  </a:rPr>
                  <a:t>To illustrate this, consider an image of size M*M and kernel size on m*m</a:t>
                </a:r>
              </a:p>
              <a:p>
                <a:pPr marL="285750" indent="-285750" eaLnBrk="0" hangingPunct="0">
                  <a:buClr>
                    <a:srgbClr val="C00000"/>
                  </a:buClr>
                  <a:buFont typeface="Arial" panose="020B0604020202020204" pitchFamily="34" charset="0"/>
                  <a:buChar char="•"/>
                  <a:defRPr/>
                </a:pPr>
                <a:r>
                  <a:rPr lang="en-IE" altLang="en-US" sz="2200" dirty="0">
                    <a:latin typeface="+mj-lt"/>
                  </a:rPr>
                  <a:t>In the case of a non-separable filter, the computational advantage of filtering with the FFT is</a:t>
                </a:r>
              </a:p>
              <a:p>
                <a:pPr marL="1028700" lvl="1" eaLnBrk="0" hangingPunct="0">
                  <a:buClr>
                    <a:srgbClr val="C00000"/>
                  </a:buClr>
                  <a:buFont typeface="Arial" panose="020B0604020202020204" pitchFamily="34" charset="0"/>
                  <a:buChar char="•"/>
                  <a:defRPr/>
                </a:pPr>
                <a14:m>
                  <m:oMath xmlns:m="http://schemas.openxmlformats.org/officeDocument/2006/math">
                    <m:sSub>
                      <m:sSubPr>
                        <m:ctrlPr>
                          <a:rPr lang="en-GB" altLang="en-US" sz="2200" i="1" smtClean="0">
                            <a:latin typeface="Cambria Math" panose="02040503050406030204" pitchFamily="18" charset="0"/>
                          </a:rPr>
                        </m:ctrlPr>
                      </m:sSubPr>
                      <m:e>
                        <m:r>
                          <a:rPr lang="en-IE" altLang="en-US" sz="2200" b="0" i="1" smtClean="0">
                            <a:latin typeface="Cambria Math" panose="02040503050406030204" pitchFamily="18" charset="0"/>
                          </a:rPr>
                          <m:t>𝐶</m:t>
                        </m:r>
                      </m:e>
                      <m:sub>
                        <m:r>
                          <a:rPr lang="en-IE" altLang="en-US" sz="2200" b="0" i="1" smtClean="0">
                            <a:latin typeface="Cambria Math" panose="02040503050406030204" pitchFamily="18" charset="0"/>
                          </a:rPr>
                          <m:t>𝑛</m:t>
                        </m:r>
                      </m:sub>
                    </m:sSub>
                    <m:d>
                      <m:dPr>
                        <m:ctrlPr>
                          <a:rPr lang="en-IE" altLang="en-US" sz="2200" b="0" i="1" smtClean="0">
                            <a:latin typeface="Cambria Math" panose="02040503050406030204" pitchFamily="18" charset="0"/>
                          </a:rPr>
                        </m:ctrlPr>
                      </m:dPr>
                      <m:e>
                        <m:r>
                          <a:rPr lang="en-IE" altLang="en-US" sz="2200" b="0" i="1" smtClean="0">
                            <a:latin typeface="Cambria Math" panose="02040503050406030204" pitchFamily="18" charset="0"/>
                          </a:rPr>
                          <m:t>𝑚</m:t>
                        </m:r>
                      </m:e>
                    </m:d>
                    <m:r>
                      <a:rPr lang="en-IE" altLang="en-US" sz="2200" b="0" i="1" smtClean="0">
                        <a:latin typeface="Cambria Math" panose="02040503050406030204" pitchFamily="18" charset="0"/>
                      </a:rPr>
                      <m:t>=</m:t>
                    </m:r>
                    <m:f>
                      <m:fPr>
                        <m:ctrlPr>
                          <a:rPr lang="en-IE" altLang="en-US" sz="2200" b="0" i="1" smtClean="0">
                            <a:latin typeface="Cambria Math" panose="02040503050406030204" pitchFamily="18" charset="0"/>
                          </a:rPr>
                        </m:ctrlPr>
                      </m:fPr>
                      <m:num>
                        <m:sSup>
                          <m:sSupPr>
                            <m:ctrlPr>
                              <a:rPr lang="en-IE" altLang="en-US" sz="2200" b="0" i="1" smtClean="0">
                                <a:latin typeface="Cambria Math" panose="02040503050406030204" pitchFamily="18" charset="0"/>
                              </a:rPr>
                            </m:ctrlPr>
                          </m:sSupPr>
                          <m:e>
                            <m:r>
                              <a:rPr lang="en-IE" altLang="en-US" sz="2200" b="0" i="1" smtClean="0">
                                <a:latin typeface="Cambria Math" panose="02040503050406030204" pitchFamily="18" charset="0"/>
                              </a:rPr>
                              <m:t>𝑀</m:t>
                            </m:r>
                          </m:e>
                          <m:sup>
                            <m:r>
                              <a:rPr lang="en-IE" altLang="en-US" sz="2200" b="0" i="1" smtClean="0">
                                <a:latin typeface="Cambria Math" panose="02040503050406030204" pitchFamily="18" charset="0"/>
                              </a:rPr>
                              <m:t>2</m:t>
                            </m:r>
                          </m:sup>
                        </m:sSup>
                        <m:sSup>
                          <m:sSupPr>
                            <m:ctrlPr>
                              <a:rPr lang="en-IE" altLang="en-US" sz="2200" b="0" i="1" smtClean="0">
                                <a:latin typeface="Cambria Math" panose="02040503050406030204" pitchFamily="18" charset="0"/>
                              </a:rPr>
                            </m:ctrlPr>
                          </m:sSupPr>
                          <m:e>
                            <m:r>
                              <a:rPr lang="en-IE" altLang="en-US" sz="2200" b="0" i="1" smtClean="0">
                                <a:latin typeface="Cambria Math" panose="02040503050406030204" pitchFamily="18" charset="0"/>
                              </a:rPr>
                              <m:t>𝑚</m:t>
                            </m:r>
                          </m:e>
                          <m:sup>
                            <m:r>
                              <a:rPr lang="en-IE" altLang="en-US" sz="2200" b="0" i="1" smtClean="0">
                                <a:latin typeface="Cambria Math" panose="02040503050406030204" pitchFamily="18" charset="0"/>
                              </a:rPr>
                              <m:t>2</m:t>
                            </m:r>
                          </m:sup>
                        </m:sSup>
                      </m:num>
                      <m:den>
                        <m:r>
                          <a:rPr lang="en-IE" altLang="en-US" sz="2200" b="0" i="1" smtClean="0">
                            <a:latin typeface="Cambria Math" panose="02040503050406030204" pitchFamily="18" charset="0"/>
                          </a:rPr>
                          <m:t>2</m:t>
                        </m:r>
                        <m:sSup>
                          <m:sSupPr>
                            <m:ctrlPr>
                              <a:rPr lang="en-IE" altLang="en-US" sz="2200" b="0" i="1" smtClean="0">
                                <a:latin typeface="Cambria Math" panose="02040503050406030204" pitchFamily="18" charset="0"/>
                              </a:rPr>
                            </m:ctrlPr>
                          </m:sSupPr>
                          <m:e>
                            <m:r>
                              <a:rPr lang="en-IE" altLang="en-US" sz="2200" b="0" i="1" smtClean="0">
                                <a:latin typeface="Cambria Math" panose="02040503050406030204" pitchFamily="18" charset="0"/>
                              </a:rPr>
                              <m:t>𝑀</m:t>
                            </m:r>
                          </m:e>
                          <m:sup>
                            <m:r>
                              <a:rPr lang="en-IE" altLang="en-US" sz="2200" b="0" i="1" smtClean="0">
                                <a:latin typeface="Cambria Math" panose="02040503050406030204" pitchFamily="18" charset="0"/>
                              </a:rPr>
                              <m:t>2</m:t>
                            </m:r>
                          </m:sup>
                        </m:sSup>
                        <m:sSub>
                          <m:sSubPr>
                            <m:ctrlPr>
                              <a:rPr lang="en-IE" altLang="en-US" sz="2200" b="0" i="1" smtClean="0">
                                <a:latin typeface="Cambria Math" panose="02040503050406030204" pitchFamily="18" charset="0"/>
                              </a:rPr>
                            </m:ctrlPr>
                          </m:sSubPr>
                          <m:e>
                            <m:r>
                              <a:rPr lang="en-IE" altLang="en-US" sz="2200" b="0" i="1" smtClean="0">
                                <a:latin typeface="Cambria Math" panose="02040503050406030204" pitchFamily="18" charset="0"/>
                              </a:rPr>
                              <m:t>𝑙𝑜𝑔</m:t>
                            </m:r>
                          </m:e>
                          <m:sub>
                            <m:r>
                              <a:rPr lang="en-IE" altLang="en-US" sz="2200" b="0" i="1" smtClean="0">
                                <a:latin typeface="Cambria Math" panose="02040503050406030204" pitchFamily="18" charset="0"/>
                              </a:rPr>
                              <m:t>2</m:t>
                            </m:r>
                          </m:sub>
                        </m:sSub>
                        <m:r>
                          <a:rPr lang="en-IE" altLang="en-US" sz="2200" b="0" i="1" smtClean="0">
                            <a:latin typeface="Cambria Math" panose="02040503050406030204" pitchFamily="18" charset="0"/>
                          </a:rPr>
                          <m:t>(</m:t>
                        </m:r>
                        <m:sSup>
                          <m:sSupPr>
                            <m:ctrlPr>
                              <a:rPr lang="en-IE" altLang="en-US" sz="2200" b="0" i="1" smtClean="0">
                                <a:latin typeface="Cambria Math" panose="02040503050406030204" pitchFamily="18" charset="0"/>
                              </a:rPr>
                            </m:ctrlPr>
                          </m:sSupPr>
                          <m:e>
                            <m:r>
                              <a:rPr lang="en-IE" altLang="en-US" sz="2200" b="0" i="1" smtClean="0">
                                <a:latin typeface="Cambria Math" panose="02040503050406030204" pitchFamily="18" charset="0"/>
                              </a:rPr>
                              <m:t>𝑀</m:t>
                            </m:r>
                          </m:e>
                          <m:sup>
                            <m:r>
                              <a:rPr lang="en-IE" altLang="en-US" sz="2200" b="0" i="1" smtClean="0">
                                <a:latin typeface="Cambria Math" panose="02040503050406030204" pitchFamily="18" charset="0"/>
                              </a:rPr>
                              <m:t>2</m:t>
                            </m:r>
                          </m:sup>
                        </m:sSup>
                        <m:r>
                          <a:rPr lang="en-IE" altLang="en-US" sz="2200" b="0" i="1" smtClean="0">
                            <a:latin typeface="Cambria Math" panose="02040503050406030204" pitchFamily="18" charset="0"/>
                          </a:rPr>
                          <m:t>)</m:t>
                        </m:r>
                      </m:den>
                    </m:f>
                    <m:r>
                      <a:rPr lang="en-IE" altLang="en-US" sz="2200" b="0" i="1" smtClean="0">
                        <a:latin typeface="Cambria Math" panose="02040503050406030204" pitchFamily="18" charset="0"/>
                      </a:rPr>
                      <m:t>= </m:t>
                    </m:r>
                    <m:f>
                      <m:fPr>
                        <m:ctrlPr>
                          <a:rPr lang="en-IE" altLang="en-US" sz="2200" b="0" i="1" smtClean="0">
                            <a:latin typeface="Cambria Math" panose="02040503050406030204" pitchFamily="18" charset="0"/>
                          </a:rPr>
                        </m:ctrlPr>
                      </m:fPr>
                      <m:num>
                        <m:sSup>
                          <m:sSupPr>
                            <m:ctrlPr>
                              <a:rPr lang="en-IE" altLang="en-US" sz="2200" b="0" i="1" smtClean="0">
                                <a:latin typeface="Cambria Math" panose="02040503050406030204" pitchFamily="18" charset="0"/>
                              </a:rPr>
                            </m:ctrlPr>
                          </m:sSupPr>
                          <m:e>
                            <m:r>
                              <a:rPr lang="en-IE" altLang="en-US" sz="2200" b="0" i="1" smtClean="0">
                                <a:latin typeface="Cambria Math" panose="02040503050406030204" pitchFamily="18" charset="0"/>
                              </a:rPr>
                              <m:t>𝑚</m:t>
                            </m:r>
                          </m:e>
                          <m:sup>
                            <m:r>
                              <a:rPr lang="en-IE" altLang="en-US" sz="2200" b="0" i="1" smtClean="0">
                                <a:latin typeface="Cambria Math" panose="02040503050406030204" pitchFamily="18" charset="0"/>
                              </a:rPr>
                              <m:t>2</m:t>
                            </m:r>
                          </m:sup>
                        </m:sSup>
                      </m:num>
                      <m:den>
                        <m:r>
                          <a:rPr lang="en-IE" altLang="en-US" sz="2200" b="0" i="1" smtClean="0">
                            <a:latin typeface="Cambria Math" panose="02040503050406030204" pitchFamily="18" charset="0"/>
                          </a:rPr>
                          <m:t>4</m:t>
                        </m:r>
                        <m:sSub>
                          <m:sSubPr>
                            <m:ctrlPr>
                              <a:rPr lang="en-IE" altLang="en-US" sz="2200" b="0" i="1" smtClean="0">
                                <a:latin typeface="Cambria Math" panose="02040503050406030204" pitchFamily="18" charset="0"/>
                              </a:rPr>
                            </m:ctrlPr>
                          </m:sSubPr>
                          <m:e>
                            <m:r>
                              <a:rPr lang="en-IE" altLang="en-US" sz="2200" b="0" i="1" smtClean="0">
                                <a:latin typeface="Cambria Math" panose="02040503050406030204" pitchFamily="18" charset="0"/>
                              </a:rPr>
                              <m:t>𝑙𝑜𝑔</m:t>
                            </m:r>
                          </m:e>
                          <m:sub>
                            <m:r>
                              <a:rPr lang="en-IE" altLang="en-US" sz="2200" b="0" i="1" smtClean="0">
                                <a:latin typeface="Cambria Math" panose="02040503050406030204" pitchFamily="18" charset="0"/>
                              </a:rPr>
                              <m:t>2</m:t>
                            </m:r>
                          </m:sub>
                        </m:sSub>
                        <m:r>
                          <a:rPr lang="en-IE" altLang="en-US" sz="2200" b="0" i="1" smtClean="0">
                            <a:latin typeface="Cambria Math" panose="02040503050406030204" pitchFamily="18" charset="0"/>
                          </a:rPr>
                          <m:t>𝑀</m:t>
                        </m:r>
                      </m:den>
                    </m:f>
                  </m:oMath>
                </a14:m>
                <a:endParaRPr lang="en-IE" altLang="en-US" sz="2200" dirty="0">
                  <a:latin typeface="+mj-lt"/>
                </a:endParaRPr>
              </a:p>
              <a:p>
                <a:pPr marL="285750" indent="-285750" eaLnBrk="0" hangingPunct="0">
                  <a:buClr>
                    <a:srgbClr val="C00000"/>
                  </a:buClr>
                  <a:buFont typeface="Arial" panose="020B0604020202020204" pitchFamily="34" charset="0"/>
                  <a:buChar char="•"/>
                  <a:defRPr/>
                </a:pPr>
                <a:r>
                  <a:rPr lang="en-IE" altLang="en-US" sz="2200" dirty="0">
                    <a:latin typeface="+mj-lt"/>
                  </a:rPr>
                  <a:t>In the case of a separable filter, then the computation advantage of the FFT is </a:t>
                </a:r>
              </a:p>
              <a:p>
                <a:pPr marL="1028700" lvl="1" eaLnBrk="0" hangingPunct="0">
                  <a:buClr>
                    <a:srgbClr val="C00000"/>
                  </a:buClr>
                  <a:buFont typeface="Arial" panose="020B0604020202020204" pitchFamily="34" charset="0"/>
                  <a:buChar char="•"/>
                  <a:defRPr/>
                </a:pPr>
                <a14:m>
                  <m:oMath xmlns:m="http://schemas.openxmlformats.org/officeDocument/2006/math">
                    <m:sSub>
                      <m:sSubPr>
                        <m:ctrlPr>
                          <a:rPr lang="en-GB" altLang="en-US" sz="2200" i="1">
                            <a:latin typeface="Cambria Math" panose="02040503050406030204" pitchFamily="18" charset="0"/>
                          </a:rPr>
                        </m:ctrlPr>
                      </m:sSubPr>
                      <m:e>
                        <m:r>
                          <a:rPr lang="en-IE" altLang="en-US" sz="2200" i="1">
                            <a:latin typeface="Cambria Math" panose="02040503050406030204" pitchFamily="18" charset="0"/>
                          </a:rPr>
                          <m:t>𝐶</m:t>
                        </m:r>
                      </m:e>
                      <m:sub>
                        <m:r>
                          <a:rPr lang="en-IE" altLang="en-US" sz="2200" b="0" i="1" smtClean="0">
                            <a:latin typeface="Cambria Math" panose="02040503050406030204" pitchFamily="18" charset="0"/>
                          </a:rPr>
                          <m:t>𝑠</m:t>
                        </m:r>
                      </m:sub>
                    </m:sSub>
                    <m:d>
                      <m:dPr>
                        <m:ctrlPr>
                          <a:rPr lang="en-IE" altLang="en-US" sz="2200" i="1">
                            <a:latin typeface="Cambria Math" panose="02040503050406030204" pitchFamily="18" charset="0"/>
                          </a:rPr>
                        </m:ctrlPr>
                      </m:dPr>
                      <m:e>
                        <m:r>
                          <a:rPr lang="en-IE" altLang="en-US" sz="2200" i="1">
                            <a:latin typeface="Cambria Math" panose="02040503050406030204" pitchFamily="18" charset="0"/>
                          </a:rPr>
                          <m:t>𝑚</m:t>
                        </m:r>
                      </m:e>
                    </m:d>
                    <m:r>
                      <a:rPr lang="en-IE" altLang="en-US" sz="2200" i="1">
                        <a:latin typeface="Cambria Math" panose="02040503050406030204" pitchFamily="18" charset="0"/>
                      </a:rPr>
                      <m:t>=</m:t>
                    </m:r>
                    <m:f>
                      <m:fPr>
                        <m:ctrlPr>
                          <a:rPr lang="en-IE" altLang="en-US" sz="2200" i="1">
                            <a:latin typeface="Cambria Math" panose="02040503050406030204" pitchFamily="18" charset="0"/>
                          </a:rPr>
                        </m:ctrlPr>
                      </m:fPr>
                      <m:num>
                        <m:r>
                          <a:rPr lang="en-IE" altLang="en-US" sz="2200" b="0" i="1" smtClean="0">
                            <a:latin typeface="Cambria Math" panose="02040503050406030204" pitchFamily="18" charset="0"/>
                          </a:rPr>
                          <m:t>2</m:t>
                        </m:r>
                        <m:sSup>
                          <m:sSupPr>
                            <m:ctrlPr>
                              <a:rPr lang="en-IE" altLang="en-US" sz="2200" i="1">
                                <a:latin typeface="Cambria Math" panose="02040503050406030204" pitchFamily="18" charset="0"/>
                              </a:rPr>
                            </m:ctrlPr>
                          </m:sSupPr>
                          <m:e>
                            <m:r>
                              <a:rPr lang="en-IE" altLang="en-US" sz="2200" i="1">
                                <a:latin typeface="Cambria Math" panose="02040503050406030204" pitchFamily="18" charset="0"/>
                              </a:rPr>
                              <m:t>𝑀</m:t>
                            </m:r>
                          </m:e>
                          <m:sup>
                            <m:r>
                              <a:rPr lang="en-IE" altLang="en-US" sz="2200" i="1">
                                <a:latin typeface="Cambria Math" panose="02040503050406030204" pitchFamily="18" charset="0"/>
                              </a:rPr>
                              <m:t>2</m:t>
                            </m:r>
                          </m:sup>
                        </m:sSup>
                        <m:r>
                          <a:rPr lang="en-IE" altLang="en-US" sz="2200" b="0" i="1" smtClean="0">
                            <a:latin typeface="Cambria Math" panose="02040503050406030204" pitchFamily="18" charset="0"/>
                          </a:rPr>
                          <m:t>𝑚</m:t>
                        </m:r>
                      </m:num>
                      <m:den>
                        <m:r>
                          <a:rPr lang="en-IE" altLang="en-US" sz="2200" i="1">
                            <a:latin typeface="Cambria Math" panose="02040503050406030204" pitchFamily="18" charset="0"/>
                          </a:rPr>
                          <m:t>2</m:t>
                        </m:r>
                        <m:sSup>
                          <m:sSupPr>
                            <m:ctrlPr>
                              <a:rPr lang="en-IE" altLang="en-US" sz="2200" i="1">
                                <a:latin typeface="Cambria Math" panose="02040503050406030204" pitchFamily="18" charset="0"/>
                              </a:rPr>
                            </m:ctrlPr>
                          </m:sSupPr>
                          <m:e>
                            <m:r>
                              <a:rPr lang="en-IE" altLang="en-US" sz="2200" i="1">
                                <a:latin typeface="Cambria Math" panose="02040503050406030204" pitchFamily="18" charset="0"/>
                              </a:rPr>
                              <m:t>𝑀</m:t>
                            </m:r>
                          </m:e>
                          <m:sup>
                            <m:r>
                              <a:rPr lang="en-IE" altLang="en-US" sz="2200" i="1">
                                <a:latin typeface="Cambria Math" panose="02040503050406030204" pitchFamily="18" charset="0"/>
                              </a:rPr>
                              <m:t>2</m:t>
                            </m:r>
                          </m:sup>
                        </m:sSup>
                        <m:sSub>
                          <m:sSubPr>
                            <m:ctrlPr>
                              <a:rPr lang="en-IE" altLang="en-US" sz="2200" i="1">
                                <a:latin typeface="Cambria Math" panose="02040503050406030204" pitchFamily="18" charset="0"/>
                              </a:rPr>
                            </m:ctrlPr>
                          </m:sSubPr>
                          <m:e>
                            <m:r>
                              <a:rPr lang="en-IE" altLang="en-US" sz="2200" i="1">
                                <a:latin typeface="Cambria Math" panose="02040503050406030204" pitchFamily="18" charset="0"/>
                              </a:rPr>
                              <m:t>𝑙𝑜𝑔</m:t>
                            </m:r>
                          </m:e>
                          <m:sub>
                            <m:r>
                              <a:rPr lang="en-IE" altLang="en-US" sz="2200" i="1">
                                <a:latin typeface="Cambria Math" panose="02040503050406030204" pitchFamily="18" charset="0"/>
                              </a:rPr>
                              <m:t>2</m:t>
                            </m:r>
                          </m:sub>
                        </m:sSub>
                        <m:r>
                          <a:rPr lang="en-IE" altLang="en-US" sz="2200" i="1">
                            <a:latin typeface="Cambria Math" panose="02040503050406030204" pitchFamily="18" charset="0"/>
                          </a:rPr>
                          <m:t>(</m:t>
                        </m:r>
                        <m:sSup>
                          <m:sSupPr>
                            <m:ctrlPr>
                              <a:rPr lang="en-IE" altLang="en-US" sz="2200" i="1">
                                <a:latin typeface="Cambria Math" panose="02040503050406030204" pitchFamily="18" charset="0"/>
                              </a:rPr>
                            </m:ctrlPr>
                          </m:sSupPr>
                          <m:e>
                            <m:r>
                              <a:rPr lang="en-IE" altLang="en-US" sz="2200" i="1">
                                <a:latin typeface="Cambria Math" panose="02040503050406030204" pitchFamily="18" charset="0"/>
                              </a:rPr>
                              <m:t>𝑀</m:t>
                            </m:r>
                          </m:e>
                          <m:sup>
                            <m:r>
                              <a:rPr lang="en-IE" altLang="en-US" sz="2200" i="1">
                                <a:latin typeface="Cambria Math" panose="02040503050406030204" pitchFamily="18" charset="0"/>
                              </a:rPr>
                              <m:t>2</m:t>
                            </m:r>
                          </m:sup>
                        </m:sSup>
                        <m:r>
                          <a:rPr lang="en-IE" altLang="en-US" sz="2200" i="1">
                            <a:latin typeface="Cambria Math" panose="02040503050406030204" pitchFamily="18" charset="0"/>
                          </a:rPr>
                          <m:t>)</m:t>
                        </m:r>
                      </m:den>
                    </m:f>
                    <m:r>
                      <a:rPr lang="en-IE" altLang="en-US" sz="2200" i="1">
                        <a:latin typeface="Cambria Math" panose="02040503050406030204" pitchFamily="18" charset="0"/>
                      </a:rPr>
                      <m:t>= </m:t>
                    </m:r>
                    <m:f>
                      <m:fPr>
                        <m:ctrlPr>
                          <a:rPr lang="en-IE" altLang="en-US" sz="2200" i="1">
                            <a:latin typeface="Cambria Math" panose="02040503050406030204" pitchFamily="18" charset="0"/>
                          </a:rPr>
                        </m:ctrlPr>
                      </m:fPr>
                      <m:num>
                        <m:r>
                          <a:rPr lang="en-IE" altLang="en-US" sz="2200" b="0" i="1" smtClean="0">
                            <a:latin typeface="Cambria Math" panose="02040503050406030204" pitchFamily="18" charset="0"/>
                          </a:rPr>
                          <m:t>𝑚</m:t>
                        </m:r>
                      </m:num>
                      <m:den>
                        <m:r>
                          <a:rPr lang="en-IE" altLang="en-US" sz="2200" b="0" i="1" smtClean="0">
                            <a:latin typeface="Cambria Math" panose="02040503050406030204" pitchFamily="18" charset="0"/>
                          </a:rPr>
                          <m:t>2</m:t>
                        </m:r>
                        <m:sSub>
                          <m:sSubPr>
                            <m:ctrlPr>
                              <a:rPr lang="en-IE" altLang="en-US" sz="2200" i="1">
                                <a:latin typeface="Cambria Math" panose="02040503050406030204" pitchFamily="18" charset="0"/>
                              </a:rPr>
                            </m:ctrlPr>
                          </m:sSubPr>
                          <m:e>
                            <m:r>
                              <a:rPr lang="en-IE" altLang="en-US" sz="2200" i="1">
                                <a:latin typeface="Cambria Math" panose="02040503050406030204" pitchFamily="18" charset="0"/>
                              </a:rPr>
                              <m:t>𝑙𝑜𝑔</m:t>
                            </m:r>
                          </m:e>
                          <m:sub>
                            <m:r>
                              <a:rPr lang="en-IE" altLang="en-US" sz="2200" i="1">
                                <a:latin typeface="Cambria Math" panose="02040503050406030204" pitchFamily="18" charset="0"/>
                              </a:rPr>
                              <m:t>2</m:t>
                            </m:r>
                          </m:sub>
                        </m:sSub>
                        <m:r>
                          <a:rPr lang="en-IE" altLang="en-US" sz="2200" i="1">
                            <a:latin typeface="Cambria Math" panose="02040503050406030204" pitchFamily="18" charset="0"/>
                          </a:rPr>
                          <m:t>𝑀</m:t>
                        </m:r>
                      </m:den>
                    </m:f>
                  </m:oMath>
                </a14:m>
                <a:endParaRPr lang="en-IE" altLang="en-US" sz="2200" b="0" dirty="0">
                  <a:latin typeface="+mj-lt"/>
                </a:endParaRPr>
              </a:p>
              <a:p>
                <a:pPr marL="1028700" lvl="1" eaLnBrk="0" hangingPunct="0">
                  <a:buClr>
                    <a:srgbClr val="C00000"/>
                  </a:buClr>
                  <a:buFont typeface="Arial" panose="020B0604020202020204" pitchFamily="34" charset="0"/>
                  <a:buChar char="•"/>
                  <a:defRPr/>
                </a:pPr>
                <a:endParaRPr lang="en-IE" altLang="en-US" sz="2200" dirty="0">
                  <a:latin typeface="+mj-lt"/>
                </a:endParaRPr>
              </a:p>
              <a:p>
                <a:pPr marL="285750" indent="-285750" eaLnBrk="0" hangingPunct="0">
                  <a:buClr>
                    <a:srgbClr val="C00000"/>
                  </a:buClr>
                  <a:buFont typeface="Arial" panose="020B0604020202020204" pitchFamily="34" charset="0"/>
                  <a:buChar char="•"/>
                  <a:defRPr/>
                </a:pPr>
                <a:r>
                  <a:rPr lang="en-IE" altLang="en-US" sz="2200" dirty="0">
                    <a:latin typeface="+mj-lt"/>
                  </a:rPr>
                  <a:t>In either case, when </a:t>
                </a:r>
                <a14:m>
                  <m:oMath xmlns:m="http://schemas.openxmlformats.org/officeDocument/2006/math">
                    <m:r>
                      <a:rPr lang="en-IE" altLang="en-US" sz="2200">
                        <a:latin typeface="Cambria Math" panose="02040503050406030204" pitchFamily="18" charset="0"/>
                      </a:rPr>
                      <m:t>𝐶</m:t>
                    </m:r>
                    <m:d>
                      <m:dPr>
                        <m:ctrlPr>
                          <a:rPr lang="en-IE" altLang="en-US" sz="2200" i="1">
                            <a:latin typeface="Cambria Math" panose="02040503050406030204" pitchFamily="18" charset="0"/>
                          </a:rPr>
                        </m:ctrlPr>
                      </m:dPr>
                      <m:e>
                        <m:r>
                          <a:rPr lang="en-IE" altLang="en-US" sz="2200">
                            <a:latin typeface="Cambria Math" panose="02040503050406030204" pitchFamily="18" charset="0"/>
                          </a:rPr>
                          <m:t>𝑚</m:t>
                        </m:r>
                      </m:e>
                    </m:d>
                    <m:r>
                      <a:rPr lang="en-IE" altLang="en-US" sz="2200">
                        <a:latin typeface="Cambria Math" panose="02040503050406030204" pitchFamily="18" charset="0"/>
                      </a:rPr>
                      <m:t>&gt;1</m:t>
                    </m:r>
                  </m:oMath>
                </a14:m>
                <a:r>
                  <a:rPr lang="en-IE" altLang="en-US" sz="2200" dirty="0">
                    <a:latin typeface="+mj-lt"/>
                  </a:rPr>
                  <a:t>, the FFT has the computational advantage</a:t>
                </a:r>
              </a:p>
              <a:p>
                <a:pPr marL="1028700" lvl="1" eaLnBrk="0" hangingPunct="0">
                  <a:buClr>
                    <a:srgbClr val="C00000"/>
                  </a:buClr>
                  <a:buFont typeface="Arial" panose="020B0604020202020204" pitchFamily="34" charset="0"/>
                  <a:buChar char="•"/>
                  <a:defRPr/>
                </a:pPr>
                <a:r>
                  <a:rPr lang="en-IE" altLang="en-US" sz="2200" dirty="0">
                    <a:latin typeface="+mj-lt"/>
                  </a:rPr>
                  <a:t>Otherwise, spatial filtering has the advantage</a:t>
                </a:r>
                <a:endParaRPr lang="en-IE" altLang="en-US" sz="2200" b="0" dirty="0">
                  <a:latin typeface="+mj-lt"/>
                </a:endParaRPr>
              </a:p>
              <a:p>
                <a:pPr marL="1028700" lvl="1" eaLnBrk="0" hangingPunct="0">
                  <a:buClr>
                    <a:srgbClr val="C00000"/>
                  </a:buClr>
                  <a:buFont typeface="Arial" panose="020B0604020202020204" pitchFamily="34" charset="0"/>
                  <a:buChar char="•"/>
                  <a:defRPr/>
                </a:pPr>
                <a:endParaRPr lang="en-GB" altLang="en-US" sz="2200" dirty="0">
                  <a:latin typeface="+mj-lt"/>
                </a:endParaRPr>
              </a:p>
            </p:txBody>
          </p:sp>
        </mc:Choice>
        <mc:Fallback xmlns="">
          <p:sp>
            <p:nvSpPr>
              <p:cNvPr id="26627" name="Text Box 4">
                <a:extLst>
                  <a:ext uri="{FF2B5EF4-FFF2-40B4-BE49-F238E27FC236}">
                    <a16:creationId xmlns:a16="http://schemas.microsoft.com/office/drawing/2014/main" id="{BF6255BF-12D7-444A-A7FA-3D403418E4C1}"/>
                  </a:ext>
                </a:extLst>
              </p:cNvPr>
              <p:cNvSpPr txBox="1">
                <a:spLocks noRot="1" noChangeAspect="1" noMove="1" noResize="1" noEditPoints="1" noAdjustHandles="1" noChangeArrowheads="1" noChangeShapeType="1" noTextEdit="1"/>
              </p:cNvSpPr>
              <p:nvPr/>
            </p:nvSpPr>
            <p:spPr bwMode="auto">
              <a:xfrm>
                <a:off x="766234" y="1741898"/>
                <a:ext cx="10665883" cy="4621393"/>
              </a:xfrm>
              <a:prstGeom prst="rect">
                <a:avLst/>
              </a:prstGeom>
              <a:blipFill>
                <a:blip r:embed="rId3"/>
                <a:stretch>
                  <a:fillRect l="-686" t="-923" r="-97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E">
                    <a:noFill/>
                  </a:rPr>
                  <a:t> </a:t>
                </a:r>
              </a:p>
            </p:txBody>
          </p:sp>
        </mc:Fallback>
      </mc:AlternateContent>
    </p:spTree>
    <p:extLst>
      <p:ext uri="{BB962C8B-B14F-4D97-AF65-F5344CB8AC3E}">
        <p14:creationId xmlns:p14="http://schemas.microsoft.com/office/powerpoint/2010/main" val="2184545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7EA67-51FC-460B-4E0B-2EFF8B840596}"/>
              </a:ext>
            </a:extLst>
          </p:cNvPr>
          <p:cNvSpPr>
            <a:spLocks noGrp="1"/>
          </p:cNvSpPr>
          <p:nvPr>
            <p:ph type="title"/>
          </p:nvPr>
        </p:nvSpPr>
        <p:spPr/>
        <p:txBody>
          <a:bodyPr/>
          <a:lstStyle/>
          <a:p>
            <a:r>
              <a:rPr lang="en-IE" dirty="0"/>
              <a:t>Why bother?(3)</a:t>
            </a:r>
          </a:p>
        </p:txBody>
      </p:sp>
      <p:pic>
        <p:nvPicPr>
          <p:cNvPr id="7" name="Picture 6">
            <a:extLst>
              <a:ext uri="{FF2B5EF4-FFF2-40B4-BE49-F238E27FC236}">
                <a16:creationId xmlns:a16="http://schemas.microsoft.com/office/drawing/2014/main" id="{3748E4B5-62AF-D1E2-A6E0-B3819A2DFD6E}"/>
              </a:ext>
            </a:extLst>
          </p:cNvPr>
          <p:cNvPicPr>
            <a:picLocks noChangeAspect="1"/>
          </p:cNvPicPr>
          <p:nvPr/>
        </p:nvPicPr>
        <p:blipFill>
          <a:blip r:embed="rId2"/>
          <a:stretch>
            <a:fillRect/>
          </a:stretch>
        </p:blipFill>
        <p:spPr>
          <a:xfrm>
            <a:off x="812801" y="1779889"/>
            <a:ext cx="4584589" cy="3298222"/>
          </a:xfrm>
          <a:prstGeom prst="rect">
            <a:avLst/>
          </a:prstGeom>
        </p:spPr>
      </p:pic>
      <p:pic>
        <p:nvPicPr>
          <p:cNvPr id="9" name="Picture 8">
            <a:extLst>
              <a:ext uri="{FF2B5EF4-FFF2-40B4-BE49-F238E27FC236}">
                <a16:creationId xmlns:a16="http://schemas.microsoft.com/office/drawing/2014/main" id="{CF598D10-F208-DBFB-5D92-5C205786FF24}"/>
              </a:ext>
            </a:extLst>
          </p:cNvPr>
          <p:cNvPicPr>
            <a:picLocks noChangeAspect="1"/>
          </p:cNvPicPr>
          <p:nvPr/>
        </p:nvPicPr>
        <p:blipFill>
          <a:blip r:embed="rId3"/>
          <a:stretch>
            <a:fillRect/>
          </a:stretch>
        </p:blipFill>
        <p:spPr>
          <a:xfrm>
            <a:off x="6094943" y="1779889"/>
            <a:ext cx="4584589" cy="3298222"/>
          </a:xfrm>
          <a:prstGeom prst="rect">
            <a:avLst/>
          </a:prstGeom>
        </p:spPr>
      </p:pic>
      <p:sp>
        <p:nvSpPr>
          <p:cNvPr id="10" name="TextBox 9">
            <a:extLst>
              <a:ext uri="{FF2B5EF4-FFF2-40B4-BE49-F238E27FC236}">
                <a16:creationId xmlns:a16="http://schemas.microsoft.com/office/drawing/2014/main" id="{B92B2018-FE1F-593E-F619-1D13A16060DA}"/>
              </a:ext>
            </a:extLst>
          </p:cNvPr>
          <p:cNvSpPr txBox="1"/>
          <p:nvPr/>
        </p:nvSpPr>
        <p:spPr>
          <a:xfrm>
            <a:off x="1138687" y="5495026"/>
            <a:ext cx="8970726" cy="646331"/>
          </a:xfrm>
          <a:prstGeom prst="rect">
            <a:avLst/>
          </a:prstGeom>
          <a:noFill/>
        </p:spPr>
        <p:txBody>
          <a:bodyPr wrap="none" rtlCol="0">
            <a:spAutoFit/>
          </a:bodyPr>
          <a:lstStyle/>
          <a:p>
            <a:r>
              <a:rPr lang="en-IE" dirty="0"/>
              <a:t>For an image of 1280*1280, FFT is more efficient for a kernel size &gt;6 for non-separable filters, </a:t>
            </a:r>
          </a:p>
          <a:p>
            <a:r>
              <a:rPr lang="en-IE" dirty="0"/>
              <a:t>And a kernel size of &gt;20 for separable filters</a:t>
            </a:r>
          </a:p>
        </p:txBody>
      </p:sp>
    </p:spTree>
    <p:extLst>
      <p:ext uri="{BB962C8B-B14F-4D97-AF65-F5344CB8AC3E}">
        <p14:creationId xmlns:p14="http://schemas.microsoft.com/office/powerpoint/2010/main" val="776284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C351-0B6E-E570-02BB-3B0539A79A1C}"/>
              </a:ext>
            </a:extLst>
          </p:cNvPr>
          <p:cNvSpPr>
            <a:spLocks noGrp="1"/>
          </p:cNvSpPr>
          <p:nvPr>
            <p:ph type="title"/>
          </p:nvPr>
        </p:nvSpPr>
        <p:spPr/>
        <p:txBody>
          <a:bodyPr/>
          <a:lstStyle/>
          <a:p>
            <a:r>
              <a:rPr lang="en-IE" dirty="0"/>
              <a:t>Further reading</a:t>
            </a:r>
          </a:p>
        </p:txBody>
      </p:sp>
      <p:sp>
        <p:nvSpPr>
          <p:cNvPr id="3" name="Content Placeholder 2">
            <a:extLst>
              <a:ext uri="{FF2B5EF4-FFF2-40B4-BE49-F238E27FC236}">
                <a16:creationId xmlns:a16="http://schemas.microsoft.com/office/drawing/2014/main" id="{EDD78B4B-E3B3-998C-73EE-7ACEB7C76C59}"/>
              </a:ext>
            </a:extLst>
          </p:cNvPr>
          <p:cNvSpPr>
            <a:spLocks noGrp="1"/>
          </p:cNvSpPr>
          <p:nvPr>
            <p:ph idx="1"/>
          </p:nvPr>
        </p:nvSpPr>
        <p:spPr/>
        <p:txBody>
          <a:bodyPr/>
          <a:lstStyle/>
          <a:p>
            <a:r>
              <a:rPr lang="en-IE" dirty="0">
                <a:hlinkClick r:id="rId2"/>
              </a:rPr>
              <a:t>FFT background info</a:t>
            </a:r>
          </a:p>
          <a:p>
            <a:pPr lvl="1"/>
            <a:r>
              <a:rPr lang="en-IE" dirty="0">
                <a:hlinkClick r:id="rId2"/>
              </a:rPr>
              <a:t>https://www.youtube.com/watch?v=spUNpyF58BY</a:t>
            </a:r>
            <a:endParaRPr lang="en-IE" dirty="0"/>
          </a:p>
          <a:p>
            <a:pPr lvl="1"/>
            <a:r>
              <a:rPr lang="en-IE" dirty="0">
                <a:hlinkClick r:id="rId3"/>
              </a:rPr>
              <a:t>https://www.youtube.com/watch?v=r6sGWTCMz2k</a:t>
            </a:r>
            <a:endParaRPr lang="en-IE" dirty="0"/>
          </a:p>
          <a:p>
            <a:r>
              <a:rPr lang="en-IE" dirty="0"/>
              <a:t>Introduction to jpeg compression</a:t>
            </a:r>
          </a:p>
          <a:p>
            <a:pPr lvl="1"/>
            <a:r>
              <a:rPr lang="en-IE" dirty="0">
                <a:hlinkClick r:id="rId4"/>
              </a:rPr>
              <a:t>https://en.wikipedia.org/wiki/Discrete_cosine_transform</a:t>
            </a:r>
            <a:endParaRPr lang="en-IE" dirty="0"/>
          </a:p>
          <a:p>
            <a:pPr lvl="1"/>
            <a:r>
              <a:rPr lang="en-IE" dirty="0"/>
              <a:t>https://www.youtube.com/watch?v=Q2aEzeMDHMA</a:t>
            </a:r>
          </a:p>
          <a:p>
            <a:pPr lvl="1"/>
            <a:r>
              <a:rPr lang="en-IE" dirty="0">
                <a:hlinkClick r:id="rId5"/>
              </a:rPr>
              <a:t>https://www.youtube.com/watch?v=0me3guauqOU</a:t>
            </a:r>
            <a:endParaRPr lang="en-IE" dirty="0"/>
          </a:p>
        </p:txBody>
      </p:sp>
    </p:spTree>
    <p:extLst>
      <p:ext uri="{BB962C8B-B14F-4D97-AF65-F5344CB8AC3E}">
        <p14:creationId xmlns:p14="http://schemas.microsoft.com/office/powerpoint/2010/main" val="1361985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83F85803-6C59-4CBD-93DC-911FA27BE9E4}"/>
              </a:ext>
            </a:extLst>
          </p:cNvPr>
          <p:cNvSpPr txBox="1">
            <a:spLocks noChangeArrowheads="1"/>
          </p:cNvSpPr>
          <p:nvPr/>
        </p:nvSpPr>
        <p:spPr bwMode="auto">
          <a:xfrm>
            <a:off x="2374401" y="3429000"/>
            <a:ext cx="2754132" cy="799712"/>
          </a:xfrm>
          <a:prstGeom prst="rect">
            <a:avLst/>
          </a:prstGeom>
          <a:noFill/>
          <a:ln w="9525">
            <a:noFill/>
            <a:round/>
            <a:headEnd/>
            <a:tailEnd/>
          </a:ln>
        </p:spPr>
        <p:txBody>
          <a:bodyPr>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3600" b="0" i="0" u="none" strike="noStrike" kern="1200" cap="none" spc="0" normalizeH="0" baseline="0" noProof="0" dirty="0">
                <a:ln>
                  <a:noFill/>
                </a:ln>
                <a:solidFill>
                  <a:srgbClr val="000000"/>
                </a:solidFill>
                <a:effectLst/>
                <a:uLnTx/>
                <a:uFillTx/>
                <a:latin typeface="Calibri" charset="0"/>
              </a:rPr>
              <a:t>Questions?</a:t>
            </a:r>
          </a:p>
        </p:txBody>
      </p:sp>
    </p:spTree>
    <p:extLst>
      <p:ext uri="{BB962C8B-B14F-4D97-AF65-F5344CB8AC3E}">
        <p14:creationId xmlns:p14="http://schemas.microsoft.com/office/powerpoint/2010/main" val="297438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71D6-CB34-0EA1-225F-170BABEEABB5}"/>
              </a:ext>
            </a:extLst>
          </p:cNvPr>
          <p:cNvSpPr>
            <a:spLocks noGrp="1"/>
          </p:cNvSpPr>
          <p:nvPr>
            <p:ph type="title"/>
          </p:nvPr>
        </p:nvSpPr>
        <p:spPr/>
        <p:txBody>
          <a:bodyPr/>
          <a:lstStyle/>
          <a:p>
            <a:r>
              <a:rPr lang="en-IE" dirty="0"/>
              <a:t>More complex examples</a:t>
            </a:r>
          </a:p>
        </p:txBody>
      </p:sp>
      <p:pic>
        <p:nvPicPr>
          <p:cNvPr id="7" name="Content Placeholder 6">
            <a:extLst>
              <a:ext uri="{FF2B5EF4-FFF2-40B4-BE49-F238E27FC236}">
                <a16:creationId xmlns:a16="http://schemas.microsoft.com/office/drawing/2014/main" id="{97F8431A-7145-15FC-79CA-C876A737AB5A}"/>
              </a:ext>
            </a:extLst>
          </p:cNvPr>
          <p:cNvPicPr>
            <a:picLocks noGrp="1" noChangeAspect="1"/>
          </p:cNvPicPr>
          <p:nvPr>
            <p:ph idx="1"/>
          </p:nvPr>
        </p:nvPicPr>
        <p:blipFill>
          <a:blip r:embed="rId2"/>
          <a:stretch>
            <a:fillRect/>
          </a:stretch>
        </p:blipFill>
        <p:spPr>
          <a:xfrm>
            <a:off x="2308838" y="1752600"/>
            <a:ext cx="7560037" cy="4265613"/>
          </a:xfrm>
        </p:spPr>
      </p:pic>
      <p:sp>
        <p:nvSpPr>
          <p:cNvPr id="9" name="TextBox 8">
            <a:extLst>
              <a:ext uri="{FF2B5EF4-FFF2-40B4-BE49-F238E27FC236}">
                <a16:creationId xmlns:a16="http://schemas.microsoft.com/office/drawing/2014/main" id="{DB42CC65-A072-C20D-CD1E-387FEEDE7229}"/>
              </a:ext>
            </a:extLst>
          </p:cNvPr>
          <p:cNvSpPr txBox="1"/>
          <p:nvPr/>
        </p:nvSpPr>
        <p:spPr>
          <a:xfrm>
            <a:off x="3216898" y="6368534"/>
            <a:ext cx="6094428" cy="369332"/>
          </a:xfrm>
          <a:prstGeom prst="rect">
            <a:avLst/>
          </a:prstGeom>
          <a:noFill/>
        </p:spPr>
        <p:txBody>
          <a:bodyPr wrap="square">
            <a:spAutoFit/>
          </a:bodyPr>
          <a:lstStyle/>
          <a:p>
            <a:r>
              <a:rPr lang="en-IE" dirty="0"/>
              <a:t>https://www.youtube.com/watch?v=r6sGWTCMz2k</a:t>
            </a:r>
          </a:p>
        </p:txBody>
      </p:sp>
    </p:spTree>
    <p:extLst>
      <p:ext uri="{BB962C8B-B14F-4D97-AF65-F5344CB8AC3E}">
        <p14:creationId xmlns:p14="http://schemas.microsoft.com/office/powerpoint/2010/main" val="112829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6E0C0D14-8EA5-423C-9200-1DDD87F6D96C}"/>
              </a:ext>
            </a:extLst>
          </p:cNvPr>
          <p:cNvSpPr>
            <a:spLocks noGrp="1" noChangeArrowheads="1"/>
          </p:cNvSpPr>
          <p:nvPr>
            <p:ph type="title"/>
          </p:nvPr>
        </p:nvSpPr>
        <p:spPr/>
        <p:txBody>
          <a:bodyPr/>
          <a:lstStyle/>
          <a:p>
            <a:pPr eaLnBrk="1" hangingPunct="1">
              <a:defRPr/>
            </a:pPr>
            <a:r>
              <a:rPr lang="en-GB" altLang="en-US" dirty="0"/>
              <a:t>Why Bother? (1)</a:t>
            </a:r>
            <a:endParaRPr lang="en-US" altLang="en-US" dirty="0"/>
          </a:p>
        </p:txBody>
      </p:sp>
      <p:sp>
        <p:nvSpPr>
          <p:cNvPr id="10243" name="Rectangle 3">
            <a:extLst>
              <a:ext uri="{FF2B5EF4-FFF2-40B4-BE49-F238E27FC236}">
                <a16:creationId xmlns:a16="http://schemas.microsoft.com/office/drawing/2014/main" id="{AAF90249-DB6C-4BFA-836C-78F2C942B6EF}"/>
              </a:ext>
            </a:extLst>
          </p:cNvPr>
          <p:cNvSpPr>
            <a:spLocks noGrp="1" noChangeArrowheads="1"/>
          </p:cNvSpPr>
          <p:nvPr>
            <p:ph sz="quarter" idx="1"/>
          </p:nvPr>
        </p:nvSpPr>
        <p:spPr>
          <a:xfrm>
            <a:off x="766233" y="1847654"/>
            <a:ext cx="10665883" cy="4626172"/>
          </a:xfrm>
        </p:spPr>
        <p:txBody>
          <a:bodyPr/>
          <a:lstStyle/>
          <a:p>
            <a:pPr eaLnBrk="1" hangingPunct="1">
              <a:buFont typeface="Arial" panose="020B0604020202020204" pitchFamily="34" charset="0"/>
              <a:buChar char="•"/>
            </a:pPr>
            <a:r>
              <a:rPr lang="en-US" altLang="en-US" dirty="0"/>
              <a:t>From the point of view of analysis, sometimes you can see things in the frequency domain that you cannot see in the original signal domain (time or space)</a:t>
            </a:r>
          </a:p>
          <a:p>
            <a:pPr eaLnBrk="1" hangingPunct="1">
              <a:buFont typeface="Arial" panose="020B0604020202020204" pitchFamily="34" charset="0"/>
              <a:buChar char="•"/>
            </a:pPr>
            <a:r>
              <a:rPr lang="en-US" altLang="en-US" dirty="0"/>
              <a:t>From the point of view of processing, sometimes it’s easier to do something in the frequency domain than in the original signal domain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E10BF6D9-9508-43BA-83A6-1B9E063EF277}"/>
              </a:ext>
            </a:extLst>
          </p:cNvPr>
          <p:cNvSpPr>
            <a:spLocks noGrp="1" noChangeArrowheads="1"/>
          </p:cNvSpPr>
          <p:nvPr>
            <p:ph type="title"/>
          </p:nvPr>
        </p:nvSpPr>
        <p:spPr/>
        <p:txBody>
          <a:bodyPr/>
          <a:lstStyle/>
          <a:p>
            <a:pPr eaLnBrk="1" hangingPunct="1">
              <a:defRPr/>
            </a:pPr>
            <a:r>
              <a:rPr lang="en-GB" altLang="en-US"/>
              <a:t>The Fourier (frequency) domain </a:t>
            </a:r>
            <a:endParaRPr lang="en-US" altLang="en-US"/>
          </a:p>
        </p:txBody>
      </p:sp>
      <p:sp>
        <p:nvSpPr>
          <p:cNvPr id="11267" name="Rectangle 3">
            <a:extLst>
              <a:ext uri="{FF2B5EF4-FFF2-40B4-BE49-F238E27FC236}">
                <a16:creationId xmlns:a16="http://schemas.microsoft.com/office/drawing/2014/main" id="{B4C05BBD-08B0-46E2-ABE7-AFD77EF32D94}"/>
              </a:ext>
            </a:extLst>
          </p:cNvPr>
          <p:cNvSpPr>
            <a:spLocks noGrp="1" noChangeArrowheads="1"/>
          </p:cNvSpPr>
          <p:nvPr>
            <p:ph sz="quarter" idx="1"/>
          </p:nvPr>
        </p:nvSpPr>
        <p:spPr>
          <a:xfrm>
            <a:off x="766234" y="1725105"/>
            <a:ext cx="10665884" cy="4345757"/>
          </a:xfrm>
        </p:spPr>
        <p:txBody>
          <a:bodyPr/>
          <a:lstStyle/>
          <a:p>
            <a:pPr eaLnBrk="1" hangingPunct="1">
              <a:buFont typeface="Arial" panose="020B0604020202020204" pitchFamily="34" charset="0"/>
              <a:buChar char="•"/>
            </a:pPr>
            <a:r>
              <a:rPr lang="en-GB" altLang="en-US" dirty="0"/>
              <a:t>We may consider any imaging system or processing operation from the perspective of how it passes, suppresses or removes the constituent harmonic functions.</a:t>
            </a:r>
          </a:p>
          <a:p>
            <a:pPr eaLnBrk="1" hangingPunct="1">
              <a:buFont typeface="Arial" panose="020B0604020202020204" pitchFamily="34" charset="0"/>
              <a:buChar char="•"/>
            </a:pPr>
            <a:r>
              <a:rPr lang="en-GB" altLang="en-US" dirty="0"/>
              <a:t>This is related to the “filtering” behaviour of an imaging system or an image processing algorithm</a:t>
            </a:r>
          </a:p>
          <a:p>
            <a:pPr eaLnBrk="1" hangingPunct="1">
              <a:buFont typeface="Arial" panose="020B0604020202020204" pitchFamily="34" charset="0"/>
              <a:buChar char="•"/>
            </a:pPr>
            <a:r>
              <a:rPr lang="en-GB" altLang="en-US" dirty="0"/>
              <a:t>In our case, we’re going to be primarily interested in using filters to remove noise from images</a:t>
            </a:r>
          </a:p>
          <a:p>
            <a:pPr eaLnBrk="1" hangingPunct="1">
              <a:buFont typeface="Arial" panose="020B0604020202020204" pitchFamily="34" charset="0"/>
              <a:buChar char="•"/>
            </a:pPr>
            <a:r>
              <a:rPr lang="en-GB" altLang="en-US" dirty="0"/>
              <a:t>For periodic functions, we use the Fourier series….</a:t>
            </a:r>
            <a:endParaRPr lang="en-US" alt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a:extLst>
              <a:ext uri="{FF2B5EF4-FFF2-40B4-BE49-F238E27FC236}">
                <a16:creationId xmlns:a16="http://schemas.microsoft.com/office/drawing/2014/main" id="{A89165A1-367C-484D-93A4-82C699AD42C3}"/>
              </a:ext>
            </a:extLst>
          </p:cNvPr>
          <p:cNvSpPr>
            <a:spLocks noGrp="1" noChangeArrowheads="1"/>
          </p:cNvSpPr>
          <p:nvPr>
            <p:ph type="title"/>
          </p:nvPr>
        </p:nvSpPr>
        <p:spPr/>
        <p:txBody>
          <a:bodyPr/>
          <a:lstStyle/>
          <a:p>
            <a:pPr eaLnBrk="1" hangingPunct="1"/>
            <a:r>
              <a:rPr lang="en-GB" altLang="en-US"/>
              <a:t>The Fourier series (time)</a:t>
            </a:r>
            <a:endParaRPr lang="en-US" altLang="en-US"/>
          </a:p>
        </p:txBody>
      </p:sp>
      <p:sp>
        <p:nvSpPr>
          <p:cNvPr id="7171" name="Rectangle 6">
            <a:extLst>
              <a:ext uri="{FF2B5EF4-FFF2-40B4-BE49-F238E27FC236}">
                <a16:creationId xmlns:a16="http://schemas.microsoft.com/office/drawing/2014/main" id="{09E0939C-A331-4E33-9FF9-B4A491273F19}"/>
              </a:ext>
            </a:extLst>
          </p:cNvPr>
          <p:cNvSpPr>
            <a:spLocks noChangeArrowheads="1"/>
          </p:cNvSpPr>
          <p:nvPr/>
        </p:nvSpPr>
        <p:spPr bwMode="auto">
          <a:xfrm>
            <a:off x="1524001" y="2239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7172" name="Object 5">
            <a:extLst>
              <a:ext uri="{FF2B5EF4-FFF2-40B4-BE49-F238E27FC236}">
                <a16:creationId xmlns:a16="http://schemas.microsoft.com/office/drawing/2014/main" id="{5AC5871D-6DBB-4655-A3E8-F283014D031A}"/>
              </a:ext>
            </a:extLst>
          </p:cNvPr>
          <p:cNvGraphicFramePr>
            <a:graphicFrameLocks noChangeAspect="1"/>
          </p:cNvGraphicFramePr>
          <p:nvPr/>
        </p:nvGraphicFramePr>
        <p:xfrm>
          <a:off x="3359151" y="2565400"/>
          <a:ext cx="5184775" cy="3784600"/>
        </p:xfrm>
        <a:graphic>
          <a:graphicData uri="http://schemas.openxmlformats.org/presentationml/2006/ole">
            <mc:AlternateContent xmlns:mc="http://schemas.openxmlformats.org/markup-compatibility/2006">
              <mc:Choice xmlns:v="urn:schemas-microsoft-com:vml" Requires="v">
                <p:oleObj name="Equation" r:id="rId2" imgW="2755900" imgH="2006600" progId="Equation.DSMT4">
                  <p:embed/>
                </p:oleObj>
              </mc:Choice>
              <mc:Fallback>
                <p:oleObj name="Equation" r:id="rId2" imgW="2755900" imgH="2006600" progId="Equation.DSMT4">
                  <p:embed/>
                  <p:pic>
                    <p:nvPicPr>
                      <p:cNvPr id="7172" name="Object 5">
                        <a:extLst>
                          <a:ext uri="{FF2B5EF4-FFF2-40B4-BE49-F238E27FC236}">
                            <a16:creationId xmlns:a16="http://schemas.microsoft.com/office/drawing/2014/main" id="{5AC5871D-6DBB-4655-A3E8-F283014D0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151" y="2565400"/>
                        <a:ext cx="518477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a:extLst>
              <a:ext uri="{FF2B5EF4-FFF2-40B4-BE49-F238E27FC236}">
                <a16:creationId xmlns:a16="http://schemas.microsoft.com/office/drawing/2014/main" id="{A0F1ABFA-6D8C-477B-8AE5-B82BDF7012FE}"/>
              </a:ext>
            </a:extLst>
          </p:cNvPr>
          <p:cNvSpPr>
            <a:spLocks noGrp="1" noChangeArrowheads="1"/>
          </p:cNvSpPr>
          <p:nvPr>
            <p:ph type="title"/>
          </p:nvPr>
        </p:nvSpPr>
        <p:spPr/>
        <p:txBody>
          <a:bodyPr/>
          <a:lstStyle/>
          <a:p>
            <a:pPr eaLnBrk="1" hangingPunct="1"/>
            <a:r>
              <a:rPr lang="en-GB" altLang="en-US"/>
              <a:t>The Fourier series (space)</a:t>
            </a:r>
            <a:endParaRPr lang="en-US" altLang="en-US"/>
          </a:p>
        </p:txBody>
      </p:sp>
      <p:sp>
        <p:nvSpPr>
          <p:cNvPr id="8195" name="Rectangle 3">
            <a:extLst>
              <a:ext uri="{FF2B5EF4-FFF2-40B4-BE49-F238E27FC236}">
                <a16:creationId xmlns:a16="http://schemas.microsoft.com/office/drawing/2014/main" id="{2C05AAC8-A45C-46C5-80C0-7F78BF201285}"/>
              </a:ext>
            </a:extLst>
          </p:cNvPr>
          <p:cNvSpPr>
            <a:spLocks noChangeArrowheads="1"/>
          </p:cNvSpPr>
          <p:nvPr/>
        </p:nvSpPr>
        <p:spPr bwMode="auto">
          <a:xfrm>
            <a:off x="1524001" y="2239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pic>
        <p:nvPicPr>
          <p:cNvPr id="8196" name="Picture 5">
            <a:extLst>
              <a:ext uri="{FF2B5EF4-FFF2-40B4-BE49-F238E27FC236}">
                <a16:creationId xmlns:a16="http://schemas.microsoft.com/office/drawing/2014/main" id="{579A0AE1-B242-4625-BED9-779852B0C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344" y="2424113"/>
            <a:ext cx="698500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6">
            <a:extLst>
              <a:ext uri="{FF2B5EF4-FFF2-40B4-BE49-F238E27FC236}">
                <a16:creationId xmlns:a16="http://schemas.microsoft.com/office/drawing/2014/main" id="{EB7425BC-E27B-4F38-8B0F-54E650786AAA}"/>
              </a:ext>
            </a:extLst>
          </p:cNvPr>
          <p:cNvSpPr txBox="1">
            <a:spLocks noChangeArrowheads="1"/>
          </p:cNvSpPr>
          <p:nvPr/>
        </p:nvSpPr>
        <p:spPr bwMode="auto">
          <a:xfrm>
            <a:off x="2711012" y="5735941"/>
            <a:ext cx="61221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t>Both                   are referred to as the “spatial frequency”. </a:t>
            </a:r>
          </a:p>
        </p:txBody>
      </p:sp>
      <p:graphicFrame>
        <p:nvGraphicFramePr>
          <p:cNvPr id="8198" name="Object 7">
            <a:extLst>
              <a:ext uri="{FF2B5EF4-FFF2-40B4-BE49-F238E27FC236}">
                <a16:creationId xmlns:a16="http://schemas.microsoft.com/office/drawing/2014/main" id="{37CF6807-5C82-4C1C-92B8-87FED19813B2}"/>
              </a:ext>
            </a:extLst>
          </p:cNvPr>
          <p:cNvGraphicFramePr>
            <a:graphicFrameLocks noChangeAspect="1"/>
          </p:cNvGraphicFramePr>
          <p:nvPr>
            <p:extLst>
              <p:ext uri="{D42A27DB-BD31-4B8C-83A1-F6EECF244321}">
                <p14:modId xmlns:p14="http://schemas.microsoft.com/office/powerpoint/2010/main" val="2686586737"/>
              </p:ext>
            </p:extLst>
          </p:nvPr>
        </p:nvGraphicFramePr>
        <p:xfrm>
          <a:off x="3431737" y="5764516"/>
          <a:ext cx="855662" cy="350838"/>
        </p:xfrm>
        <a:graphic>
          <a:graphicData uri="http://schemas.openxmlformats.org/presentationml/2006/ole">
            <mc:AlternateContent xmlns:mc="http://schemas.openxmlformats.org/markup-compatibility/2006">
              <mc:Choice xmlns:v="urn:schemas-microsoft-com:vml" Requires="v">
                <p:oleObj name="Equation" r:id="rId3" imgW="558800" imgH="228600" progId="Equation.DSMT4">
                  <p:embed/>
                </p:oleObj>
              </mc:Choice>
              <mc:Fallback>
                <p:oleObj name="Equation" r:id="rId3" imgW="558800" imgH="228600" progId="Equation.DSMT4">
                  <p:embed/>
                  <p:pic>
                    <p:nvPicPr>
                      <p:cNvPr id="8198" name="Object 7">
                        <a:extLst>
                          <a:ext uri="{FF2B5EF4-FFF2-40B4-BE49-F238E27FC236}">
                            <a16:creationId xmlns:a16="http://schemas.microsoft.com/office/drawing/2014/main" id="{37CF6807-5C82-4C1C-92B8-87FED1981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737" y="5764516"/>
                        <a:ext cx="855662"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NUIG">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AR PL ShanHeiSun Uni"/>
        <a:cs typeface="AR PL ShanHeiSun Uni"/>
      </a:majorFont>
      <a:minorFont>
        <a:latin typeface="Calibri"/>
        <a:ea typeface="AR PL ShanHeiSun Uni"/>
        <a:cs typeface="AR PL ShanHeiSun Un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defRPr kumimoji="0" lang="en-GB" sz="18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defRPr kumimoji="0" lang="en-GB" sz="18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UIG" id="{5AB8117F-5F30-4241-B4DB-52C209FF20C4}" vid="{E459F878-6B3A-4BED-A58F-9D52B7E8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3599</TotalTime>
  <Words>1727</Words>
  <Application>Microsoft Office PowerPoint</Application>
  <PresentationFormat>Widescreen</PresentationFormat>
  <Paragraphs>200</Paragraphs>
  <Slides>46</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4" baseType="lpstr">
      <vt:lpstr>Arial</vt:lpstr>
      <vt:lpstr>Calibri</vt:lpstr>
      <vt:lpstr>Cambria Math</vt:lpstr>
      <vt:lpstr>Times New Roman</vt:lpstr>
      <vt:lpstr>Verdana</vt:lpstr>
      <vt:lpstr>Wingdings</vt:lpstr>
      <vt:lpstr>NUIG</vt:lpstr>
      <vt:lpstr>Equation</vt:lpstr>
      <vt:lpstr>PowerPoint Presentation</vt:lpstr>
      <vt:lpstr>PowerPoint Presentation</vt:lpstr>
      <vt:lpstr>The Fourier (frequency) domain </vt:lpstr>
      <vt:lpstr>Visual examples  (https://en.wikipedia.org/wiki/Fourier_series)</vt:lpstr>
      <vt:lpstr>More complex examples</vt:lpstr>
      <vt:lpstr>Why Bother? (1)</vt:lpstr>
      <vt:lpstr>The Fourier (frequency) domain </vt:lpstr>
      <vt:lpstr>The Fourier series (time)</vt:lpstr>
      <vt:lpstr>The Fourier series (space)</vt:lpstr>
      <vt:lpstr>Exponential Fourier series (space)</vt:lpstr>
      <vt:lpstr>Some comments on Fourier series</vt:lpstr>
      <vt:lpstr>Calculation of the Fourier spectrum</vt:lpstr>
      <vt:lpstr>Calculation of the Fourier spectrum</vt:lpstr>
      <vt:lpstr>Images in frequency space</vt:lpstr>
      <vt:lpstr>1-D Fourier transform</vt:lpstr>
      <vt:lpstr>1-D Fourier transform</vt:lpstr>
      <vt:lpstr>1-D Fourier transform - exercise</vt:lpstr>
      <vt:lpstr>1-D Fourier transform - rectangle function exercise</vt:lpstr>
      <vt:lpstr>1-D Fourier transform - rectangle function exercise</vt:lpstr>
      <vt:lpstr>Important Fourier Transforms &amp; Properties</vt:lpstr>
      <vt:lpstr>Fourier phase and modulus (“magnitude”)</vt:lpstr>
      <vt:lpstr>The 2-D Fourier transform</vt:lpstr>
      <vt:lpstr>Why bother? (2)</vt:lpstr>
      <vt:lpstr>Visual information mainly in the phase</vt:lpstr>
      <vt:lpstr>The 2-D Fourier transform</vt:lpstr>
      <vt:lpstr>The 2-D Fourier transform</vt:lpstr>
      <vt:lpstr>The Discrete Fourier Transform</vt:lpstr>
      <vt:lpstr>The Discrete Fourier Transform</vt:lpstr>
      <vt:lpstr>The centred DFT</vt:lpstr>
      <vt:lpstr>The centred DFT</vt:lpstr>
      <vt:lpstr>Working with Fourier transforms</vt:lpstr>
      <vt:lpstr>Working with Fourier transforms - some examples</vt:lpstr>
      <vt:lpstr>Working with Fourier transforms - some examples</vt:lpstr>
      <vt:lpstr>Working with Fourier transforms - some examples</vt:lpstr>
      <vt:lpstr>Working with Fourier transforms - some examples</vt:lpstr>
      <vt:lpstr>Working with Fourier transforms - some examples</vt:lpstr>
      <vt:lpstr>Working with Fourier transforms - some examples</vt:lpstr>
      <vt:lpstr>Working with Fourier transforms - some examples</vt:lpstr>
      <vt:lpstr>Exploring frequency space</vt:lpstr>
      <vt:lpstr>Exploring frequency space</vt:lpstr>
      <vt:lpstr>Exploring frequency space</vt:lpstr>
      <vt:lpstr>Exploring frequency space</vt:lpstr>
      <vt:lpstr>Why bother? (3)</vt:lpstr>
      <vt:lpstr>Why bother?(3)</vt:lpstr>
      <vt:lpstr>Further reading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Deegan, Brian</dc:creator>
  <cp:lastModifiedBy>Deegan, Brian</cp:lastModifiedBy>
  <cp:revision>4</cp:revision>
  <dcterms:created xsi:type="dcterms:W3CDTF">2022-04-12T07:43:48Z</dcterms:created>
  <dcterms:modified xsi:type="dcterms:W3CDTF">2023-01-31T14:42:43Z</dcterms:modified>
</cp:coreProperties>
</file>