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90" r:id="rId1"/>
    <p:sldMasterId id="2147483706" r:id="rId2"/>
  </p:sldMasterIdLst>
  <p:notesMasterIdLst>
    <p:notesMasterId r:id="rId34"/>
  </p:notesMasterIdLst>
  <p:sldIdLst>
    <p:sldId id="256" r:id="rId3"/>
    <p:sldId id="300" r:id="rId4"/>
    <p:sldId id="257" r:id="rId5"/>
    <p:sldId id="265" r:id="rId6"/>
    <p:sldId id="294" r:id="rId7"/>
    <p:sldId id="299" r:id="rId8"/>
    <p:sldId id="280" r:id="rId9"/>
    <p:sldId id="262" r:id="rId10"/>
    <p:sldId id="277" r:id="rId11"/>
    <p:sldId id="271" r:id="rId12"/>
    <p:sldId id="267" r:id="rId13"/>
    <p:sldId id="266" r:id="rId14"/>
    <p:sldId id="287" r:id="rId15"/>
    <p:sldId id="296" r:id="rId16"/>
    <p:sldId id="297" r:id="rId17"/>
    <p:sldId id="268" r:id="rId18"/>
    <p:sldId id="310" r:id="rId19"/>
    <p:sldId id="261" r:id="rId20"/>
    <p:sldId id="279" r:id="rId21"/>
    <p:sldId id="311" r:id="rId22"/>
    <p:sldId id="301" r:id="rId23"/>
    <p:sldId id="308" r:id="rId24"/>
    <p:sldId id="309" r:id="rId25"/>
    <p:sldId id="260" r:id="rId26"/>
    <p:sldId id="259" r:id="rId27"/>
    <p:sldId id="274" r:id="rId28"/>
    <p:sldId id="275" r:id="rId29"/>
    <p:sldId id="263" r:id="rId30"/>
    <p:sldId id="323" r:id="rId31"/>
    <p:sldId id="298" r:id="rId32"/>
    <p:sldId id="258" r:id="rId33"/>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76">
          <p15:clr>
            <a:srgbClr val="A4A3A4"/>
          </p15:clr>
        </p15:guide>
        <p15:guide id="2" orient="horz" pos="763">
          <p15:clr>
            <a:srgbClr val="A4A3A4"/>
          </p15:clr>
        </p15:guide>
        <p15:guide id="3" orient="horz" pos="288">
          <p15:clr>
            <a:srgbClr val="A4A3A4"/>
          </p15:clr>
        </p15:guide>
        <p15:guide id="4" orient="horz" pos="708">
          <p15:clr>
            <a:srgbClr val="A4A3A4"/>
          </p15:clr>
        </p15:guide>
        <p15:guide id="5" pos="240">
          <p15:clr>
            <a:srgbClr val="A4A3A4"/>
          </p15:clr>
        </p15:guide>
        <p15:guide id="6" pos="5035">
          <p15:clr>
            <a:srgbClr val="A4A3A4"/>
          </p15:clr>
        </p15:guide>
        <p15:guide id="7" pos="3437">
          <p15:clr>
            <a:srgbClr val="A4A3A4"/>
          </p15:clr>
        </p15:guide>
        <p15:guide id="8" pos="3495">
          <p15:clr>
            <a:srgbClr val="A4A3A4"/>
          </p15:clr>
        </p15:guide>
        <p15:guide id="9" pos="1825">
          <p15:clr>
            <a:srgbClr val="A4A3A4"/>
          </p15:clr>
        </p15:guide>
        <p15:guide id="10" pos="1882">
          <p15:clr>
            <a:srgbClr val="A4A3A4"/>
          </p15:clr>
        </p15:guide>
        <p15:guide id="11" pos="3399">
          <p15:clr>
            <a:srgbClr val="A4A3A4"/>
          </p15:clr>
        </p15:guide>
        <p15:guide id="12" pos="2122">
          <p15:clr>
            <a:srgbClr val="A4A3A4"/>
          </p15:clr>
        </p15:guide>
        <p15:guide id="13" orient="horz" pos="765">
          <p15:clr>
            <a:srgbClr val="A4A3A4"/>
          </p15:clr>
        </p15:guide>
        <p15:guide id="14" pos="2880">
          <p15:clr>
            <a:srgbClr val="A4A3A4"/>
          </p15:clr>
        </p15:guide>
        <p15:guide id="15" pos="1440">
          <p15:clr>
            <a:srgbClr val="A4A3A4"/>
          </p15:clr>
        </p15:guide>
        <p15:guide id="16" pos="4320">
          <p15:clr>
            <a:srgbClr val="A4A3A4"/>
          </p15:clr>
        </p15:guide>
      </p15:sldGuideLst>
    </p:ext>
    <p:ext uri="{2D200454-40CA-4A62-9FC3-DE9A4176ACB9}">
      <p15:notesGuideLst xmlns:p15="http://schemas.microsoft.com/office/powerpoint/2012/main">
        <p15:guide id="1" orient="horz" pos="3002">
          <p15:clr>
            <a:srgbClr val="A4A3A4"/>
          </p15:clr>
        </p15:guide>
        <p15:guide id="2" pos="2282">
          <p15:clr>
            <a:srgbClr val="A4A3A4"/>
          </p15:clr>
        </p15:guide>
        <p15:guide id="3" orient="horz" pos="2928">
          <p15:clr>
            <a:srgbClr val="A4A3A4"/>
          </p15:clr>
        </p15:guide>
        <p15:guide id="4"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B781DD-27ED-481E-AA32-DBBAAE776E1D}" v="207" dt="2021-05-06T20:10:34.5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79849" autoAdjust="0"/>
  </p:normalViewPr>
  <p:slideViewPr>
    <p:cSldViewPr snapToGrid="0">
      <p:cViewPr>
        <p:scale>
          <a:sx n="125" d="100"/>
          <a:sy n="125" d="100"/>
        </p:scale>
        <p:origin x="-174" y="-2226"/>
      </p:cViewPr>
      <p:guideLst>
        <p:guide orient="horz" pos="4176"/>
        <p:guide orient="horz" pos="763"/>
        <p:guide orient="horz" pos="288"/>
        <p:guide orient="horz" pos="708"/>
        <p:guide pos="240"/>
        <p:guide pos="5035"/>
        <p:guide pos="3437"/>
        <p:guide pos="3495"/>
        <p:guide pos="1825"/>
        <p:guide pos="1882"/>
        <p:guide pos="3399"/>
        <p:guide pos="2122"/>
        <p:guide orient="horz" pos="765"/>
        <p:guide pos="2880"/>
        <p:guide pos="1440"/>
        <p:guide pos="432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3002"/>
        <p:guide pos="228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microsoft.com/office/2016/11/relationships/changesInfo" Target="changesInfos/changesInfo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yn Portella" userId="cac9ba8b-dbd7-41cd-af06-e643c8802b55" providerId="ADAL" clId="{09B781DD-27ED-481E-AA32-DBBAAE776E1D}"/>
    <pc:docChg chg="undo custSel addSld modSld sldOrd">
      <pc:chgData name="Bryn Portella" userId="cac9ba8b-dbd7-41cd-af06-e643c8802b55" providerId="ADAL" clId="{09B781DD-27ED-481E-AA32-DBBAAE776E1D}" dt="2021-05-06T20:10:53.931" v="1154" actId="20577"/>
      <pc:docMkLst>
        <pc:docMk/>
      </pc:docMkLst>
      <pc:sldChg chg="delSp modSp mod">
        <pc:chgData name="Bryn Portella" userId="cac9ba8b-dbd7-41cd-af06-e643c8802b55" providerId="ADAL" clId="{09B781DD-27ED-481E-AA32-DBBAAE776E1D}" dt="2021-05-06T15:31:05.357" v="1150" actId="478"/>
        <pc:sldMkLst>
          <pc:docMk/>
          <pc:sldMk cId="2723566729" sldId="256"/>
        </pc:sldMkLst>
        <pc:spChg chg="mod">
          <ac:chgData name="Bryn Portella" userId="cac9ba8b-dbd7-41cd-af06-e643c8802b55" providerId="ADAL" clId="{09B781DD-27ED-481E-AA32-DBBAAE776E1D}" dt="2021-05-06T15:31:00.899" v="1149" actId="20577"/>
          <ac:spMkLst>
            <pc:docMk/>
            <pc:sldMk cId="2723566729" sldId="256"/>
            <ac:spMk id="2" creationId="{A1A34CB3-3B26-4390-B480-5639BAC1F8F3}"/>
          </ac:spMkLst>
        </pc:spChg>
        <pc:spChg chg="del">
          <ac:chgData name="Bryn Portella" userId="cac9ba8b-dbd7-41cd-af06-e643c8802b55" providerId="ADAL" clId="{09B781DD-27ED-481E-AA32-DBBAAE776E1D}" dt="2021-05-06T15:31:05.357" v="1150" actId="478"/>
          <ac:spMkLst>
            <pc:docMk/>
            <pc:sldMk cId="2723566729" sldId="256"/>
            <ac:spMk id="3" creationId="{60882A5A-5AFD-476F-A52F-8E3F6675512E}"/>
          </ac:spMkLst>
        </pc:spChg>
      </pc:sldChg>
      <pc:sldChg chg="add">
        <pc:chgData name="Bryn Portella" userId="cac9ba8b-dbd7-41cd-af06-e643c8802b55" providerId="ADAL" clId="{09B781DD-27ED-481E-AA32-DBBAAE776E1D}" dt="2021-05-06T14:57:50.447" v="0"/>
        <pc:sldMkLst>
          <pc:docMk/>
          <pc:sldMk cId="3975998382" sldId="257"/>
        </pc:sldMkLst>
      </pc:sldChg>
      <pc:sldChg chg="add">
        <pc:chgData name="Bryn Portella" userId="cac9ba8b-dbd7-41cd-af06-e643c8802b55" providerId="ADAL" clId="{09B781DD-27ED-481E-AA32-DBBAAE776E1D}" dt="2021-05-06T15:13:06.083" v="436"/>
        <pc:sldMkLst>
          <pc:docMk/>
          <pc:sldMk cId="4241723103" sldId="258"/>
        </pc:sldMkLst>
      </pc:sldChg>
      <pc:sldChg chg="add setBg">
        <pc:chgData name="Bryn Portella" userId="cac9ba8b-dbd7-41cd-af06-e643c8802b55" providerId="ADAL" clId="{09B781DD-27ED-481E-AA32-DBBAAE776E1D}" dt="2021-05-06T15:03:20.042" v="143"/>
        <pc:sldMkLst>
          <pc:docMk/>
          <pc:sldMk cId="2486500510" sldId="259"/>
        </pc:sldMkLst>
      </pc:sldChg>
      <pc:sldChg chg="add">
        <pc:chgData name="Bryn Portella" userId="cac9ba8b-dbd7-41cd-af06-e643c8802b55" providerId="ADAL" clId="{09B781DD-27ED-481E-AA32-DBBAAE776E1D}" dt="2021-05-06T15:03:20.042" v="143"/>
        <pc:sldMkLst>
          <pc:docMk/>
          <pc:sldMk cId="1840128468" sldId="260"/>
        </pc:sldMkLst>
      </pc:sldChg>
      <pc:sldChg chg="add">
        <pc:chgData name="Bryn Portella" userId="cac9ba8b-dbd7-41cd-af06-e643c8802b55" providerId="ADAL" clId="{09B781DD-27ED-481E-AA32-DBBAAE776E1D}" dt="2021-05-06T15:03:20.042" v="143"/>
        <pc:sldMkLst>
          <pc:docMk/>
          <pc:sldMk cId="1159860402" sldId="261"/>
        </pc:sldMkLst>
      </pc:sldChg>
      <pc:sldChg chg="add">
        <pc:chgData name="Bryn Portella" userId="cac9ba8b-dbd7-41cd-af06-e643c8802b55" providerId="ADAL" clId="{09B781DD-27ED-481E-AA32-DBBAAE776E1D}" dt="2021-05-06T14:57:50.447" v="0"/>
        <pc:sldMkLst>
          <pc:docMk/>
          <pc:sldMk cId="842406367" sldId="262"/>
        </pc:sldMkLst>
      </pc:sldChg>
      <pc:sldChg chg="add">
        <pc:chgData name="Bryn Portella" userId="cac9ba8b-dbd7-41cd-af06-e643c8802b55" providerId="ADAL" clId="{09B781DD-27ED-481E-AA32-DBBAAE776E1D}" dt="2021-05-06T15:03:20.042" v="143"/>
        <pc:sldMkLst>
          <pc:docMk/>
          <pc:sldMk cId="3242981313" sldId="263"/>
        </pc:sldMkLst>
      </pc:sldChg>
      <pc:sldChg chg="add modNotesTx">
        <pc:chgData name="Bryn Portella" userId="cac9ba8b-dbd7-41cd-af06-e643c8802b55" providerId="ADAL" clId="{09B781DD-27ED-481E-AA32-DBBAAE776E1D}" dt="2021-05-06T15:01:39.784" v="117" actId="20577"/>
        <pc:sldMkLst>
          <pc:docMk/>
          <pc:sldMk cId="1334350573" sldId="264"/>
        </pc:sldMkLst>
      </pc:sldChg>
      <pc:sldChg chg="modSp add modAnim">
        <pc:chgData name="Bryn Portella" userId="cac9ba8b-dbd7-41cd-af06-e643c8802b55" providerId="ADAL" clId="{09B781DD-27ED-481E-AA32-DBBAAE776E1D}" dt="2021-05-06T14:59:23.688" v="3" actId="20577"/>
        <pc:sldMkLst>
          <pc:docMk/>
          <pc:sldMk cId="1721173057" sldId="265"/>
        </pc:sldMkLst>
        <pc:spChg chg="mod">
          <ac:chgData name="Bryn Portella" userId="cac9ba8b-dbd7-41cd-af06-e643c8802b55" providerId="ADAL" clId="{09B781DD-27ED-481E-AA32-DBBAAE776E1D}" dt="2021-05-06T14:59:23.688" v="3" actId="20577"/>
          <ac:spMkLst>
            <pc:docMk/>
            <pc:sldMk cId="1721173057" sldId="265"/>
            <ac:spMk id="240" creationId="{00000000-0000-0000-0000-000000000000}"/>
          </ac:spMkLst>
        </pc:spChg>
      </pc:sldChg>
      <pc:sldChg chg="modSp add mod">
        <pc:chgData name="Bryn Portella" userId="cac9ba8b-dbd7-41cd-af06-e643c8802b55" providerId="ADAL" clId="{09B781DD-27ED-481E-AA32-DBBAAE776E1D}" dt="2021-05-06T15:00:35.822" v="5" actId="207"/>
        <pc:sldMkLst>
          <pc:docMk/>
          <pc:sldMk cId="3387376722" sldId="266"/>
        </pc:sldMkLst>
        <pc:spChg chg="mod">
          <ac:chgData name="Bryn Portella" userId="cac9ba8b-dbd7-41cd-af06-e643c8802b55" providerId="ADAL" clId="{09B781DD-27ED-481E-AA32-DBBAAE776E1D}" dt="2021-05-06T15:00:35.822" v="5" actId="207"/>
          <ac:spMkLst>
            <pc:docMk/>
            <pc:sldMk cId="3387376722" sldId="266"/>
            <ac:spMk id="3" creationId="{8F86191B-7B9C-458C-AAFA-300CB47F384A}"/>
          </ac:spMkLst>
        </pc:spChg>
      </pc:sldChg>
      <pc:sldChg chg="add">
        <pc:chgData name="Bryn Portella" userId="cac9ba8b-dbd7-41cd-af06-e643c8802b55" providerId="ADAL" clId="{09B781DD-27ED-481E-AA32-DBBAAE776E1D}" dt="2021-05-06T14:58:37.531" v="1"/>
        <pc:sldMkLst>
          <pc:docMk/>
          <pc:sldMk cId="3874978828" sldId="267"/>
        </pc:sldMkLst>
      </pc:sldChg>
      <pc:sldChg chg="modSp add">
        <pc:chgData name="Bryn Portella" userId="cac9ba8b-dbd7-41cd-af06-e643c8802b55" providerId="ADAL" clId="{09B781DD-27ED-481E-AA32-DBBAAE776E1D}" dt="2021-05-06T15:02:09.316" v="142" actId="20577"/>
        <pc:sldMkLst>
          <pc:docMk/>
          <pc:sldMk cId="2082525984" sldId="268"/>
        </pc:sldMkLst>
        <pc:spChg chg="mod">
          <ac:chgData name="Bryn Portella" userId="cac9ba8b-dbd7-41cd-af06-e643c8802b55" providerId="ADAL" clId="{09B781DD-27ED-481E-AA32-DBBAAE776E1D}" dt="2021-05-06T15:02:09.316" v="142" actId="20577"/>
          <ac:spMkLst>
            <pc:docMk/>
            <pc:sldMk cId="2082525984" sldId="268"/>
            <ac:spMk id="3" creationId="{1094D086-FC96-4179-810D-B0806FF8D187}"/>
          </ac:spMkLst>
        </pc:spChg>
      </pc:sldChg>
      <pc:sldChg chg="add">
        <pc:chgData name="Bryn Portella" userId="cac9ba8b-dbd7-41cd-af06-e643c8802b55" providerId="ADAL" clId="{09B781DD-27ED-481E-AA32-DBBAAE776E1D}" dt="2021-05-06T14:58:37.531" v="1"/>
        <pc:sldMkLst>
          <pc:docMk/>
          <pc:sldMk cId="3994394244" sldId="271"/>
        </pc:sldMkLst>
      </pc:sldChg>
      <pc:sldChg chg="add">
        <pc:chgData name="Bryn Portella" userId="cac9ba8b-dbd7-41cd-af06-e643c8802b55" providerId="ADAL" clId="{09B781DD-27ED-481E-AA32-DBBAAE776E1D}" dt="2021-05-06T15:03:20.042" v="143"/>
        <pc:sldMkLst>
          <pc:docMk/>
          <pc:sldMk cId="3068069659" sldId="272"/>
        </pc:sldMkLst>
      </pc:sldChg>
      <pc:sldChg chg="add">
        <pc:chgData name="Bryn Portella" userId="cac9ba8b-dbd7-41cd-af06-e643c8802b55" providerId="ADAL" clId="{09B781DD-27ED-481E-AA32-DBBAAE776E1D}" dt="2021-05-06T15:03:20.042" v="143"/>
        <pc:sldMkLst>
          <pc:docMk/>
          <pc:sldMk cId="781014286" sldId="273"/>
        </pc:sldMkLst>
      </pc:sldChg>
      <pc:sldChg chg="add">
        <pc:chgData name="Bryn Portella" userId="cac9ba8b-dbd7-41cd-af06-e643c8802b55" providerId="ADAL" clId="{09B781DD-27ED-481E-AA32-DBBAAE776E1D}" dt="2021-05-06T15:03:20.042" v="143"/>
        <pc:sldMkLst>
          <pc:docMk/>
          <pc:sldMk cId="2323378753" sldId="274"/>
        </pc:sldMkLst>
      </pc:sldChg>
      <pc:sldChg chg="add">
        <pc:chgData name="Bryn Portella" userId="cac9ba8b-dbd7-41cd-af06-e643c8802b55" providerId="ADAL" clId="{09B781DD-27ED-481E-AA32-DBBAAE776E1D}" dt="2021-05-06T15:03:20.042" v="143"/>
        <pc:sldMkLst>
          <pc:docMk/>
          <pc:sldMk cId="1204160966" sldId="275"/>
        </pc:sldMkLst>
      </pc:sldChg>
      <pc:sldChg chg="addSp delSp modSp new mod">
        <pc:chgData name="Bryn Portella" userId="cac9ba8b-dbd7-41cd-af06-e643c8802b55" providerId="ADAL" clId="{09B781DD-27ED-481E-AA32-DBBAAE776E1D}" dt="2021-05-06T15:30:36.041" v="1136" actId="207"/>
        <pc:sldMkLst>
          <pc:docMk/>
          <pc:sldMk cId="704772723" sldId="276"/>
        </pc:sldMkLst>
        <pc:spChg chg="mod">
          <ac:chgData name="Bryn Portella" userId="cac9ba8b-dbd7-41cd-af06-e643c8802b55" providerId="ADAL" clId="{09B781DD-27ED-481E-AA32-DBBAAE776E1D}" dt="2021-05-06T15:10:20.162" v="411" actId="26606"/>
          <ac:spMkLst>
            <pc:docMk/>
            <pc:sldMk cId="704772723" sldId="276"/>
            <ac:spMk id="2" creationId="{80BDF7E1-877B-46BD-B733-C7ABAC18F82B}"/>
          </ac:spMkLst>
        </pc:spChg>
        <pc:spChg chg="add del mod">
          <ac:chgData name="Bryn Portella" userId="cac9ba8b-dbd7-41cd-af06-e643c8802b55" providerId="ADAL" clId="{09B781DD-27ED-481E-AA32-DBBAAE776E1D}" dt="2021-05-06T15:10:20.162" v="411" actId="26606"/>
          <ac:spMkLst>
            <pc:docMk/>
            <pc:sldMk cId="704772723" sldId="276"/>
            <ac:spMk id="3" creationId="{EDC8E8F4-0FBD-4D17-A847-EA795A1CF1E8}"/>
          </ac:spMkLst>
        </pc:spChg>
        <pc:spChg chg="mod">
          <ac:chgData name="Bryn Portella" userId="cac9ba8b-dbd7-41cd-af06-e643c8802b55" providerId="ADAL" clId="{09B781DD-27ED-481E-AA32-DBBAAE776E1D}" dt="2021-05-06T15:10:20.162" v="411" actId="26606"/>
          <ac:spMkLst>
            <pc:docMk/>
            <pc:sldMk cId="704772723" sldId="276"/>
            <ac:spMk id="4" creationId="{1644F917-2C5E-4A9E-B6D0-E48B6838C63A}"/>
          </ac:spMkLst>
        </pc:spChg>
        <pc:spChg chg="add mod">
          <ac:chgData name="Bryn Portella" userId="cac9ba8b-dbd7-41cd-af06-e643c8802b55" providerId="ADAL" clId="{09B781DD-27ED-481E-AA32-DBBAAE776E1D}" dt="2021-05-06T15:11:43.338" v="434" actId="1076"/>
          <ac:spMkLst>
            <pc:docMk/>
            <pc:sldMk cId="704772723" sldId="276"/>
            <ac:spMk id="5" creationId="{EAD852E8-68A6-4463-8737-C1F5A45991AF}"/>
          </ac:spMkLst>
        </pc:spChg>
        <pc:spChg chg="add mod">
          <ac:chgData name="Bryn Portella" userId="cac9ba8b-dbd7-41cd-af06-e643c8802b55" providerId="ADAL" clId="{09B781DD-27ED-481E-AA32-DBBAAE776E1D}" dt="2021-05-06T15:11:50.341" v="435" actId="1076"/>
          <ac:spMkLst>
            <pc:docMk/>
            <pc:sldMk cId="704772723" sldId="276"/>
            <ac:spMk id="9" creationId="{CCA5AFA1-3DEF-4197-993D-20FED64ED4E4}"/>
          </ac:spMkLst>
        </pc:spChg>
        <pc:graphicFrameChg chg="add del">
          <ac:chgData name="Bryn Portella" userId="cac9ba8b-dbd7-41cd-af06-e643c8802b55" providerId="ADAL" clId="{09B781DD-27ED-481E-AA32-DBBAAE776E1D}" dt="2021-05-06T15:10:20.113" v="410" actId="26606"/>
          <ac:graphicFrameMkLst>
            <pc:docMk/>
            <pc:sldMk cId="704772723" sldId="276"/>
            <ac:graphicFrameMk id="6" creationId="{9B006099-0B07-49C7-9E70-E7D703D54082}"/>
          </ac:graphicFrameMkLst>
        </pc:graphicFrameChg>
        <pc:graphicFrameChg chg="add modGraphic">
          <ac:chgData name="Bryn Portella" userId="cac9ba8b-dbd7-41cd-af06-e643c8802b55" providerId="ADAL" clId="{09B781DD-27ED-481E-AA32-DBBAAE776E1D}" dt="2021-05-06T15:30:36.041" v="1136" actId="207"/>
          <ac:graphicFrameMkLst>
            <pc:docMk/>
            <pc:sldMk cId="704772723" sldId="276"/>
            <ac:graphicFrameMk id="8" creationId="{2A762671-D422-41A0-AB87-A576DFAD8998}"/>
          </ac:graphicFrameMkLst>
        </pc:graphicFrameChg>
      </pc:sldChg>
      <pc:sldChg chg="modSp add">
        <pc:chgData name="Bryn Portella" userId="cac9ba8b-dbd7-41cd-af06-e643c8802b55" providerId="ADAL" clId="{09B781DD-27ED-481E-AA32-DBBAAE776E1D}" dt="2021-05-06T15:15:24.032" v="438" actId="20577"/>
        <pc:sldMkLst>
          <pc:docMk/>
          <pc:sldMk cId="0" sldId="277"/>
        </pc:sldMkLst>
        <pc:spChg chg="mod">
          <ac:chgData name="Bryn Portella" userId="cac9ba8b-dbd7-41cd-af06-e643c8802b55" providerId="ADAL" clId="{09B781DD-27ED-481E-AA32-DBBAAE776E1D}" dt="2021-05-06T15:15:24.032" v="438" actId="20577"/>
          <ac:spMkLst>
            <pc:docMk/>
            <pc:sldMk cId="0" sldId="277"/>
            <ac:spMk id="296" creationId="{00000000-0000-0000-0000-000000000000}"/>
          </ac:spMkLst>
        </pc:spChg>
      </pc:sldChg>
      <pc:sldChg chg="addSp modSp new mod ord modAnim">
        <pc:chgData name="Bryn Portella" userId="cac9ba8b-dbd7-41cd-af06-e643c8802b55" providerId="ADAL" clId="{09B781DD-27ED-481E-AA32-DBBAAE776E1D}" dt="2021-05-06T15:30:02.977" v="1135"/>
        <pc:sldMkLst>
          <pc:docMk/>
          <pc:sldMk cId="4156232192" sldId="278"/>
        </pc:sldMkLst>
        <pc:spChg chg="mod">
          <ac:chgData name="Bryn Portella" userId="cac9ba8b-dbd7-41cd-af06-e643c8802b55" providerId="ADAL" clId="{09B781DD-27ED-481E-AA32-DBBAAE776E1D}" dt="2021-05-06T15:22:16.830" v="450" actId="20577"/>
          <ac:spMkLst>
            <pc:docMk/>
            <pc:sldMk cId="4156232192" sldId="278"/>
            <ac:spMk id="2" creationId="{545F4B5E-0F4D-4E3B-954E-32AADD685C13}"/>
          </ac:spMkLst>
        </pc:spChg>
        <pc:spChg chg="mod">
          <ac:chgData name="Bryn Portella" userId="cac9ba8b-dbd7-41cd-af06-e643c8802b55" providerId="ADAL" clId="{09B781DD-27ED-481E-AA32-DBBAAE776E1D}" dt="2021-05-06T15:28:23.195" v="1088" actId="27636"/>
          <ac:spMkLst>
            <pc:docMk/>
            <pc:sldMk cId="4156232192" sldId="278"/>
            <ac:spMk id="3" creationId="{C2B375D3-8B6D-40B3-BCBD-981065056262}"/>
          </ac:spMkLst>
        </pc:spChg>
        <pc:spChg chg="add mod">
          <ac:chgData name="Bryn Portella" userId="cac9ba8b-dbd7-41cd-af06-e643c8802b55" providerId="ADAL" clId="{09B781DD-27ED-481E-AA32-DBBAAE776E1D}" dt="2021-05-06T15:29:45.870" v="1134" actId="20577"/>
          <ac:spMkLst>
            <pc:docMk/>
            <pc:sldMk cId="4156232192" sldId="278"/>
            <ac:spMk id="5" creationId="{916DAFAF-5A1D-4F20-B0DB-A86A3F66623F}"/>
          </ac:spMkLst>
        </pc:spChg>
      </pc:sldChg>
      <pc:sldChg chg="modSp add mod">
        <pc:chgData name="Bryn Portella" userId="cac9ba8b-dbd7-41cd-af06-e643c8802b55" providerId="ADAL" clId="{09B781DD-27ED-481E-AA32-DBBAAE776E1D}" dt="2021-05-06T20:10:53.931" v="1154" actId="20577"/>
        <pc:sldMkLst>
          <pc:docMk/>
          <pc:sldMk cId="2498272680" sldId="298"/>
        </pc:sldMkLst>
        <pc:spChg chg="mod">
          <ac:chgData name="Bryn Portella" userId="cac9ba8b-dbd7-41cd-af06-e643c8802b55" providerId="ADAL" clId="{09B781DD-27ED-481E-AA32-DBBAAE776E1D}" dt="2021-05-06T20:10:53.931" v="1154" actId="20577"/>
          <ac:spMkLst>
            <pc:docMk/>
            <pc:sldMk cId="2498272680" sldId="298"/>
            <ac:spMk id="3" creationId="{F23CE559-D62F-4D53-8C53-5182A063157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9106276A-EEEC-41C8-98F8-7EE10AA231B2}" type="datetimeFigureOut">
              <a:rPr lang="en-US" smtClean="0"/>
              <a:t>6/29/2021</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80D360DB-868C-4332-B3E6-D9047328C7F9}" type="slidenum">
              <a:rPr lang="en-US" smtClean="0"/>
              <a:t>‹#›</a:t>
            </a:fld>
            <a:endParaRPr lang="en-US"/>
          </a:p>
        </p:txBody>
      </p:sp>
    </p:spTree>
    <p:extLst>
      <p:ext uri="{BB962C8B-B14F-4D97-AF65-F5344CB8AC3E}">
        <p14:creationId xmlns:p14="http://schemas.microsoft.com/office/powerpoint/2010/main" val="582036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0" name="Google Shape;230;p1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7: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dirty="0"/>
          </a:p>
        </p:txBody>
      </p:sp>
      <p:sp>
        <p:nvSpPr>
          <p:cNvPr id="251" name="Google Shape;251;p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3440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7: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dirty="0"/>
          </a:p>
        </p:txBody>
      </p:sp>
      <p:sp>
        <p:nvSpPr>
          <p:cNvPr id="251" name="Google Shape;251;p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91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D360DB-868C-4332-B3E6-D9047328C7F9}" type="slidenum">
              <a:rPr lang="en-US" smtClean="0"/>
              <a:t>15</a:t>
            </a:fld>
            <a:endParaRPr lang="en-US"/>
          </a:p>
        </p:txBody>
      </p:sp>
    </p:spTree>
    <p:extLst>
      <p:ext uri="{BB962C8B-B14F-4D97-AF65-F5344CB8AC3E}">
        <p14:creationId xmlns:p14="http://schemas.microsoft.com/office/powerpoint/2010/main" val="30993499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1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09974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1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36569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6" name="Google Shape;216;p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12065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6" name="Google Shape;216;p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3009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7" name="Google Shape;237;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5: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1" name="Google Shape;251;p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5: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1" name="Google Shape;251;p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5144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1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93" name="Google Shape;293;p1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6: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8" name="Google Shape;258;p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9: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79" name="Google Shape;279;p9: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7: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dirty="0"/>
          </a:p>
        </p:txBody>
      </p:sp>
      <p:sp>
        <p:nvSpPr>
          <p:cNvPr id="251" name="Google Shape;251;p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7: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dirty="0"/>
          </a:p>
        </p:txBody>
      </p:sp>
      <p:sp>
        <p:nvSpPr>
          <p:cNvPr id="251" name="Google Shape;251;p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97028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t="33848" b="649"/>
          <a:stretch/>
        </p:blipFill>
        <p:spPr>
          <a:xfrm>
            <a:off x="-1" y="0"/>
            <a:ext cx="9144002" cy="5030078"/>
          </a:xfrm>
          <a:prstGeom prst="rect">
            <a:avLst/>
          </a:prstGeom>
        </p:spPr>
      </p:pic>
      <p:grpSp>
        <p:nvGrpSpPr>
          <p:cNvPr id="27" name="Group 26"/>
          <p:cNvGrpSpPr/>
          <p:nvPr/>
        </p:nvGrpSpPr>
        <p:grpSpPr>
          <a:xfrm>
            <a:off x="496176" y="5451818"/>
            <a:ext cx="310548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496176" y="2924299"/>
            <a:ext cx="6814614" cy="1752600"/>
          </a:xfrm>
        </p:spPr>
        <p:txBody>
          <a:bodyPr/>
          <a:lstStyle>
            <a:lvl1pPr marL="0" indent="0" algn="l">
              <a:buNone/>
              <a:defRPr b="1" baseline="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71138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3_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3" name="SmartArt Placeholder 2"/>
          <p:cNvSpPr>
            <a:spLocks noGrp="1"/>
          </p:cNvSpPr>
          <p:nvPr>
            <p:ph type="dgm" sz="quarter" idx="13"/>
          </p:nvPr>
        </p:nvSpPr>
        <p:spPr>
          <a:xfrm>
            <a:off x="133350" y="125413"/>
            <a:ext cx="8850313" cy="6008687"/>
          </a:xfrm>
        </p:spPr>
        <p:txBody>
          <a:bodyPr/>
          <a:lstStyle/>
          <a:p>
            <a:r>
              <a:rPr lang="en-US"/>
              <a:t>Click icon to add SmartArt graphic</a:t>
            </a:r>
          </a:p>
        </p:txBody>
      </p:sp>
    </p:spTree>
    <p:extLst>
      <p:ext uri="{BB962C8B-B14F-4D97-AF65-F5344CB8AC3E}">
        <p14:creationId xmlns:p14="http://schemas.microsoft.com/office/powerpoint/2010/main" val="2998561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2_Title Only">
    <p:spTree>
      <p:nvGrpSpPr>
        <p:cNvPr id="1" name=""/>
        <p:cNvGrpSpPr/>
        <p:nvPr/>
      </p:nvGrpSpPr>
      <p:grpSpPr>
        <a:xfrm>
          <a:off x="0" y="0"/>
          <a:ext cx="0" cy="0"/>
          <a:chOff x="0" y="0"/>
          <a:chExt cx="0" cy="0"/>
        </a:xfrm>
      </p:grpSpPr>
      <p:sp>
        <p:nvSpPr>
          <p:cNvPr id="2" name="Rectangle 1"/>
          <p:cNvSpPr/>
          <p:nvPr/>
        </p:nvSpPr>
        <p:spPr>
          <a:xfrm>
            <a:off x="0" y="6251171"/>
            <a:ext cx="9144000" cy="6068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765" y="6367323"/>
            <a:ext cx="1260213" cy="394766"/>
          </a:xfrm>
          <a:prstGeom prst="rect">
            <a:avLst/>
          </a:prstGeom>
        </p:spPr>
      </p:pic>
      <p:sp>
        <p:nvSpPr>
          <p:cNvPr id="7" name="Title 1"/>
          <p:cNvSpPr>
            <a:spLocks noGrp="1"/>
          </p:cNvSpPr>
          <p:nvPr>
            <p:ph type="title"/>
          </p:nvPr>
        </p:nvSpPr>
        <p:spPr>
          <a:xfrm>
            <a:off x="380010" y="-4950"/>
            <a:ext cx="8383980" cy="844535"/>
          </a:xfrm>
        </p:spPr>
        <p:txBody>
          <a:bodyPr/>
          <a:lstStyle>
            <a:lvl1pPr>
              <a:defRPr baseline="0">
                <a:solidFill>
                  <a:schemeClr val="accent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380010" y="1097280"/>
            <a:ext cx="8383980" cy="4910129"/>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0251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4" name="Rectangle 3"/>
          <p:cNvSpPr/>
          <p:nvPr/>
        </p:nvSpPr>
        <p:spPr>
          <a:xfrm flipV="1">
            <a:off x="0" y="1219200"/>
            <a:ext cx="9144000" cy="563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tx2"/>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3" name="Group 2"/>
          <p:cNvGrpSpPr/>
          <p:nvPr/>
        </p:nvGrpSpPr>
        <p:grpSpPr>
          <a:xfrm>
            <a:off x="7264458" y="365740"/>
            <a:ext cx="1553307"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338531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725119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33"/>
        <p:cNvGrpSpPr/>
        <p:nvPr/>
      </p:nvGrpSpPr>
      <p:grpSpPr>
        <a:xfrm>
          <a:off x="0" y="0"/>
          <a:ext cx="0" cy="0"/>
          <a:chOff x="0" y="0"/>
          <a:chExt cx="0" cy="0"/>
        </a:xfrm>
      </p:grpSpPr>
      <p:pic>
        <p:nvPicPr>
          <p:cNvPr id="34" name="Google Shape;34;p2"/>
          <p:cNvPicPr preferRelativeResize="0"/>
          <p:nvPr/>
        </p:nvPicPr>
        <p:blipFill rotWithShape="1">
          <a:blip r:embed="rId2">
            <a:alphaModFix/>
          </a:blip>
          <a:srcRect t="33848" b="649"/>
          <a:stretch/>
        </p:blipFill>
        <p:spPr>
          <a:xfrm>
            <a:off x="-1" y="0"/>
            <a:ext cx="9144002" cy="5030078"/>
          </a:xfrm>
          <a:prstGeom prst="rect">
            <a:avLst/>
          </a:prstGeom>
          <a:noFill/>
          <a:ln>
            <a:noFill/>
          </a:ln>
        </p:spPr>
      </p:pic>
      <p:grpSp>
        <p:nvGrpSpPr>
          <p:cNvPr id="35" name="Google Shape;35;p2"/>
          <p:cNvGrpSpPr/>
          <p:nvPr/>
        </p:nvGrpSpPr>
        <p:grpSpPr>
          <a:xfrm>
            <a:off x="496176" y="5451818"/>
            <a:ext cx="3105481" cy="975083"/>
            <a:chOff x="2814452" y="4625522"/>
            <a:chExt cx="5459889" cy="1714337"/>
          </a:xfrm>
        </p:grpSpPr>
        <p:sp>
          <p:nvSpPr>
            <p:cNvPr id="36" name="Google Shape;36;p2"/>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 name="Google Shape;37;p2"/>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 name="Google Shape;38;p2"/>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 name="Google Shape;39;p2"/>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 name="Google Shape;40;p2"/>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 name="Google Shape;41;p2"/>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 name="Google Shape;42;p2"/>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 name="Google Shape;43;p2"/>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 name="Google Shape;44;p2"/>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 name="Google Shape;45;p2"/>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 name="Google Shape;46;p2"/>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 name="Google Shape;47;p2"/>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 name="Google Shape;48;p2"/>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 name="Google Shape;49;p2"/>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 name="Google Shape;50;p2"/>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 name="Google Shape;51;p2"/>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 name="Google Shape;52;p2"/>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 name="Google Shape;53;p2"/>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54" name="Google Shape;54;p2"/>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accent1"/>
              </a:buClr>
              <a:buSzPts val="4400"/>
              <a:buFont typeface="Arial"/>
              <a:buNone/>
              <a:defRPr sz="4400">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b="1">
                <a:solidFill>
                  <a:schemeClr val="lt1"/>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extLst>
      <p:ext uri="{BB962C8B-B14F-4D97-AF65-F5344CB8AC3E}">
        <p14:creationId xmlns:p14="http://schemas.microsoft.com/office/powerpoint/2010/main" val="38283387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56"/>
        <p:cNvGrpSpPr/>
        <p:nvPr/>
      </p:nvGrpSpPr>
      <p:grpSpPr>
        <a:xfrm>
          <a:off x="0" y="0"/>
          <a:ext cx="0" cy="0"/>
          <a:chOff x="0" y="0"/>
          <a:chExt cx="0" cy="0"/>
        </a:xfrm>
      </p:grpSpPr>
      <p:sp>
        <p:nvSpPr>
          <p:cNvPr id="57" name="Google Shape;57;p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9" name="Google Shape;59;p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5892337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Title Only" type="titleOnly">
  <p:cSld name="1_Title Only">
    <p:spTree>
      <p:nvGrpSpPr>
        <p:cNvPr id="1" name="Shape 60"/>
        <p:cNvGrpSpPr/>
        <p:nvPr/>
      </p:nvGrpSpPr>
      <p:grpSpPr>
        <a:xfrm>
          <a:off x="0" y="0"/>
          <a:ext cx="0" cy="0"/>
          <a:chOff x="0" y="0"/>
          <a:chExt cx="0" cy="0"/>
        </a:xfrm>
      </p:grpSpPr>
      <p:sp>
        <p:nvSpPr>
          <p:cNvPr id="61" name="Google Shape;61;p4"/>
          <p:cNvSpPr/>
          <p:nvPr/>
        </p:nvSpPr>
        <p:spPr>
          <a:xfrm rot="10800000" flipH="1">
            <a:off x="0" y="1219200"/>
            <a:ext cx="9144000" cy="5638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2" name="Google Shape;62;p4"/>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3" name="Google Shape;63;p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dk2"/>
              </a:buClr>
              <a:buSzPts val="24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65" name="Google Shape;65;p4"/>
          <p:cNvGrpSpPr/>
          <p:nvPr/>
        </p:nvGrpSpPr>
        <p:grpSpPr>
          <a:xfrm>
            <a:off x="7264458" y="365740"/>
            <a:ext cx="1553308" cy="487719"/>
            <a:chOff x="7264458" y="365740"/>
            <a:chExt cx="1553308" cy="487719"/>
          </a:xfrm>
        </p:grpSpPr>
        <p:sp>
          <p:nvSpPr>
            <p:cNvPr id="66" name="Google Shape;66;p4"/>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 name="Google Shape;67;p4"/>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 name="Google Shape;68;p4"/>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 name="Google Shape;69;p4"/>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 name="Google Shape;70;p4"/>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 name="Google Shape;71;p4"/>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 name="Google Shape;72;p4"/>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 name="Google Shape;73;p4"/>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 name="Google Shape;74;p4"/>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 name="Google Shape;75;p4"/>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 name="Google Shape;76;p4"/>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 name="Google Shape;77;p4"/>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 name="Google Shape;78;p4"/>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 name="Google Shape;79;p4"/>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 name="Google Shape;80;p4"/>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 name="Google Shape;81;p4"/>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 name="Google Shape;82;p4"/>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 name="Google Shape;83;p4"/>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extLst>
      <p:ext uri="{BB962C8B-B14F-4D97-AF65-F5344CB8AC3E}">
        <p14:creationId xmlns:p14="http://schemas.microsoft.com/office/powerpoint/2010/main" val="29365625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84"/>
        <p:cNvGrpSpPr/>
        <p:nvPr/>
      </p:nvGrpSpPr>
      <p:grpSpPr>
        <a:xfrm>
          <a:off x="0" y="0"/>
          <a:ext cx="0" cy="0"/>
          <a:chOff x="0" y="0"/>
          <a:chExt cx="0" cy="0"/>
        </a:xfrm>
      </p:grpSpPr>
      <p:pic>
        <p:nvPicPr>
          <p:cNvPr id="85" name="Google Shape;85;p5"/>
          <p:cNvPicPr preferRelativeResize="0"/>
          <p:nvPr/>
        </p:nvPicPr>
        <p:blipFill rotWithShape="1">
          <a:blip r:embed="rId2">
            <a:alphaModFix/>
          </a:blip>
          <a:srcRect t="33085" b="1379"/>
          <a:stretch/>
        </p:blipFill>
        <p:spPr>
          <a:xfrm rot="10800000" flipH="1">
            <a:off x="0" y="0"/>
            <a:ext cx="9144000" cy="5030078"/>
          </a:xfrm>
          <a:prstGeom prst="rect">
            <a:avLst/>
          </a:prstGeom>
          <a:noFill/>
          <a:ln>
            <a:noFill/>
          </a:ln>
        </p:spPr>
      </p:pic>
      <p:grpSp>
        <p:nvGrpSpPr>
          <p:cNvPr id="86" name="Google Shape;86;p5"/>
          <p:cNvGrpSpPr/>
          <p:nvPr/>
        </p:nvGrpSpPr>
        <p:grpSpPr>
          <a:xfrm>
            <a:off x="496176" y="5451818"/>
            <a:ext cx="3105481" cy="975083"/>
            <a:chOff x="2814452" y="4625522"/>
            <a:chExt cx="5459889" cy="1714337"/>
          </a:xfrm>
        </p:grpSpPr>
        <p:sp>
          <p:nvSpPr>
            <p:cNvPr id="87" name="Google Shape;87;p5"/>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 name="Google Shape;88;p5"/>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 name="Google Shape;89;p5"/>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 name="Google Shape;90;p5"/>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 name="Google Shape;91;p5"/>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 name="Google Shape;92;p5"/>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 name="Google Shape;93;p5"/>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5"/>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 name="Google Shape;95;p5"/>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 name="Google Shape;96;p5"/>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 name="Google Shape;97;p5"/>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 name="Google Shape;98;p5"/>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 name="Google Shape;99;p5"/>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 name="Google Shape;100;p5"/>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 name="Google Shape;101;p5"/>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 name="Google Shape;102;p5"/>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 name="Google Shape;103;p5"/>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 name="Google Shape;104;p5"/>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05" name="Google Shape;105;p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lt1"/>
              </a:buClr>
              <a:buSzPts val="4400"/>
              <a:buFont typeface="Arial"/>
              <a:buNone/>
              <a:defRPr sz="4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5"/>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a:solidFill>
                  <a:schemeClr val="dk2"/>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extLst>
      <p:ext uri="{BB962C8B-B14F-4D97-AF65-F5344CB8AC3E}">
        <p14:creationId xmlns:p14="http://schemas.microsoft.com/office/powerpoint/2010/main" val="25137865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107"/>
        <p:cNvGrpSpPr/>
        <p:nvPr/>
      </p:nvGrpSpPr>
      <p:grpSpPr>
        <a:xfrm>
          <a:off x="0" y="0"/>
          <a:ext cx="0" cy="0"/>
          <a:chOff x="0" y="0"/>
          <a:chExt cx="0" cy="0"/>
        </a:xfrm>
      </p:grpSpPr>
      <p:sp>
        <p:nvSpPr>
          <p:cNvPr id="108" name="Google Shape;108;p6"/>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09" name="Google Shape;109;p6"/>
          <p:cNvPicPr preferRelativeResize="0"/>
          <p:nvPr/>
        </p:nvPicPr>
        <p:blipFill rotWithShape="1">
          <a:blip r:embed="rId2">
            <a:alphaModFix/>
          </a:blip>
          <a:srcRect t="67499" b="6701"/>
          <a:stretch/>
        </p:blipFill>
        <p:spPr>
          <a:xfrm rot="10800000" flipH="1">
            <a:off x="0" y="1740436"/>
            <a:ext cx="9144000" cy="1502227"/>
          </a:xfrm>
          <a:prstGeom prst="rect">
            <a:avLst/>
          </a:prstGeom>
          <a:noFill/>
          <a:ln>
            <a:noFill/>
          </a:ln>
        </p:spPr>
      </p:pic>
      <p:pic>
        <p:nvPicPr>
          <p:cNvPr id="110" name="Google Shape;110;p6"/>
          <p:cNvPicPr preferRelativeResize="0"/>
          <p:nvPr/>
        </p:nvPicPr>
        <p:blipFill rotWithShape="1">
          <a:blip r:embed="rId3">
            <a:alphaModFix/>
          </a:blip>
          <a:srcRect t="24620" b="16130"/>
          <a:stretch/>
        </p:blipFill>
        <p:spPr>
          <a:xfrm flipH="1">
            <a:off x="2766" y="3242663"/>
            <a:ext cx="9144000" cy="3615334"/>
          </a:xfrm>
          <a:prstGeom prst="rect">
            <a:avLst/>
          </a:prstGeom>
          <a:noFill/>
          <a:ln>
            <a:noFill/>
          </a:ln>
        </p:spPr>
      </p:pic>
      <p:sp>
        <p:nvSpPr>
          <p:cNvPr id="111" name="Google Shape;111;p6"/>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6"/>
          <p:cNvGrpSpPr/>
          <p:nvPr/>
        </p:nvGrpSpPr>
        <p:grpSpPr>
          <a:xfrm>
            <a:off x="496176" y="382676"/>
            <a:ext cx="3105481" cy="975083"/>
            <a:chOff x="2814452" y="4625522"/>
            <a:chExt cx="5459889" cy="1714337"/>
          </a:xfrm>
        </p:grpSpPr>
        <p:sp>
          <p:nvSpPr>
            <p:cNvPr id="113" name="Google Shape;113;p6"/>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 name="Google Shape;114;p6"/>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 name="Google Shape;115;p6"/>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6"/>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7" name="Google Shape;117;p6"/>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8" name="Google Shape;118;p6"/>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 name="Google Shape;119;p6"/>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 name="Google Shape;120;p6"/>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 name="Google Shape;121;p6"/>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2" name="Google Shape;122;p6"/>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 name="Google Shape;123;p6"/>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4" name="Google Shape;124;p6"/>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5" name="Google Shape;125;p6"/>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6" name="Google Shape;126;p6"/>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7" name="Google Shape;127;p6"/>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p6"/>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9" name="Google Shape;129;p6"/>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0" name="Google Shape;130;p6"/>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31" name="Google Shape;131;p6"/>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532677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300"/>
                                  </p:stCondLst>
                                  <p:childTnLst>
                                    <p:set>
                                      <p:cBhvr>
                                        <p:cTn id="6" dur="1" fill="hold">
                                          <p:stCondLst>
                                            <p:cond delay="0"/>
                                          </p:stCondLst>
                                        </p:cTn>
                                        <p:tgtEl>
                                          <p:spTgt spid="110"/>
                                        </p:tgtEl>
                                        <p:attrNameLst>
                                          <p:attrName>style.visibility</p:attrName>
                                        </p:attrNameLst>
                                      </p:cBhvr>
                                      <p:to>
                                        <p:strVal val="visible"/>
                                      </p:to>
                                    </p:set>
                                    <p:anim calcmode="lin" valueType="num">
                                      <p:cBhvr additive="base">
                                        <p:cTn id="7" dur="750"/>
                                        <p:tgtEl>
                                          <p:spTgt spid="110"/>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 calcmode="lin" valueType="num">
                                      <p:cBhvr additive="base">
                                        <p:cTn id="10" dur="750"/>
                                        <p:tgtEl>
                                          <p:spTgt spid="1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2">
  <p:cSld name="section 2">
    <p:spTree>
      <p:nvGrpSpPr>
        <p:cNvPr id="1" name="Shape 132"/>
        <p:cNvGrpSpPr/>
        <p:nvPr/>
      </p:nvGrpSpPr>
      <p:grpSpPr>
        <a:xfrm>
          <a:off x="0" y="0"/>
          <a:ext cx="0" cy="0"/>
          <a:chOff x="0" y="0"/>
          <a:chExt cx="0" cy="0"/>
        </a:xfrm>
      </p:grpSpPr>
      <p:pic>
        <p:nvPicPr>
          <p:cNvPr id="133" name="Google Shape;133;p7"/>
          <p:cNvPicPr preferRelativeResize="0"/>
          <p:nvPr/>
        </p:nvPicPr>
        <p:blipFill rotWithShape="1">
          <a:blip r:embed="rId2">
            <a:alphaModFix/>
          </a:blip>
          <a:srcRect l="6614" t="2065" r="80083" b="1471"/>
          <a:stretch/>
        </p:blipFill>
        <p:spPr>
          <a:xfrm rot="5400000">
            <a:off x="3820885" y="-2080448"/>
            <a:ext cx="1502227" cy="9143997"/>
          </a:xfrm>
          <a:prstGeom prst="rect">
            <a:avLst/>
          </a:prstGeom>
          <a:noFill/>
          <a:ln>
            <a:noFill/>
          </a:ln>
        </p:spPr>
      </p:pic>
      <p:pic>
        <p:nvPicPr>
          <p:cNvPr id="134" name="Google Shape;134;p7"/>
          <p:cNvPicPr preferRelativeResize="0"/>
          <p:nvPr/>
        </p:nvPicPr>
        <p:blipFill rotWithShape="1">
          <a:blip r:embed="rId3">
            <a:alphaModFix/>
          </a:blip>
          <a:srcRect t="20282" b="20282"/>
          <a:stretch/>
        </p:blipFill>
        <p:spPr>
          <a:xfrm>
            <a:off x="0" y="3242662"/>
            <a:ext cx="9144000" cy="3623223"/>
          </a:xfrm>
          <a:prstGeom prst="rect">
            <a:avLst/>
          </a:prstGeom>
          <a:noFill/>
          <a:ln>
            <a:noFill/>
          </a:ln>
        </p:spPr>
      </p:pic>
      <p:sp>
        <p:nvSpPr>
          <p:cNvPr id="135" name="Google Shape;135;p7"/>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36" name="Google Shape;136;p7"/>
          <p:cNvGrpSpPr/>
          <p:nvPr/>
        </p:nvGrpSpPr>
        <p:grpSpPr>
          <a:xfrm>
            <a:off x="496176" y="382676"/>
            <a:ext cx="3105481" cy="975083"/>
            <a:chOff x="2814452" y="4625522"/>
            <a:chExt cx="5459889" cy="1714337"/>
          </a:xfrm>
        </p:grpSpPr>
        <p:sp>
          <p:nvSpPr>
            <p:cNvPr id="137" name="Google Shape;137;p7"/>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8" name="Google Shape;138;p7"/>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9" name="Google Shape;139;p7"/>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0" name="Google Shape;140;p7"/>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1" name="Google Shape;141;p7"/>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 name="Google Shape;142;p7"/>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3" name="Google Shape;143;p7"/>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4" name="Google Shape;144;p7"/>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5" name="Google Shape;145;p7"/>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6" name="Google Shape;146;p7"/>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7" name="Google Shape;147;p7"/>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8" name="Google Shape;148;p7"/>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9" name="Google Shape;149;p7"/>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0" name="Google Shape;150;p7"/>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1" name="Google Shape;151;p7"/>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2" name="Google Shape;152;p7"/>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3" name="Google Shape;153;p7"/>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4" name="Google Shape;154;p7"/>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55" name="Google Shape;155;p7"/>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280869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33"/>
                                        </p:tgtEl>
                                        <p:attrNameLst>
                                          <p:attrName>style.visibility</p:attrName>
                                        </p:attrNameLst>
                                      </p:cBhvr>
                                      <p:to>
                                        <p:strVal val="visible"/>
                                      </p:to>
                                    </p:set>
                                    <p:anim calcmode="lin" valueType="num">
                                      <p:cBhvr additive="base">
                                        <p:cTn id="7" dur="750"/>
                                        <p:tgtEl>
                                          <p:spTgt spid="133"/>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300"/>
                                  </p:stCondLst>
                                  <p:childTnLst>
                                    <p:set>
                                      <p:cBhvr>
                                        <p:cTn id="9" dur="1" fill="hold">
                                          <p:stCondLst>
                                            <p:cond delay="0"/>
                                          </p:stCondLst>
                                        </p:cTn>
                                        <p:tgtEl>
                                          <p:spTgt spid="134"/>
                                        </p:tgtEl>
                                        <p:attrNameLst>
                                          <p:attrName>style.visibility</p:attrName>
                                        </p:attrNameLst>
                                      </p:cBhvr>
                                      <p:to>
                                        <p:strVal val="visible"/>
                                      </p:to>
                                    </p:set>
                                    <p:anim calcmode="lin" valueType="num">
                                      <p:cBhvr additive="base">
                                        <p:cTn id="10" dur="750"/>
                                        <p:tgtEl>
                                          <p:spTgt spid="13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28" name="Picture 27"/>
          <p:cNvPicPr>
            <a:picLocks noChangeAspect="1"/>
          </p:cNvPicPr>
          <p:nvPr/>
        </p:nvPicPr>
        <p:blipFill rotWithShape="1">
          <a:blip r:embed="rId2" cstate="print">
            <a:extLst>
              <a:ext uri="{28A0092B-C50C-407E-A947-70E740481C1C}">
                <a14:useLocalDpi xmlns:a14="http://schemas.microsoft.com/office/drawing/2010/main" val="0"/>
              </a:ext>
            </a:extLst>
          </a:blip>
          <a:srcRect t="33086" b="1379"/>
          <a:stretch/>
        </p:blipFill>
        <p:spPr>
          <a:xfrm flipV="1">
            <a:off x="0" y="0"/>
            <a:ext cx="9144000" cy="5030078"/>
          </a:xfrm>
          <a:prstGeom prst="rect">
            <a:avLst/>
          </a:prstGeom>
        </p:spPr>
      </p:pic>
      <p:grpSp>
        <p:nvGrpSpPr>
          <p:cNvPr id="27" name="Group 26"/>
          <p:cNvGrpSpPr/>
          <p:nvPr/>
        </p:nvGrpSpPr>
        <p:grpSpPr>
          <a:xfrm>
            <a:off x="496176" y="5451818"/>
            <a:ext cx="310548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bg1"/>
                </a:solidFill>
                <a:latin typeface="Arial" panose="020B0604020202020204" pitchFamily="34" charset="0"/>
                <a:cs typeface="Arial" panose="020B0604020202020204" pitchFamily="34" charset="0"/>
              </a:defRPr>
            </a:lvl1pPr>
          </a:lstStyle>
          <a:p>
            <a:r>
              <a:rPr lang="en-US" dirty="0"/>
              <a:t>Click to edit master</a:t>
            </a:r>
          </a:p>
        </p:txBody>
      </p:sp>
      <p:sp>
        <p:nvSpPr>
          <p:cNvPr id="3" name="Subtitle 2"/>
          <p:cNvSpPr>
            <a:spLocks noGrp="1"/>
          </p:cNvSpPr>
          <p:nvPr>
            <p:ph type="subTitle" idx="1"/>
          </p:nvPr>
        </p:nvSpPr>
        <p:spPr>
          <a:xfrm>
            <a:off x="496176" y="2924299"/>
            <a:ext cx="6814614" cy="1752600"/>
          </a:xfrm>
        </p:spPr>
        <p:txBody>
          <a:bodyPr/>
          <a:lstStyle>
            <a:lvl1pPr marL="0" indent="0" algn="l">
              <a:buNone/>
              <a:defRPr baseline="0">
                <a:solidFill>
                  <a:schemeClr val="tx2"/>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216159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56"/>
        <p:cNvGrpSpPr/>
        <p:nvPr/>
      </p:nvGrpSpPr>
      <p:grpSpPr>
        <a:xfrm>
          <a:off x="0" y="0"/>
          <a:ext cx="0" cy="0"/>
          <a:chOff x="0" y="0"/>
          <a:chExt cx="0" cy="0"/>
        </a:xfrm>
      </p:grpSpPr>
      <p:sp>
        <p:nvSpPr>
          <p:cNvPr id="157" name="Google Shape;157;p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8"/>
          <p:cNvSpPr txBox="1">
            <a:spLocks noGrp="1"/>
          </p:cNvSpPr>
          <p:nvPr>
            <p:ph type="body" idx="1"/>
          </p:nvPr>
        </p:nvSpPr>
        <p:spPr>
          <a:xfrm>
            <a:off x="38001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9" name="Google Shape;159;p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a:solidFill>
                  <a:schemeClr val="accent2"/>
                </a:solidFill>
                <a:latin typeface="Arial"/>
                <a:ea typeface="Arial"/>
                <a:cs typeface="Arial"/>
                <a:sym typeface="Arial"/>
              </a:defRPr>
            </a:lvl1pPr>
            <a:lvl2pPr marL="0" lvl="1" indent="0" algn="r">
              <a:spcBef>
                <a:spcPts val="0"/>
              </a:spcBef>
              <a:buNone/>
              <a:defRPr sz="1200" b="1">
                <a:solidFill>
                  <a:schemeClr val="accent2"/>
                </a:solidFill>
                <a:latin typeface="Arial"/>
                <a:ea typeface="Arial"/>
                <a:cs typeface="Arial"/>
                <a:sym typeface="Arial"/>
              </a:defRPr>
            </a:lvl2pPr>
            <a:lvl3pPr marL="0" lvl="2" indent="0" algn="r">
              <a:spcBef>
                <a:spcPts val="0"/>
              </a:spcBef>
              <a:buNone/>
              <a:defRPr sz="1200" b="1">
                <a:solidFill>
                  <a:schemeClr val="accent2"/>
                </a:solidFill>
                <a:latin typeface="Arial"/>
                <a:ea typeface="Arial"/>
                <a:cs typeface="Arial"/>
                <a:sym typeface="Arial"/>
              </a:defRPr>
            </a:lvl3pPr>
            <a:lvl4pPr marL="0" lvl="3" indent="0" algn="r">
              <a:spcBef>
                <a:spcPts val="0"/>
              </a:spcBef>
              <a:buNone/>
              <a:defRPr sz="1200" b="1">
                <a:solidFill>
                  <a:schemeClr val="accent2"/>
                </a:solidFill>
                <a:latin typeface="Arial"/>
                <a:ea typeface="Arial"/>
                <a:cs typeface="Arial"/>
                <a:sym typeface="Arial"/>
              </a:defRPr>
            </a:lvl4pPr>
            <a:lvl5pPr marL="0" lvl="4" indent="0" algn="r">
              <a:spcBef>
                <a:spcPts val="0"/>
              </a:spcBef>
              <a:buNone/>
              <a:defRPr sz="1200" b="1">
                <a:solidFill>
                  <a:schemeClr val="accent2"/>
                </a:solidFill>
                <a:latin typeface="Arial"/>
                <a:ea typeface="Arial"/>
                <a:cs typeface="Arial"/>
                <a:sym typeface="Arial"/>
              </a:defRPr>
            </a:lvl5pPr>
            <a:lvl6pPr marL="0" lvl="5" indent="0" algn="r">
              <a:spcBef>
                <a:spcPts val="0"/>
              </a:spcBef>
              <a:buNone/>
              <a:defRPr sz="1200" b="1">
                <a:solidFill>
                  <a:schemeClr val="accent2"/>
                </a:solidFill>
                <a:latin typeface="Arial"/>
                <a:ea typeface="Arial"/>
                <a:cs typeface="Arial"/>
                <a:sym typeface="Arial"/>
              </a:defRPr>
            </a:lvl6pPr>
            <a:lvl7pPr marL="0" lvl="6" indent="0" algn="r">
              <a:spcBef>
                <a:spcPts val="0"/>
              </a:spcBef>
              <a:buNone/>
              <a:defRPr sz="1200" b="1">
                <a:solidFill>
                  <a:schemeClr val="accent2"/>
                </a:solidFill>
                <a:latin typeface="Arial"/>
                <a:ea typeface="Arial"/>
                <a:cs typeface="Arial"/>
                <a:sym typeface="Arial"/>
              </a:defRPr>
            </a:lvl7pPr>
            <a:lvl8pPr marL="0" lvl="7" indent="0" algn="r">
              <a:spcBef>
                <a:spcPts val="0"/>
              </a:spcBef>
              <a:buNone/>
              <a:defRPr sz="1200" b="1">
                <a:solidFill>
                  <a:schemeClr val="accent2"/>
                </a:solidFill>
                <a:latin typeface="Arial"/>
                <a:ea typeface="Arial"/>
                <a:cs typeface="Arial"/>
                <a:sym typeface="Arial"/>
              </a:defRPr>
            </a:lvl8pPr>
            <a:lvl9pPr marL="0" lvl="8" indent="0" algn="r">
              <a:spcBef>
                <a:spcPts val="0"/>
              </a:spcBef>
              <a:buNone/>
              <a:defRPr sz="1200" b="1">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60" name="Google Shape;160;p8"/>
          <p:cNvSpPr txBox="1">
            <a:spLocks noGrp="1"/>
          </p:cNvSpPr>
          <p:nvPr>
            <p:ph type="body" idx="2"/>
          </p:nvPr>
        </p:nvSpPr>
        <p:spPr>
          <a:xfrm>
            <a:off x="464444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2263727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168"/>
        <p:cNvGrpSpPr/>
        <p:nvPr/>
      </p:nvGrpSpPr>
      <p:grpSpPr>
        <a:xfrm>
          <a:off x="0" y="0"/>
          <a:ext cx="0" cy="0"/>
          <a:chOff x="0" y="0"/>
          <a:chExt cx="0" cy="0"/>
        </a:xfrm>
      </p:grpSpPr>
      <p:pic>
        <p:nvPicPr>
          <p:cNvPr id="169" name="Google Shape;169;p10"/>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70" name="Google Shape;170;p1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71" name="Google Shape;171;p10"/>
          <p:cNvSpPr txBox="1">
            <a:spLocks noGrp="1"/>
          </p:cNvSpPr>
          <p:nvPr>
            <p:ph type="body" idx="1"/>
          </p:nvPr>
        </p:nvSpPr>
        <p:spPr>
          <a:xfrm>
            <a:off x="157163" y="133350"/>
            <a:ext cx="8826500" cy="5951538"/>
          </a:xfrm>
          <a:prstGeom prst="rect">
            <a:avLst/>
          </a:prstGeom>
          <a:noFill/>
          <a:ln>
            <a:noFill/>
          </a:ln>
        </p:spPr>
        <p:txBody>
          <a:bodyPr spcFirstLastPara="1" wrap="square" lIns="91425" tIns="45700" rIns="91425" bIns="45700" anchor="t" anchorCtr="0"/>
          <a:lstStyle>
            <a:lvl1pPr marL="457200" lvl="0" indent="-228600" algn="l">
              <a:spcBef>
                <a:spcPts val="560"/>
              </a:spcBef>
              <a:spcAft>
                <a:spcPts val="0"/>
              </a:spcAft>
              <a:buSzPts val="2800"/>
              <a:buNone/>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3390129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 white">
  <p:cSld name="title only - white">
    <p:spTree>
      <p:nvGrpSpPr>
        <p:cNvPr id="1" name="Shape 172"/>
        <p:cNvGrpSpPr/>
        <p:nvPr/>
      </p:nvGrpSpPr>
      <p:grpSpPr>
        <a:xfrm>
          <a:off x="0" y="0"/>
          <a:ext cx="0" cy="0"/>
          <a:chOff x="0" y="0"/>
          <a:chExt cx="0" cy="0"/>
        </a:xfrm>
      </p:grpSpPr>
      <p:sp>
        <p:nvSpPr>
          <p:cNvPr id="173" name="Google Shape;173;p11"/>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1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3"/>
              </a:buClr>
              <a:buSzPts val="2400"/>
              <a:buFont typeface="Arial"/>
              <a:buNone/>
              <a:defRPr>
                <a:solidFill>
                  <a:schemeClr val="accent3"/>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5" name="Google Shape;175;p1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176" name="Google Shape;176;p11"/>
          <p:cNvGrpSpPr/>
          <p:nvPr/>
        </p:nvGrpSpPr>
        <p:grpSpPr>
          <a:xfrm>
            <a:off x="7264458" y="365740"/>
            <a:ext cx="1553308" cy="487719"/>
            <a:chOff x="7264458" y="365740"/>
            <a:chExt cx="1553308" cy="487719"/>
          </a:xfrm>
        </p:grpSpPr>
        <p:sp>
          <p:nvSpPr>
            <p:cNvPr id="177" name="Google Shape;177;p11"/>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8" name="Google Shape;178;p11"/>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9" name="Google Shape;179;p11"/>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0" name="Google Shape;180;p11"/>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 name="Google Shape;181;p11"/>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2" name="Google Shape;182;p11"/>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3" name="Google Shape;183;p11"/>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 name="Google Shape;184;p11"/>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5" name="Google Shape;185;p11"/>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6" name="Google Shape;186;p11"/>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7" name="Google Shape;187;p11"/>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8" name="Google Shape;188;p11"/>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9" name="Google Shape;189;p11"/>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0" name="Google Shape;190;p11"/>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1" name="Google Shape;191;p11"/>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2" name="Google Shape;192;p11"/>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3" name="Google Shape;193;p11"/>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4" name="Google Shape;194;p11"/>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extLst>
      <p:ext uri="{BB962C8B-B14F-4D97-AF65-F5344CB8AC3E}">
        <p14:creationId xmlns:p14="http://schemas.microsoft.com/office/powerpoint/2010/main" val="26401394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3_Title Only">
  <p:cSld name="3_Title Only">
    <p:spTree>
      <p:nvGrpSpPr>
        <p:cNvPr id="1" name="Shape 195"/>
        <p:cNvGrpSpPr/>
        <p:nvPr/>
      </p:nvGrpSpPr>
      <p:grpSpPr>
        <a:xfrm>
          <a:off x="0" y="0"/>
          <a:ext cx="0" cy="0"/>
          <a:chOff x="0" y="0"/>
          <a:chExt cx="0" cy="0"/>
        </a:xfrm>
      </p:grpSpPr>
      <p:pic>
        <p:nvPicPr>
          <p:cNvPr id="196" name="Google Shape;196;p12"/>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97" name="Google Shape;197;p1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98" name="Google Shape;198;p12"/>
          <p:cNvSpPr>
            <a:spLocks noGrp="1"/>
          </p:cNvSpPr>
          <p:nvPr>
            <p:ph type="dgm" idx="2"/>
          </p:nvPr>
        </p:nvSpPr>
        <p:spPr>
          <a:xfrm>
            <a:off x="133350" y="125413"/>
            <a:ext cx="8850313" cy="6008687"/>
          </a:xfrm>
          <a:prstGeom prst="rect">
            <a:avLst/>
          </a:prstGeom>
          <a:noFill/>
          <a:ln>
            <a:noFill/>
          </a:ln>
        </p:spPr>
        <p:txBody>
          <a:bodyPr spcFirstLastPara="1" wrap="square" lIns="91425" tIns="45700" rIns="91425" bIns="45700" anchor="t" anchorCtr="0"/>
          <a:lstStyle>
            <a:lvl1pPr marR="0" lvl="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R="0" lvl="1"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R="0" lvl="2"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R="0" lvl="3"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R="0" lvl="4"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5831350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matchingName="2_Title Only">
  <p:cSld name="2_Title Only">
    <p:spTree>
      <p:nvGrpSpPr>
        <p:cNvPr id="1" name="Shape 199"/>
        <p:cNvGrpSpPr/>
        <p:nvPr/>
      </p:nvGrpSpPr>
      <p:grpSpPr>
        <a:xfrm>
          <a:off x="0" y="0"/>
          <a:ext cx="0" cy="0"/>
          <a:chOff x="0" y="0"/>
          <a:chExt cx="0" cy="0"/>
        </a:xfrm>
      </p:grpSpPr>
      <p:sp>
        <p:nvSpPr>
          <p:cNvPr id="200" name="Google Shape;200;p13"/>
          <p:cNvSpPr/>
          <p:nvPr/>
        </p:nvSpPr>
        <p:spPr>
          <a:xfrm>
            <a:off x="0" y="6251171"/>
            <a:ext cx="9144000" cy="60682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1" name="Google Shape;201;p1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lt1"/>
                </a:solidFill>
                <a:latin typeface="Arial"/>
                <a:ea typeface="Arial"/>
                <a:cs typeface="Arial"/>
                <a:sym typeface="Arial"/>
              </a:defRPr>
            </a:lvl1pPr>
            <a:lvl2pPr marL="0" lvl="1" indent="0" algn="r">
              <a:spcBef>
                <a:spcPts val="0"/>
              </a:spcBef>
              <a:buNone/>
              <a:defRPr sz="1200" b="0">
                <a:solidFill>
                  <a:schemeClr val="lt1"/>
                </a:solidFill>
                <a:latin typeface="Arial"/>
                <a:ea typeface="Arial"/>
                <a:cs typeface="Arial"/>
                <a:sym typeface="Arial"/>
              </a:defRPr>
            </a:lvl2pPr>
            <a:lvl3pPr marL="0" lvl="2" indent="0" algn="r">
              <a:spcBef>
                <a:spcPts val="0"/>
              </a:spcBef>
              <a:buNone/>
              <a:defRPr sz="1200" b="0">
                <a:solidFill>
                  <a:schemeClr val="lt1"/>
                </a:solidFill>
                <a:latin typeface="Arial"/>
                <a:ea typeface="Arial"/>
                <a:cs typeface="Arial"/>
                <a:sym typeface="Arial"/>
              </a:defRPr>
            </a:lvl3pPr>
            <a:lvl4pPr marL="0" lvl="3" indent="0" algn="r">
              <a:spcBef>
                <a:spcPts val="0"/>
              </a:spcBef>
              <a:buNone/>
              <a:defRPr sz="1200" b="0">
                <a:solidFill>
                  <a:schemeClr val="lt1"/>
                </a:solidFill>
                <a:latin typeface="Arial"/>
                <a:ea typeface="Arial"/>
                <a:cs typeface="Arial"/>
                <a:sym typeface="Arial"/>
              </a:defRPr>
            </a:lvl4pPr>
            <a:lvl5pPr marL="0" lvl="4" indent="0" algn="r">
              <a:spcBef>
                <a:spcPts val="0"/>
              </a:spcBef>
              <a:buNone/>
              <a:defRPr sz="1200" b="0">
                <a:solidFill>
                  <a:schemeClr val="lt1"/>
                </a:solidFill>
                <a:latin typeface="Arial"/>
                <a:ea typeface="Arial"/>
                <a:cs typeface="Arial"/>
                <a:sym typeface="Arial"/>
              </a:defRPr>
            </a:lvl5pPr>
            <a:lvl6pPr marL="0" lvl="5" indent="0" algn="r">
              <a:spcBef>
                <a:spcPts val="0"/>
              </a:spcBef>
              <a:buNone/>
              <a:defRPr sz="1200" b="0">
                <a:solidFill>
                  <a:schemeClr val="lt1"/>
                </a:solidFill>
                <a:latin typeface="Arial"/>
                <a:ea typeface="Arial"/>
                <a:cs typeface="Arial"/>
                <a:sym typeface="Arial"/>
              </a:defRPr>
            </a:lvl6pPr>
            <a:lvl7pPr marL="0" lvl="6" indent="0" algn="r">
              <a:spcBef>
                <a:spcPts val="0"/>
              </a:spcBef>
              <a:buNone/>
              <a:defRPr sz="1200" b="0">
                <a:solidFill>
                  <a:schemeClr val="lt1"/>
                </a:solidFill>
                <a:latin typeface="Arial"/>
                <a:ea typeface="Arial"/>
                <a:cs typeface="Arial"/>
                <a:sym typeface="Arial"/>
              </a:defRPr>
            </a:lvl7pPr>
            <a:lvl8pPr marL="0" lvl="7" indent="0" algn="r">
              <a:spcBef>
                <a:spcPts val="0"/>
              </a:spcBef>
              <a:buNone/>
              <a:defRPr sz="1200" b="0">
                <a:solidFill>
                  <a:schemeClr val="lt1"/>
                </a:solidFill>
                <a:latin typeface="Arial"/>
                <a:ea typeface="Arial"/>
                <a:cs typeface="Arial"/>
                <a:sym typeface="Arial"/>
              </a:defRPr>
            </a:lvl8pPr>
            <a:lvl9pPr marL="0" lvl="8" indent="0" algn="r">
              <a:spcBef>
                <a:spcPts val="0"/>
              </a:spcBef>
              <a:buNone/>
              <a:defRPr sz="1200" b="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202" name="Google Shape;202;p13"/>
          <p:cNvPicPr preferRelativeResize="0"/>
          <p:nvPr/>
        </p:nvPicPr>
        <p:blipFill rotWithShape="1">
          <a:blip r:embed="rId2">
            <a:alphaModFix/>
          </a:blip>
          <a:srcRect/>
          <a:stretch/>
        </p:blipFill>
        <p:spPr>
          <a:xfrm>
            <a:off x="227765" y="6367323"/>
            <a:ext cx="1260213" cy="394766"/>
          </a:xfrm>
          <a:prstGeom prst="rect">
            <a:avLst/>
          </a:prstGeom>
          <a:noFill/>
          <a:ln>
            <a:noFill/>
          </a:ln>
        </p:spPr>
      </p:pic>
      <p:sp>
        <p:nvSpPr>
          <p:cNvPr id="203" name="Google Shape;203;p13"/>
          <p:cNvSpPr txBox="1">
            <a:spLocks noGrp="1"/>
          </p:cNvSpPr>
          <p:nvPr>
            <p:ph type="title"/>
          </p:nvPr>
        </p:nvSpPr>
        <p:spPr>
          <a:xfrm>
            <a:off x="380010" y="-4950"/>
            <a:ext cx="8383980" cy="844535"/>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1"/>
              </a:buClr>
              <a:buSzPts val="2400"/>
              <a:buFont typeface="Arial"/>
              <a:buNone/>
              <a:defRPr>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4" name="Google Shape;204;p13"/>
          <p:cNvSpPr txBox="1">
            <a:spLocks noGrp="1"/>
          </p:cNvSpPr>
          <p:nvPr>
            <p:ph type="body" idx="1"/>
          </p:nvPr>
        </p:nvSpPr>
        <p:spPr>
          <a:xfrm>
            <a:off x="380010" y="1097280"/>
            <a:ext cx="8383980" cy="4910129"/>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3063007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5"/>
        <p:cNvGrpSpPr/>
        <p:nvPr/>
      </p:nvGrpSpPr>
      <p:grpSpPr>
        <a:xfrm>
          <a:off x="0" y="0"/>
          <a:ext cx="0" cy="0"/>
          <a:chOff x="0" y="0"/>
          <a:chExt cx="0" cy="0"/>
        </a:xfrm>
      </p:grpSpPr>
      <p:sp>
        <p:nvSpPr>
          <p:cNvPr id="206" name="Google Shape;206;p14"/>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1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850022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67499" b="6701"/>
          <a:stretch/>
        </p:blipFill>
        <p:spPr>
          <a:xfrm flipV="1">
            <a:off x="0" y="1740436"/>
            <a:ext cx="9144000" cy="1502227"/>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24620" b="16130"/>
          <a:stretch/>
        </p:blipFill>
        <p:spPr>
          <a:xfrm flipH="1">
            <a:off x="2766" y="3242663"/>
            <a:ext cx="9144000" cy="3615334"/>
          </a:xfrm>
          <a:prstGeom prst="rect">
            <a:avLst/>
          </a:prstGeom>
        </p:spPr>
      </p:pic>
      <p:sp>
        <p:nvSpPr>
          <p:cNvPr id="9" name="Rectangle 8"/>
          <p:cNvSpPr/>
          <p:nvPr/>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96176" y="382676"/>
            <a:ext cx="310548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2728903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3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750" fill="hold"/>
                                        <p:tgtEl>
                                          <p:spTgt spid="6"/>
                                        </p:tgtEl>
                                        <p:attrNameLst>
                                          <p:attrName>ppt_x</p:attrName>
                                        </p:attrNameLst>
                                      </p:cBhvr>
                                      <p:tavLst>
                                        <p:tav tm="0">
                                          <p:val>
                                            <p:strVal val="#ppt_x"/>
                                          </p:val>
                                        </p:tav>
                                        <p:tav tm="100000">
                                          <p:val>
                                            <p:strVal val="#ppt_x"/>
                                          </p:val>
                                        </p:tav>
                                      </p:tavLst>
                                    </p:anim>
                                    <p:anim calcmode="lin" valueType="num">
                                      <p:cBhvr additive="base">
                                        <p:cTn id="12" dur="75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2">
    <p:spTree>
      <p:nvGrpSpPr>
        <p:cNvPr id="1" name=""/>
        <p:cNvGrpSpPr/>
        <p:nvPr/>
      </p:nvGrpSpPr>
      <p:grpSpPr>
        <a:xfrm>
          <a:off x="0" y="0"/>
          <a:ext cx="0" cy="0"/>
          <a:chOff x="0" y="0"/>
          <a:chExt cx="0" cy="0"/>
        </a:xfrm>
      </p:grpSpPr>
      <p:pic>
        <p:nvPicPr>
          <p:cNvPr id="53" name="Picture 52"/>
          <p:cNvPicPr>
            <a:picLocks noChangeAspect="1"/>
          </p:cNvPicPr>
          <p:nvPr/>
        </p:nvPicPr>
        <p:blipFill rotWithShape="1">
          <a:blip r:embed="rId2" cstate="print">
            <a:extLst>
              <a:ext uri="{28A0092B-C50C-407E-A947-70E740481C1C}">
                <a14:useLocalDpi xmlns:a14="http://schemas.microsoft.com/office/drawing/2010/main" val="0"/>
              </a:ext>
            </a:extLst>
          </a:blip>
          <a:srcRect l="6615" t="2065" r="80083" b="1471"/>
          <a:stretch/>
        </p:blipFill>
        <p:spPr>
          <a:xfrm rot="5400000">
            <a:off x="3820885" y="-2080448"/>
            <a:ext cx="1502227" cy="9143997"/>
          </a:xfrm>
          <a:prstGeom prst="rect">
            <a:avLst/>
          </a:prstGeom>
        </p:spPr>
      </p:pic>
      <p:pic>
        <p:nvPicPr>
          <p:cNvPr id="54" name="Picture 53"/>
          <p:cNvPicPr>
            <a:picLocks noChangeAspect="1"/>
          </p:cNvPicPr>
          <p:nvPr/>
        </p:nvPicPr>
        <p:blipFill rotWithShape="1">
          <a:blip r:embed="rId3" cstate="print">
            <a:extLst>
              <a:ext uri="{28A0092B-C50C-407E-A947-70E740481C1C}">
                <a14:useLocalDpi xmlns:a14="http://schemas.microsoft.com/office/drawing/2010/main" val="0"/>
              </a:ext>
            </a:extLst>
          </a:blip>
          <a:srcRect t="20282" b="20282"/>
          <a:stretch/>
        </p:blipFill>
        <p:spPr>
          <a:xfrm>
            <a:off x="0" y="3242662"/>
            <a:ext cx="9144000" cy="3623223"/>
          </a:xfrm>
          <a:prstGeom prst="rect">
            <a:avLst/>
          </a:prstGeom>
        </p:spPr>
      </p:pic>
      <p:sp>
        <p:nvSpPr>
          <p:cNvPr id="9" name="Rectangle 8"/>
          <p:cNvSpPr/>
          <p:nvPr/>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96176" y="382676"/>
            <a:ext cx="310548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1409891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750" fill="hold"/>
                                        <p:tgtEl>
                                          <p:spTgt spid="53"/>
                                        </p:tgtEl>
                                        <p:attrNameLst>
                                          <p:attrName>ppt_x</p:attrName>
                                        </p:attrNameLst>
                                      </p:cBhvr>
                                      <p:tavLst>
                                        <p:tav tm="0">
                                          <p:val>
                                            <p:strVal val="#ppt_x"/>
                                          </p:val>
                                        </p:tav>
                                        <p:tav tm="100000">
                                          <p:val>
                                            <p:strVal val="#ppt_x"/>
                                          </p:val>
                                        </p:tav>
                                      </p:tavLst>
                                    </p:anim>
                                    <p:anim calcmode="lin" valueType="num">
                                      <p:cBhvr additive="base">
                                        <p:cTn id="8" dur="750" fill="hold"/>
                                        <p:tgtEl>
                                          <p:spTgt spid="53"/>
                                        </p:tgtEl>
                                        <p:attrNameLst>
                                          <p:attrName>ppt_y</p:attrName>
                                        </p:attrNameLst>
                                      </p:cBhvr>
                                      <p:tavLst>
                                        <p:tav tm="0">
                                          <p:val>
                                            <p:strVal val="0-#ppt_h/2"/>
                                          </p:val>
                                        </p:tav>
                                        <p:tav tm="100000">
                                          <p:val>
                                            <p:strVal val="#ppt_y"/>
                                          </p:val>
                                        </p:tav>
                                      </p:tavLst>
                                    </p:anim>
                                  </p:childTnLst>
                                </p:cTn>
                              </p:par>
                              <p:par>
                                <p:cTn id="9" presetID="2" presetClass="entr" presetSubtype="8" decel="100000" fill="hold" nodeType="withEffect">
                                  <p:stCondLst>
                                    <p:cond delay="30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750" fill="hold"/>
                                        <p:tgtEl>
                                          <p:spTgt spid="54"/>
                                        </p:tgtEl>
                                        <p:attrNameLst>
                                          <p:attrName>ppt_x</p:attrName>
                                        </p:attrNameLst>
                                      </p:cBhvr>
                                      <p:tavLst>
                                        <p:tav tm="0">
                                          <p:val>
                                            <p:strVal val="0-#ppt_w/2"/>
                                          </p:val>
                                        </p:tav>
                                        <p:tav tm="100000">
                                          <p:val>
                                            <p:strVal val="#ppt_x"/>
                                          </p:val>
                                        </p:tav>
                                      </p:tavLst>
                                    </p:anim>
                                    <p:anim calcmode="lin" valueType="num">
                                      <p:cBhvr additive="base">
                                        <p:cTn id="12" dur="75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820702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8001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1">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7" name="Content Placeholder 2"/>
          <p:cNvSpPr>
            <a:spLocks noGrp="1"/>
          </p:cNvSpPr>
          <p:nvPr>
            <p:ph idx="13"/>
          </p:nvPr>
        </p:nvSpPr>
        <p:spPr>
          <a:xfrm>
            <a:off x="464444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37227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8" name="Content Placeholder 5"/>
          <p:cNvSpPr>
            <a:spLocks noGrp="1"/>
          </p:cNvSpPr>
          <p:nvPr>
            <p:ph sz="quarter" idx="16" hasCustomPrompt="1"/>
          </p:nvPr>
        </p:nvSpPr>
        <p:spPr>
          <a:xfrm>
            <a:off x="4708408" y="153883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9" name="Content Placeholder 5"/>
          <p:cNvSpPr>
            <a:spLocks noGrp="1"/>
          </p:cNvSpPr>
          <p:nvPr>
            <p:ph sz="quarter" idx="17"/>
          </p:nvPr>
        </p:nvSpPr>
        <p:spPr>
          <a:xfrm>
            <a:off x="351116" y="154035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Click to edit Master text styles</a:t>
            </a:r>
          </a:p>
          <a:p>
            <a:pPr lvl="1"/>
            <a:r>
              <a:rPr lang="en-US"/>
              <a:t>Second level</a:t>
            </a:r>
          </a:p>
        </p:txBody>
      </p:sp>
      <p:sp>
        <p:nvSpPr>
          <p:cNvPr id="12" name="Content Placeholder 5"/>
          <p:cNvSpPr>
            <a:spLocks noGrp="1"/>
          </p:cNvSpPr>
          <p:nvPr>
            <p:ph sz="quarter" idx="18" hasCustomPrompt="1"/>
          </p:nvPr>
        </p:nvSpPr>
        <p:spPr>
          <a:xfrm>
            <a:off x="4708408" y="409915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13" name="Content Placeholder 5"/>
          <p:cNvSpPr>
            <a:spLocks noGrp="1"/>
          </p:cNvSpPr>
          <p:nvPr>
            <p:ph sz="quarter" idx="19"/>
          </p:nvPr>
        </p:nvSpPr>
        <p:spPr>
          <a:xfrm>
            <a:off x="351116" y="410067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352677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46" name="Content Placeholder 45"/>
          <p:cNvSpPr>
            <a:spLocks noGrp="1"/>
          </p:cNvSpPr>
          <p:nvPr>
            <p:ph sz="quarter" idx="13"/>
          </p:nvPr>
        </p:nvSpPr>
        <p:spPr>
          <a:xfrm>
            <a:off x="157163" y="133350"/>
            <a:ext cx="8826500" cy="5951538"/>
          </a:xfrm>
        </p:spPr>
        <p:txBody>
          <a:bodyP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1626810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 white">
    <p:spTree>
      <p:nvGrpSpPr>
        <p:cNvPr id="1" name=""/>
        <p:cNvGrpSpPr/>
        <p:nvPr/>
      </p:nvGrpSpPr>
      <p:grpSpPr>
        <a:xfrm>
          <a:off x="0" y="0"/>
          <a:ext cx="0" cy="0"/>
          <a:chOff x="0" y="0"/>
          <a:chExt cx="0" cy="0"/>
        </a:xfrm>
      </p:grpSpPr>
      <p:sp>
        <p:nvSpPr>
          <p:cNvPr id="4" name="Rectangle 3"/>
          <p:cNvSpPr/>
          <p:nvPr/>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accent3"/>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7" name="Group 6"/>
          <p:cNvGrpSpPr/>
          <p:nvPr/>
        </p:nvGrpSpPr>
        <p:grpSpPr>
          <a:xfrm>
            <a:off x="7264458" y="365740"/>
            <a:ext cx="1553307"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964137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9144000" cy="1219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p:cNvGrpSpPr/>
          <p:nvPr/>
        </p:nvGrpSpPr>
        <p:grpSpPr>
          <a:xfrm>
            <a:off x="7264458" y="365740"/>
            <a:ext cx="1553307" cy="487719"/>
            <a:chOff x="166688" y="-3240088"/>
            <a:chExt cx="9136063" cy="2868613"/>
          </a:xfrm>
        </p:grpSpPr>
        <p:sp>
          <p:nvSpPr>
            <p:cNvPr id="12" name="Freeform 6"/>
            <p:cNvSpPr>
              <a:spLocks noEditPoints="1"/>
            </p:cNvSpPr>
            <p:nvPr/>
          </p:nvSpPr>
          <p:spPr bwMode="auto">
            <a:xfrm>
              <a:off x="166688" y="-1244600"/>
              <a:ext cx="876300" cy="850900"/>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7"/>
            <p:cNvSpPr>
              <a:spLocks/>
            </p:cNvSpPr>
            <p:nvPr/>
          </p:nvSpPr>
          <p:spPr bwMode="auto">
            <a:xfrm>
              <a:off x="1258888" y="-1244600"/>
              <a:ext cx="774700" cy="850900"/>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8"/>
            <p:cNvSpPr>
              <a:spLocks/>
            </p:cNvSpPr>
            <p:nvPr/>
          </p:nvSpPr>
          <p:spPr bwMode="auto">
            <a:xfrm>
              <a:off x="2219326" y="-1244600"/>
              <a:ext cx="906463" cy="850900"/>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9"/>
            <p:cNvSpPr>
              <a:spLocks noEditPoints="1"/>
            </p:cNvSpPr>
            <p:nvPr/>
          </p:nvSpPr>
          <p:spPr bwMode="auto">
            <a:xfrm>
              <a:off x="3125788" y="-1244600"/>
              <a:ext cx="1017588" cy="850900"/>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0"/>
            <p:cNvSpPr>
              <a:spLocks/>
            </p:cNvSpPr>
            <p:nvPr/>
          </p:nvSpPr>
          <p:spPr bwMode="auto">
            <a:xfrm>
              <a:off x="4106863" y="-1244600"/>
              <a:ext cx="928688" cy="850900"/>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1"/>
            <p:cNvSpPr>
              <a:spLocks/>
            </p:cNvSpPr>
            <p:nvPr/>
          </p:nvSpPr>
          <p:spPr bwMode="auto">
            <a:xfrm>
              <a:off x="5214938" y="-1244600"/>
              <a:ext cx="906463" cy="873125"/>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2"/>
            <p:cNvSpPr>
              <a:spLocks noEditPoints="1"/>
            </p:cNvSpPr>
            <p:nvPr/>
          </p:nvSpPr>
          <p:spPr bwMode="auto">
            <a:xfrm>
              <a:off x="6384926" y="-1244600"/>
              <a:ext cx="873125" cy="850900"/>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3"/>
            <p:cNvSpPr>
              <a:spLocks/>
            </p:cNvSpPr>
            <p:nvPr/>
          </p:nvSpPr>
          <p:spPr bwMode="auto">
            <a:xfrm>
              <a:off x="7477126" y="-1244600"/>
              <a:ext cx="774700" cy="850900"/>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4"/>
            <p:cNvSpPr>
              <a:spLocks/>
            </p:cNvSpPr>
            <p:nvPr/>
          </p:nvSpPr>
          <p:spPr bwMode="auto">
            <a:xfrm>
              <a:off x="3233738" y="-1751013"/>
              <a:ext cx="152400" cy="146050"/>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5"/>
            <p:cNvSpPr>
              <a:spLocks/>
            </p:cNvSpPr>
            <p:nvPr/>
          </p:nvSpPr>
          <p:spPr bwMode="auto">
            <a:xfrm>
              <a:off x="3719513" y="-2219325"/>
              <a:ext cx="219075" cy="263525"/>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6"/>
            <p:cNvSpPr>
              <a:spLocks/>
            </p:cNvSpPr>
            <p:nvPr/>
          </p:nvSpPr>
          <p:spPr bwMode="auto">
            <a:xfrm>
              <a:off x="4289426" y="-2582863"/>
              <a:ext cx="222250" cy="407988"/>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7"/>
            <p:cNvSpPr>
              <a:spLocks/>
            </p:cNvSpPr>
            <p:nvPr/>
          </p:nvSpPr>
          <p:spPr bwMode="auto">
            <a:xfrm>
              <a:off x="4910138" y="-2876550"/>
              <a:ext cx="188913" cy="561975"/>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8"/>
            <p:cNvSpPr>
              <a:spLocks/>
            </p:cNvSpPr>
            <p:nvPr/>
          </p:nvSpPr>
          <p:spPr bwMode="auto">
            <a:xfrm>
              <a:off x="5541963" y="-3081338"/>
              <a:ext cx="174625" cy="70326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19"/>
            <p:cNvSpPr>
              <a:spLocks/>
            </p:cNvSpPr>
            <p:nvPr/>
          </p:nvSpPr>
          <p:spPr bwMode="auto">
            <a:xfrm>
              <a:off x="6140451" y="-3203575"/>
              <a:ext cx="271463" cy="83185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0"/>
            <p:cNvSpPr>
              <a:spLocks/>
            </p:cNvSpPr>
            <p:nvPr/>
          </p:nvSpPr>
          <p:spPr bwMode="auto">
            <a:xfrm>
              <a:off x="6724651" y="-3240088"/>
              <a:ext cx="404813" cy="95091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1"/>
            <p:cNvSpPr>
              <a:spLocks/>
            </p:cNvSpPr>
            <p:nvPr/>
          </p:nvSpPr>
          <p:spPr bwMode="auto">
            <a:xfrm>
              <a:off x="7299326" y="-3173413"/>
              <a:ext cx="558800" cy="1039813"/>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2"/>
            <p:cNvSpPr>
              <a:spLocks/>
            </p:cNvSpPr>
            <p:nvPr/>
          </p:nvSpPr>
          <p:spPr bwMode="auto">
            <a:xfrm>
              <a:off x="7864476" y="-3006725"/>
              <a:ext cx="720725" cy="1103313"/>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23"/>
            <p:cNvSpPr>
              <a:spLocks/>
            </p:cNvSpPr>
            <p:nvPr/>
          </p:nvSpPr>
          <p:spPr bwMode="auto">
            <a:xfrm>
              <a:off x="8393113" y="-2740025"/>
              <a:ext cx="909638" cy="1138238"/>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 name="Text Placeholder 2"/>
          <p:cNvSpPr>
            <a:spLocks noGrp="1"/>
          </p:cNvSpPr>
          <p:nvPr>
            <p:ph type="body" idx="1"/>
          </p:nvPr>
        </p:nvSpPr>
        <p:spPr>
          <a:xfrm>
            <a:off x="380010" y="1481446"/>
            <a:ext cx="838398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8122757" y="6363712"/>
            <a:ext cx="861671" cy="365125"/>
          </a:xfrm>
          <a:prstGeom prst="rect">
            <a:avLst/>
          </a:prstGeom>
        </p:spPr>
        <p:txBody>
          <a:bodyPr vert="horz" lIns="91440" tIns="45720" rIns="91440" bIns="45720" rtlCol="0" anchor="ctr"/>
          <a:lstStyle>
            <a:lvl1pPr algn="r">
              <a:defRPr sz="1200" b="0">
                <a:solidFill>
                  <a:schemeClr val="accent2"/>
                </a:solidFill>
              </a:defRPr>
            </a:lvl1pPr>
          </a:lstStyle>
          <a:p>
            <a:fld id="{F6728BC2-ACA3-447C-A909-F3F49211C066}" type="slidenum">
              <a:rPr lang="en-US" smtClean="0"/>
              <a:pPr/>
              <a:t>‹#›</a:t>
            </a:fld>
            <a:endParaRPr lang="en-US" dirty="0"/>
          </a:p>
        </p:txBody>
      </p:sp>
      <p:sp>
        <p:nvSpPr>
          <p:cNvPr id="2" name="Title Placeholder 1"/>
          <p:cNvSpPr>
            <a:spLocks noGrp="1"/>
          </p:cNvSpPr>
          <p:nvPr>
            <p:ph type="title"/>
          </p:nvPr>
        </p:nvSpPr>
        <p:spPr>
          <a:xfrm>
            <a:off x="380010" y="-4950"/>
            <a:ext cx="6222671" cy="1224150"/>
          </a:xfrm>
          <a:prstGeom prst="rect">
            <a:avLst/>
          </a:prstGeom>
        </p:spPr>
        <p:txBody>
          <a:bodyPr vert="horz" lIns="91440" tIns="45720" rIns="91440" bIns="45720" rtlCol="0" anchor="ctr">
            <a:noAutofit/>
          </a:bodyPr>
          <a:lstStyle/>
          <a:p>
            <a:r>
              <a:rPr lang="en-US"/>
              <a:t>Click to edit Master title style</a:t>
            </a:r>
            <a:endParaRPr lang="en-US" dirty="0"/>
          </a:p>
        </p:txBody>
      </p:sp>
    </p:spTree>
    <p:extLst>
      <p:ext uri="{BB962C8B-B14F-4D97-AF65-F5344CB8AC3E}">
        <p14:creationId xmlns:p14="http://schemas.microsoft.com/office/powerpoint/2010/main" val="146004641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704" r:id="rId3"/>
    <p:sldLayoutId id="2147483705" r:id="rId4"/>
    <p:sldLayoutId id="2147483694" r:id="rId5"/>
    <p:sldLayoutId id="2147483698" r:id="rId6"/>
    <p:sldLayoutId id="2147483699" r:id="rId7"/>
    <p:sldLayoutId id="2147483695" r:id="rId8"/>
    <p:sldLayoutId id="2147483703" r:id="rId9"/>
    <p:sldLayoutId id="2147483701" r:id="rId10"/>
    <p:sldLayoutId id="2147483702" r:id="rId11"/>
    <p:sldLayoutId id="2147483696" r:id="rId12"/>
    <p:sldLayoutId id="2147483697" r:id="rId13"/>
  </p:sldLayoutIdLst>
  <p:hf hdr="0" ftr="0" dt="0"/>
  <p:txStyles>
    <p:titleStyle>
      <a:lvl1pPr algn="l" defTabSz="914400" rtl="0" eaLnBrk="1" latinLnBrk="0" hangingPunct="1">
        <a:spcBef>
          <a:spcPct val="0"/>
        </a:spcBef>
        <a:buNone/>
        <a:defRPr sz="2400" b="1" kern="1200" spc="100" baseline="0">
          <a:solidFill>
            <a:schemeClr val="bg1"/>
          </a:solidFill>
          <a:latin typeface="+mj-lt"/>
          <a:ea typeface="+mj-ea"/>
          <a:cs typeface="+mj-cs"/>
        </a:defRPr>
      </a:lvl1pPr>
    </p:titleStyle>
    <p:bodyStyle>
      <a:lvl1pPr marL="342900" indent="-342900" algn="l" defTabSz="914400" rtl="0" eaLnBrk="1" latinLnBrk="0" hangingPunct="1">
        <a:spcBef>
          <a:spcPct val="20000"/>
        </a:spcBef>
        <a:buClr>
          <a:schemeClr val="accent1"/>
        </a:buClr>
        <a:buFont typeface="Arial" panose="020B0604020202020204" pitchFamily="34" charset="0"/>
        <a:buChar char="•"/>
        <a:defRPr sz="2800" kern="120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9144000" cy="1219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1" name="Google Shape;11;p1"/>
          <p:cNvGrpSpPr/>
          <p:nvPr/>
        </p:nvGrpSpPr>
        <p:grpSpPr>
          <a:xfrm>
            <a:off x="7264458" y="365740"/>
            <a:ext cx="1553307" cy="487719"/>
            <a:chOff x="166688" y="-3240088"/>
            <a:chExt cx="9136063" cy="2868613"/>
          </a:xfrm>
        </p:grpSpPr>
        <p:sp>
          <p:nvSpPr>
            <p:cNvPr id="12" name="Google Shape;12;p1"/>
            <p:cNvSpPr/>
            <p:nvPr/>
          </p:nvSpPr>
          <p:spPr>
            <a:xfrm>
              <a:off x="166688" y="-1244600"/>
              <a:ext cx="876300" cy="850900"/>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 name="Google Shape;13;p1"/>
            <p:cNvSpPr/>
            <p:nvPr/>
          </p:nvSpPr>
          <p:spPr>
            <a:xfrm>
              <a:off x="1258888" y="-1244600"/>
              <a:ext cx="774700" cy="850900"/>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 name="Google Shape;14;p1"/>
            <p:cNvSpPr/>
            <p:nvPr/>
          </p:nvSpPr>
          <p:spPr>
            <a:xfrm>
              <a:off x="2219326" y="-1244600"/>
              <a:ext cx="906463" cy="850900"/>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 name="Google Shape;15;p1"/>
            <p:cNvSpPr/>
            <p:nvPr/>
          </p:nvSpPr>
          <p:spPr>
            <a:xfrm>
              <a:off x="3125788" y="-1244600"/>
              <a:ext cx="1017588" cy="850900"/>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 name="Google Shape;16;p1"/>
            <p:cNvSpPr/>
            <p:nvPr/>
          </p:nvSpPr>
          <p:spPr>
            <a:xfrm>
              <a:off x="4106863" y="-1244600"/>
              <a:ext cx="928688" cy="850900"/>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 name="Google Shape;17;p1"/>
            <p:cNvSpPr/>
            <p:nvPr/>
          </p:nvSpPr>
          <p:spPr>
            <a:xfrm>
              <a:off x="5214938" y="-1244600"/>
              <a:ext cx="906463" cy="873125"/>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 name="Google Shape;18;p1"/>
            <p:cNvSpPr/>
            <p:nvPr/>
          </p:nvSpPr>
          <p:spPr>
            <a:xfrm>
              <a:off x="6384926" y="-1244600"/>
              <a:ext cx="873125" cy="850900"/>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 name="Google Shape;19;p1"/>
            <p:cNvSpPr/>
            <p:nvPr/>
          </p:nvSpPr>
          <p:spPr>
            <a:xfrm>
              <a:off x="7477126" y="-1244600"/>
              <a:ext cx="774700" cy="850900"/>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 name="Google Shape;20;p1"/>
            <p:cNvSpPr/>
            <p:nvPr/>
          </p:nvSpPr>
          <p:spPr>
            <a:xfrm>
              <a:off x="3233738" y="-1751013"/>
              <a:ext cx="152400" cy="146050"/>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 name="Google Shape;21;p1"/>
            <p:cNvSpPr/>
            <p:nvPr/>
          </p:nvSpPr>
          <p:spPr>
            <a:xfrm>
              <a:off x="3719513" y="-2219325"/>
              <a:ext cx="219075" cy="263525"/>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 name="Google Shape;22;p1"/>
            <p:cNvSpPr/>
            <p:nvPr/>
          </p:nvSpPr>
          <p:spPr>
            <a:xfrm>
              <a:off x="4289426" y="-2582863"/>
              <a:ext cx="222250" cy="407988"/>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1"/>
            <p:cNvSpPr/>
            <p:nvPr/>
          </p:nvSpPr>
          <p:spPr>
            <a:xfrm>
              <a:off x="4910138" y="-2876550"/>
              <a:ext cx="188913" cy="561975"/>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 name="Google Shape;24;p1"/>
            <p:cNvSpPr/>
            <p:nvPr/>
          </p:nvSpPr>
          <p:spPr>
            <a:xfrm>
              <a:off x="5541963" y="-3081338"/>
              <a:ext cx="174625" cy="70326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 name="Google Shape;25;p1"/>
            <p:cNvSpPr/>
            <p:nvPr/>
          </p:nvSpPr>
          <p:spPr>
            <a:xfrm>
              <a:off x="6140451" y="-3203575"/>
              <a:ext cx="271463" cy="83185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 name="Google Shape;26;p1"/>
            <p:cNvSpPr/>
            <p:nvPr/>
          </p:nvSpPr>
          <p:spPr>
            <a:xfrm>
              <a:off x="6724651" y="-3240088"/>
              <a:ext cx="404813" cy="95091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 name="Google Shape;27;p1"/>
            <p:cNvSpPr/>
            <p:nvPr/>
          </p:nvSpPr>
          <p:spPr>
            <a:xfrm>
              <a:off x="7299326" y="-3173413"/>
              <a:ext cx="558800" cy="1039813"/>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 name="Google Shape;28;p1"/>
            <p:cNvSpPr/>
            <p:nvPr/>
          </p:nvSpPr>
          <p:spPr>
            <a:xfrm>
              <a:off x="7864476" y="-3006725"/>
              <a:ext cx="720725" cy="1103313"/>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 name="Google Shape;29;p1"/>
            <p:cNvSpPr/>
            <p:nvPr/>
          </p:nvSpPr>
          <p:spPr>
            <a:xfrm>
              <a:off x="8393113" y="-2740025"/>
              <a:ext cx="909638" cy="1138238"/>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30" name="Google Shape;30;p1"/>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1" name="Google Shape;31;p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u="none">
                <a:solidFill>
                  <a:schemeClr val="accent2"/>
                </a:solidFill>
                <a:latin typeface="Arial"/>
                <a:ea typeface="Arial"/>
                <a:cs typeface="Arial"/>
                <a:sym typeface="Arial"/>
              </a:defRPr>
            </a:lvl1pPr>
            <a:lvl2pPr marL="0" marR="0" lvl="1" indent="0" algn="r" rtl="0">
              <a:spcBef>
                <a:spcPts val="0"/>
              </a:spcBef>
              <a:buNone/>
              <a:defRPr sz="1200" b="0" u="none">
                <a:solidFill>
                  <a:schemeClr val="accent2"/>
                </a:solidFill>
                <a:latin typeface="Arial"/>
                <a:ea typeface="Arial"/>
                <a:cs typeface="Arial"/>
                <a:sym typeface="Arial"/>
              </a:defRPr>
            </a:lvl2pPr>
            <a:lvl3pPr marL="0" marR="0" lvl="2" indent="0" algn="r" rtl="0">
              <a:spcBef>
                <a:spcPts val="0"/>
              </a:spcBef>
              <a:buNone/>
              <a:defRPr sz="1200" b="0" u="none">
                <a:solidFill>
                  <a:schemeClr val="accent2"/>
                </a:solidFill>
                <a:latin typeface="Arial"/>
                <a:ea typeface="Arial"/>
                <a:cs typeface="Arial"/>
                <a:sym typeface="Arial"/>
              </a:defRPr>
            </a:lvl3pPr>
            <a:lvl4pPr marL="0" marR="0" lvl="3" indent="0" algn="r" rtl="0">
              <a:spcBef>
                <a:spcPts val="0"/>
              </a:spcBef>
              <a:buNone/>
              <a:defRPr sz="1200" b="0" u="none">
                <a:solidFill>
                  <a:schemeClr val="accent2"/>
                </a:solidFill>
                <a:latin typeface="Arial"/>
                <a:ea typeface="Arial"/>
                <a:cs typeface="Arial"/>
                <a:sym typeface="Arial"/>
              </a:defRPr>
            </a:lvl4pPr>
            <a:lvl5pPr marL="0" marR="0" lvl="4" indent="0" algn="r" rtl="0">
              <a:spcBef>
                <a:spcPts val="0"/>
              </a:spcBef>
              <a:buNone/>
              <a:defRPr sz="1200" b="0" u="none">
                <a:solidFill>
                  <a:schemeClr val="accent2"/>
                </a:solidFill>
                <a:latin typeface="Arial"/>
                <a:ea typeface="Arial"/>
                <a:cs typeface="Arial"/>
                <a:sym typeface="Arial"/>
              </a:defRPr>
            </a:lvl5pPr>
            <a:lvl6pPr marL="0" marR="0" lvl="5" indent="0" algn="r" rtl="0">
              <a:spcBef>
                <a:spcPts val="0"/>
              </a:spcBef>
              <a:buNone/>
              <a:defRPr sz="1200" b="0" u="none">
                <a:solidFill>
                  <a:schemeClr val="accent2"/>
                </a:solidFill>
                <a:latin typeface="Arial"/>
                <a:ea typeface="Arial"/>
                <a:cs typeface="Arial"/>
                <a:sym typeface="Arial"/>
              </a:defRPr>
            </a:lvl6pPr>
            <a:lvl7pPr marL="0" marR="0" lvl="6" indent="0" algn="r" rtl="0">
              <a:spcBef>
                <a:spcPts val="0"/>
              </a:spcBef>
              <a:buNone/>
              <a:defRPr sz="1200" b="0" u="none">
                <a:solidFill>
                  <a:schemeClr val="accent2"/>
                </a:solidFill>
                <a:latin typeface="Arial"/>
                <a:ea typeface="Arial"/>
                <a:cs typeface="Arial"/>
                <a:sym typeface="Arial"/>
              </a:defRPr>
            </a:lvl7pPr>
            <a:lvl8pPr marL="0" marR="0" lvl="7" indent="0" algn="r" rtl="0">
              <a:spcBef>
                <a:spcPts val="0"/>
              </a:spcBef>
              <a:buNone/>
              <a:defRPr sz="1200" b="0" u="none">
                <a:solidFill>
                  <a:schemeClr val="accent2"/>
                </a:solidFill>
                <a:latin typeface="Arial"/>
                <a:ea typeface="Arial"/>
                <a:cs typeface="Arial"/>
                <a:sym typeface="Arial"/>
              </a:defRPr>
            </a:lvl8pPr>
            <a:lvl9pPr marL="0" marR="0" lvl="8" indent="0" algn="r" rtl="0">
              <a:spcBef>
                <a:spcPts val="0"/>
              </a:spcBef>
              <a:buNone/>
              <a:defRPr sz="1200" b="0" u="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lt1"/>
              </a:buClr>
              <a:buSzPts val="2400"/>
              <a:buFont typeface="Arial"/>
              <a:buNone/>
              <a:defRPr sz="2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extLst>
      <p:ext uri="{BB962C8B-B14F-4D97-AF65-F5344CB8AC3E}">
        <p14:creationId xmlns:p14="http://schemas.microsoft.com/office/powerpoint/2010/main" val="872596422"/>
      </p:ext>
    </p:extLst>
  </p:cSld>
  <p:clrMap bg1="lt1" tx1="dk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34CB3-3B26-4390-B480-5639BAC1F8F3}"/>
              </a:ext>
            </a:extLst>
          </p:cNvPr>
          <p:cNvSpPr>
            <a:spLocks noGrp="1"/>
          </p:cNvSpPr>
          <p:nvPr>
            <p:ph type="ctrTitle"/>
          </p:nvPr>
        </p:nvSpPr>
        <p:spPr/>
        <p:txBody>
          <a:bodyPr/>
          <a:lstStyle/>
          <a:p>
            <a:r>
              <a:rPr lang="en-US" dirty="0"/>
              <a:t>Intro to Java</a:t>
            </a:r>
          </a:p>
        </p:txBody>
      </p:sp>
    </p:spTree>
    <p:extLst>
      <p:ext uri="{BB962C8B-B14F-4D97-AF65-F5344CB8AC3E}">
        <p14:creationId xmlns:p14="http://schemas.microsoft.com/office/powerpoint/2010/main" val="2723566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2"/>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FF"/>
              </a:buClr>
              <a:buSzPts val="2400"/>
              <a:buFont typeface="Arial"/>
              <a:buNone/>
            </a:pPr>
            <a:r>
              <a:rPr lang="en-US">
                <a:solidFill>
                  <a:srgbClr val="FFFFFF"/>
                </a:solidFill>
                <a:latin typeface="Arial"/>
                <a:ea typeface="Arial"/>
                <a:cs typeface="Arial"/>
                <a:sym typeface="Arial"/>
              </a:rPr>
              <a:t>Classes and Objects</a:t>
            </a:r>
            <a:endParaRPr/>
          </a:p>
        </p:txBody>
      </p:sp>
      <p:sp>
        <p:nvSpPr>
          <p:cNvPr id="261" name="Google Shape;261;p22"/>
          <p:cNvSpPr txBox="1">
            <a:spLocks noGrp="1"/>
          </p:cNvSpPr>
          <p:nvPr>
            <p:ph type="body" idx="1"/>
          </p:nvPr>
        </p:nvSpPr>
        <p:spPr>
          <a:xfrm>
            <a:off x="380010" y="1481446"/>
            <a:ext cx="8383980" cy="5037341"/>
          </a:xfrm>
          <a:prstGeom prst="rect">
            <a:avLst/>
          </a:prstGeom>
          <a:noFill/>
          <a:ln>
            <a:noFill/>
          </a:ln>
        </p:spPr>
        <p:txBody>
          <a:bodyPr spcFirstLastPara="1" wrap="square" lIns="91425" tIns="45700" rIns="91425" bIns="45700" anchor="t" anchorCtr="0">
            <a:noAutofit/>
          </a:bodyPr>
          <a:lstStyle/>
          <a:p>
            <a:pPr marL="342900" lvl="0" indent="-342265" algn="l" rtl="0">
              <a:lnSpc>
                <a:spcPct val="90000"/>
              </a:lnSpc>
              <a:spcBef>
                <a:spcPts val="0"/>
              </a:spcBef>
              <a:spcAft>
                <a:spcPts val="0"/>
              </a:spcAft>
              <a:buClr>
                <a:srgbClr val="F36A25"/>
              </a:buClr>
              <a:buSzPts val="2800"/>
              <a:buFont typeface="Arial"/>
              <a:buChar char="•"/>
            </a:pPr>
            <a:r>
              <a:rPr lang="en-US" dirty="0">
                <a:solidFill>
                  <a:srgbClr val="474C55"/>
                </a:solidFill>
                <a:latin typeface="Arial"/>
                <a:ea typeface="Arial"/>
                <a:cs typeface="Arial"/>
                <a:sym typeface="Arial"/>
              </a:rPr>
              <a:t>Classes either… </a:t>
            </a:r>
            <a:endParaRPr lang="en-US" dirty="0"/>
          </a:p>
          <a:p>
            <a:pPr marL="742950" lvl="1" indent="-285115" algn="l" rtl="0">
              <a:lnSpc>
                <a:spcPct val="90000"/>
              </a:lnSpc>
              <a:spcBef>
                <a:spcPts val="480"/>
              </a:spcBef>
              <a:spcAft>
                <a:spcPts val="0"/>
              </a:spcAft>
              <a:buClr>
                <a:srgbClr val="F36A25"/>
              </a:buClr>
              <a:buSzPts val="2400"/>
              <a:buFont typeface="Arial"/>
              <a:buChar char="–"/>
            </a:pPr>
            <a:r>
              <a:rPr lang="en-US" dirty="0">
                <a:solidFill>
                  <a:srgbClr val="474C55"/>
                </a:solidFill>
                <a:latin typeface="Arial"/>
                <a:ea typeface="Arial"/>
                <a:cs typeface="Arial"/>
                <a:sym typeface="Arial"/>
              </a:rPr>
              <a:t>Serve the role of software module (collections of related methods and their necessary variables) </a:t>
            </a:r>
            <a:endParaRPr sz="2000" dirty="0">
              <a:solidFill>
                <a:srgbClr val="474C55"/>
              </a:solidFill>
              <a:latin typeface="Arial"/>
              <a:ea typeface="Arial"/>
              <a:cs typeface="Arial"/>
            </a:endParaRPr>
          </a:p>
          <a:p>
            <a:pPr marL="742950" lvl="1" indent="-285115" algn="l" rtl="0">
              <a:lnSpc>
                <a:spcPct val="90000"/>
              </a:lnSpc>
              <a:spcBef>
                <a:spcPts val="480"/>
              </a:spcBef>
              <a:spcAft>
                <a:spcPts val="0"/>
              </a:spcAft>
              <a:buClr>
                <a:srgbClr val="F36A25"/>
              </a:buClr>
              <a:buSzPts val="2400"/>
              <a:buFont typeface="Arial"/>
              <a:buChar char="–"/>
            </a:pPr>
            <a:r>
              <a:rPr lang="en-US" dirty="0">
                <a:solidFill>
                  <a:srgbClr val="474C55"/>
                </a:solidFill>
                <a:latin typeface="Arial"/>
                <a:ea typeface="Arial"/>
                <a:cs typeface="Arial"/>
                <a:sym typeface="Arial"/>
              </a:rPr>
              <a:t>Represent real-world things</a:t>
            </a:r>
            <a:endParaRPr sz="2000" dirty="0">
              <a:solidFill>
                <a:srgbClr val="474C55"/>
              </a:solidFill>
              <a:latin typeface="Arial"/>
              <a:ea typeface="Arial"/>
              <a:cs typeface="Arial"/>
            </a:endParaRPr>
          </a:p>
          <a:p>
            <a:pPr marL="342900" lvl="0" indent="-342265" algn="l" rtl="0">
              <a:lnSpc>
                <a:spcPct val="90000"/>
              </a:lnSpc>
              <a:spcBef>
                <a:spcPts val="560"/>
              </a:spcBef>
              <a:spcAft>
                <a:spcPts val="0"/>
              </a:spcAft>
              <a:buClr>
                <a:srgbClr val="F36A25"/>
              </a:buClr>
              <a:buSzPts val="2800"/>
              <a:buFont typeface="Arial"/>
              <a:buChar char="•"/>
            </a:pPr>
            <a:r>
              <a:rPr lang="en-US" dirty="0">
                <a:solidFill>
                  <a:srgbClr val="474C55"/>
                </a:solidFill>
                <a:latin typeface="Arial"/>
                <a:ea typeface="Arial"/>
                <a:cs typeface="Arial"/>
                <a:sym typeface="Arial"/>
              </a:rPr>
              <a:t>As software module:</a:t>
            </a:r>
            <a:endParaRPr dirty="0"/>
          </a:p>
          <a:p>
            <a:pPr marL="742950" lvl="1" indent="-285115">
              <a:lnSpc>
                <a:spcPct val="90000"/>
              </a:lnSpc>
              <a:buClr>
                <a:srgbClr val="F36A25"/>
              </a:buClr>
            </a:pPr>
            <a:r>
              <a:rPr lang="en-US" dirty="0">
                <a:solidFill>
                  <a:srgbClr val="474C55"/>
                </a:solidFill>
              </a:rPr>
              <a:t> </a:t>
            </a:r>
            <a:r>
              <a:rPr lang="en-US" dirty="0">
                <a:solidFill>
                  <a:srgbClr val="474C55"/>
                </a:solidFill>
                <a:latin typeface="Arial"/>
                <a:ea typeface="Arial"/>
                <a:cs typeface="Arial"/>
                <a:sym typeface="Arial"/>
              </a:rPr>
              <a:t>Generally</a:t>
            </a:r>
            <a:r>
              <a:rPr lang="en-US" dirty="0">
                <a:solidFill>
                  <a:srgbClr val="474C55"/>
                </a:solidFill>
              </a:rPr>
              <a:t>, </a:t>
            </a:r>
            <a:r>
              <a:rPr lang="en-US" dirty="0">
                <a:solidFill>
                  <a:srgbClr val="474C55"/>
                </a:solidFill>
                <a:latin typeface="Arial"/>
                <a:ea typeface="Arial"/>
                <a:cs typeface="Arial"/>
                <a:sym typeface="Arial"/>
              </a:rPr>
              <a:t>only one instance created at a time (multiple instances for simultaneous work)</a:t>
            </a:r>
            <a:endParaRPr sz="2000" dirty="0">
              <a:solidFill>
                <a:srgbClr val="474C55"/>
              </a:solidFill>
              <a:latin typeface="Arial"/>
              <a:ea typeface="Arial"/>
              <a:cs typeface="Arial"/>
            </a:endParaRPr>
          </a:p>
          <a:p>
            <a:pPr marL="342900" lvl="0" indent="-342265" algn="l" rtl="0">
              <a:lnSpc>
                <a:spcPct val="90000"/>
              </a:lnSpc>
              <a:spcBef>
                <a:spcPts val="560"/>
              </a:spcBef>
              <a:spcAft>
                <a:spcPts val="0"/>
              </a:spcAft>
              <a:buClr>
                <a:srgbClr val="F36A25"/>
              </a:buClr>
              <a:buSzPts val="2800"/>
              <a:buFont typeface="Arial"/>
              <a:buChar char="•"/>
            </a:pPr>
            <a:r>
              <a:rPr lang="en-US" dirty="0">
                <a:solidFill>
                  <a:srgbClr val="474C55"/>
                </a:solidFill>
                <a:latin typeface="Arial"/>
                <a:ea typeface="Arial"/>
                <a:cs typeface="Arial"/>
                <a:sym typeface="Arial"/>
              </a:rPr>
              <a:t>As real-world representation:</a:t>
            </a:r>
            <a:endParaRPr dirty="0"/>
          </a:p>
          <a:p>
            <a:pPr marL="742950" lvl="1" indent="-285115" algn="l" rtl="0">
              <a:lnSpc>
                <a:spcPct val="90000"/>
              </a:lnSpc>
              <a:spcBef>
                <a:spcPts val="480"/>
              </a:spcBef>
              <a:spcAft>
                <a:spcPts val="0"/>
              </a:spcAft>
              <a:buClr>
                <a:srgbClr val="F36A25"/>
              </a:buClr>
              <a:buSzPts val="2400"/>
              <a:buFont typeface="Arial"/>
              <a:buChar char="–"/>
            </a:pPr>
            <a:r>
              <a:rPr lang="en-US" dirty="0">
                <a:solidFill>
                  <a:srgbClr val="474C55"/>
                </a:solidFill>
                <a:latin typeface="Arial"/>
                <a:ea typeface="Arial"/>
                <a:cs typeface="Arial"/>
                <a:sym typeface="Arial"/>
              </a:rPr>
              <a:t>Each instance directly represents a single “thing”</a:t>
            </a:r>
            <a:endParaRPr sz="2000" dirty="0">
              <a:solidFill>
                <a:srgbClr val="474C55"/>
              </a:solidFill>
              <a:latin typeface="Arial"/>
              <a:ea typeface="Arial"/>
              <a:cs typeface="Arial"/>
            </a:endParaRPr>
          </a:p>
          <a:p>
            <a:pPr marL="742950" lvl="1" indent="-285115" algn="l" rtl="0">
              <a:lnSpc>
                <a:spcPct val="90000"/>
              </a:lnSpc>
              <a:spcBef>
                <a:spcPts val="480"/>
              </a:spcBef>
              <a:spcAft>
                <a:spcPts val="0"/>
              </a:spcAft>
              <a:buClr>
                <a:srgbClr val="F36A25"/>
              </a:buClr>
              <a:buSzPts val="2400"/>
              <a:buFont typeface="Arial"/>
              <a:buChar char="–"/>
            </a:pPr>
            <a:r>
              <a:rPr lang="en-US" dirty="0">
                <a:solidFill>
                  <a:srgbClr val="474C55"/>
                </a:solidFill>
                <a:latin typeface="Arial"/>
                <a:ea typeface="Arial"/>
                <a:cs typeface="Arial"/>
                <a:sym typeface="Arial"/>
              </a:rPr>
              <a:t>Two cars of the same make/model, but different VINs, colors, etc.</a:t>
            </a:r>
            <a:endParaRPr dirty="0"/>
          </a:p>
        </p:txBody>
      </p:sp>
      <p:sp>
        <p:nvSpPr>
          <p:cNvPr id="262" name="Google Shape;262;p2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3994394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5"/>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FF"/>
              </a:buClr>
              <a:buSzPts val="2400"/>
              <a:buFont typeface="Arial"/>
              <a:buNone/>
            </a:pPr>
            <a:r>
              <a:rPr lang="en-US">
                <a:solidFill>
                  <a:srgbClr val="FFFFFF"/>
                </a:solidFill>
                <a:latin typeface="Arial"/>
                <a:ea typeface="Arial"/>
                <a:cs typeface="Arial"/>
                <a:sym typeface="Arial"/>
              </a:rPr>
              <a:t>Executable Classes</a:t>
            </a:r>
            <a:endParaRPr/>
          </a:p>
        </p:txBody>
      </p:sp>
      <p:sp>
        <p:nvSpPr>
          <p:cNvPr id="282" name="Google Shape;282;p25"/>
          <p:cNvSpPr txBox="1">
            <a:spLocks noGrp="1"/>
          </p:cNvSpPr>
          <p:nvPr>
            <p:ph type="body" idx="1"/>
          </p:nvPr>
        </p:nvSpPr>
        <p:spPr>
          <a:xfrm>
            <a:off x="380010" y="1481446"/>
            <a:ext cx="8383980" cy="4882266"/>
          </a:xfrm>
          <a:prstGeom prst="rect">
            <a:avLst/>
          </a:prstGeom>
          <a:noFill/>
          <a:ln>
            <a:noFill/>
          </a:ln>
        </p:spPr>
        <p:txBody>
          <a:bodyPr spcFirstLastPara="1" wrap="square" lIns="91425" tIns="45700" rIns="91425" bIns="45700" anchor="t" anchorCtr="0">
            <a:noAutofit/>
          </a:bodyPr>
          <a:lstStyle/>
          <a:p>
            <a:pPr marL="343080" lvl="0" indent="-342720" algn="l" rtl="0">
              <a:lnSpc>
                <a:spcPct val="90000"/>
              </a:lnSpc>
              <a:spcBef>
                <a:spcPts val="0"/>
              </a:spcBef>
              <a:spcAft>
                <a:spcPts val="0"/>
              </a:spcAft>
              <a:buClr>
                <a:srgbClr val="F36A25"/>
              </a:buClr>
              <a:buSzPts val="2800"/>
              <a:buFont typeface="Arial"/>
              <a:buChar char="•"/>
            </a:pPr>
            <a:r>
              <a:rPr lang="en-US" dirty="0">
                <a:solidFill>
                  <a:srgbClr val="474C55"/>
                </a:solidFill>
                <a:latin typeface="Arial"/>
                <a:ea typeface="Arial"/>
                <a:cs typeface="Arial"/>
                <a:sym typeface="Arial"/>
              </a:rPr>
              <a:t>A class with a specifically-declared main() method is “executable”</a:t>
            </a:r>
            <a:endParaRPr dirty="0"/>
          </a:p>
          <a:p>
            <a:pPr marL="743040" lvl="1" indent="-285480" algn="l" rtl="0">
              <a:lnSpc>
                <a:spcPct val="90000"/>
              </a:lnSpc>
              <a:spcBef>
                <a:spcPts val="480"/>
              </a:spcBef>
              <a:spcAft>
                <a:spcPts val="0"/>
              </a:spcAft>
              <a:buClr>
                <a:srgbClr val="F36A25"/>
              </a:buClr>
              <a:buSzPts val="2400"/>
              <a:buFont typeface="Arial"/>
              <a:buChar char="–"/>
            </a:pPr>
            <a:r>
              <a:rPr lang="en-US" dirty="0">
                <a:solidFill>
                  <a:srgbClr val="474C55"/>
                </a:solidFill>
                <a:latin typeface="Arial"/>
                <a:ea typeface="Arial"/>
                <a:cs typeface="Arial"/>
                <a:sym typeface="Arial"/>
              </a:rPr>
              <a:t>The JVM can invoke that method without creating an instance of the class first</a:t>
            </a:r>
            <a:endParaRPr sz="2000" dirty="0">
              <a:solidFill>
                <a:srgbClr val="474C55"/>
              </a:solidFill>
              <a:latin typeface="Arial"/>
              <a:ea typeface="Arial"/>
              <a:cs typeface="Arial"/>
              <a:sym typeface="Arial"/>
            </a:endParaRPr>
          </a:p>
          <a:p>
            <a:pPr marL="342900" lvl="0" indent="-165100" algn="l" rtl="0">
              <a:lnSpc>
                <a:spcPct val="90000"/>
              </a:lnSpc>
              <a:spcBef>
                <a:spcPts val="560"/>
              </a:spcBef>
              <a:spcAft>
                <a:spcPts val="0"/>
              </a:spcAft>
              <a:buSzPts val="2800"/>
              <a:buNone/>
            </a:pPr>
            <a:endParaRPr dirty="0">
              <a:solidFill>
                <a:srgbClr val="474C55"/>
              </a:solidFill>
              <a:latin typeface="Arial"/>
              <a:ea typeface="Arial"/>
              <a:cs typeface="Arial"/>
              <a:sym typeface="Arial"/>
            </a:endParaRPr>
          </a:p>
          <a:p>
            <a:pPr marL="0" lvl="0" indent="0" algn="l" rtl="0">
              <a:lnSpc>
                <a:spcPct val="90000"/>
              </a:lnSpc>
              <a:spcBef>
                <a:spcPts val="360"/>
              </a:spcBef>
              <a:spcAft>
                <a:spcPts val="0"/>
              </a:spcAft>
              <a:buSzPts val="1800"/>
              <a:buNone/>
            </a:pPr>
            <a:r>
              <a:rPr lang="en-US" sz="1800" dirty="0">
                <a:solidFill>
                  <a:srgbClr val="474C55"/>
                </a:solidFill>
                <a:latin typeface="Courier New"/>
                <a:ea typeface="Courier New"/>
                <a:cs typeface="Courier New"/>
                <a:sym typeface="Courier New"/>
              </a:rPr>
              <a:t>public class HelloWorld {</a:t>
            </a:r>
            <a:br>
              <a:rPr lang="en-US" sz="1800" dirty="0">
                <a:solidFill>
                  <a:srgbClr val="474C55"/>
                </a:solidFill>
                <a:latin typeface="Courier New"/>
                <a:ea typeface="Courier New"/>
                <a:cs typeface="Courier New"/>
                <a:sym typeface="Courier New"/>
              </a:rPr>
            </a:br>
            <a:r>
              <a:rPr lang="en-US" sz="1800" dirty="0">
                <a:solidFill>
                  <a:srgbClr val="474C55"/>
                </a:solidFill>
                <a:latin typeface="Courier New"/>
                <a:ea typeface="Courier New"/>
                <a:cs typeface="Courier New"/>
                <a:sym typeface="Courier New"/>
              </a:rPr>
              <a:t>    public static void</a:t>
            </a:r>
            <a:r>
              <a:rPr lang="en-US" sz="1800" b="1" dirty="0">
                <a:solidFill>
                  <a:srgbClr val="474C55"/>
                </a:solidFill>
                <a:latin typeface="Courier New"/>
                <a:ea typeface="Courier New"/>
                <a:cs typeface="Courier New"/>
                <a:sym typeface="Courier New"/>
              </a:rPr>
              <a:t> </a:t>
            </a:r>
            <a:r>
              <a:rPr lang="en-US" sz="1800" dirty="0">
                <a:solidFill>
                  <a:srgbClr val="474C55"/>
                </a:solidFill>
                <a:latin typeface="Courier New"/>
                <a:ea typeface="Courier New"/>
                <a:cs typeface="Courier New"/>
                <a:sym typeface="Courier New"/>
              </a:rPr>
              <a:t>main(String[] </a:t>
            </a:r>
            <a:r>
              <a:rPr lang="en-US" sz="1800" dirty="0" err="1">
                <a:solidFill>
                  <a:srgbClr val="474C55"/>
                </a:solidFill>
                <a:latin typeface="Courier New"/>
                <a:ea typeface="Courier New"/>
                <a:cs typeface="Courier New"/>
                <a:sym typeface="Courier New"/>
              </a:rPr>
              <a:t>args</a:t>
            </a:r>
            <a:r>
              <a:rPr lang="en-US" sz="1800" dirty="0">
                <a:solidFill>
                  <a:srgbClr val="474C55"/>
                </a:solidFill>
                <a:latin typeface="Courier New"/>
                <a:ea typeface="Courier New"/>
                <a:cs typeface="Courier New"/>
                <a:sym typeface="Courier New"/>
              </a:rPr>
              <a:t>) {</a:t>
            </a:r>
            <a:br>
              <a:rPr lang="en-US" sz="1800" dirty="0">
                <a:solidFill>
                  <a:srgbClr val="474C55"/>
                </a:solidFill>
                <a:latin typeface="Courier New"/>
                <a:ea typeface="Courier New"/>
                <a:cs typeface="Courier New"/>
                <a:sym typeface="Courier New"/>
              </a:rPr>
            </a:br>
            <a:r>
              <a:rPr lang="en-US" sz="1800" dirty="0">
                <a:solidFill>
                  <a:srgbClr val="474C55"/>
                </a:solidFill>
                <a:latin typeface="Courier New"/>
                <a:ea typeface="Courier New"/>
                <a:cs typeface="Courier New"/>
                <a:sym typeface="Courier New"/>
              </a:rPr>
              <a:t>        </a:t>
            </a:r>
            <a:r>
              <a:rPr lang="en-US" sz="1800" dirty="0" err="1">
                <a:solidFill>
                  <a:srgbClr val="474C55"/>
                </a:solidFill>
                <a:latin typeface="Courier New"/>
                <a:ea typeface="Courier New"/>
                <a:cs typeface="Courier New"/>
                <a:sym typeface="Courier New"/>
              </a:rPr>
              <a:t>System.out.println</a:t>
            </a:r>
            <a:r>
              <a:rPr lang="en-US" sz="1800" dirty="0">
                <a:solidFill>
                  <a:srgbClr val="474C55"/>
                </a:solidFill>
                <a:latin typeface="Courier New"/>
                <a:ea typeface="Courier New"/>
                <a:cs typeface="Courier New"/>
                <a:sym typeface="Courier New"/>
              </a:rPr>
              <a:t>(“Hello World!”);</a:t>
            </a:r>
            <a:br>
              <a:rPr lang="en-US" sz="1800" dirty="0">
                <a:solidFill>
                  <a:srgbClr val="474C55"/>
                </a:solidFill>
                <a:latin typeface="Courier New"/>
                <a:ea typeface="Courier New"/>
                <a:cs typeface="Courier New"/>
                <a:sym typeface="Courier New"/>
              </a:rPr>
            </a:br>
            <a:r>
              <a:rPr lang="en-US" sz="1800" dirty="0">
                <a:solidFill>
                  <a:srgbClr val="474C55"/>
                </a:solidFill>
                <a:latin typeface="Courier New"/>
                <a:ea typeface="Courier New"/>
                <a:cs typeface="Courier New"/>
                <a:sym typeface="Courier New"/>
              </a:rPr>
              <a:t>    }</a:t>
            </a:r>
            <a:br>
              <a:rPr lang="en-US" sz="1800" dirty="0">
                <a:solidFill>
                  <a:srgbClr val="474C55"/>
                </a:solidFill>
                <a:latin typeface="Courier New"/>
                <a:ea typeface="Courier New"/>
                <a:cs typeface="Courier New"/>
                <a:sym typeface="Courier New"/>
              </a:rPr>
            </a:br>
            <a:r>
              <a:rPr lang="en-US" sz="1800" dirty="0">
                <a:solidFill>
                  <a:srgbClr val="474C55"/>
                </a:solidFill>
                <a:latin typeface="Courier New"/>
                <a:ea typeface="Courier New"/>
                <a:cs typeface="Courier New"/>
                <a:sym typeface="Courier New"/>
              </a:rPr>
              <a:t>}</a:t>
            </a:r>
            <a:endParaRPr dirty="0">
              <a:solidFill>
                <a:srgbClr val="474C55"/>
              </a:solidFill>
              <a:latin typeface="Arial"/>
              <a:ea typeface="Arial"/>
              <a:cs typeface="Arial"/>
              <a:sym typeface="Arial"/>
            </a:endParaRPr>
          </a:p>
          <a:p>
            <a:pPr marL="342900" lvl="0" indent="-165100" algn="l" rtl="0">
              <a:lnSpc>
                <a:spcPct val="90000"/>
              </a:lnSpc>
              <a:spcBef>
                <a:spcPts val="560"/>
              </a:spcBef>
              <a:spcAft>
                <a:spcPts val="0"/>
              </a:spcAft>
              <a:buSzPts val="2800"/>
              <a:buNone/>
            </a:pPr>
            <a:endParaRPr dirty="0">
              <a:solidFill>
                <a:srgbClr val="474C55"/>
              </a:solidFill>
              <a:latin typeface="Arial"/>
              <a:ea typeface="Arial"/>
              <a:cs typeface="Arial"/>
              <a:sym typeface="Arial"/>
            </a:endParaRPr>
          </a:p>
          <a:p>
            <a:pPr marL="343080" lvl="0" indent="-342720" algn="l" rtl="0">
              <a:lnSpc>
                <a:spcPct val="90000"/>
              </a:lnSpc>
              <a:spcBef>
                <a:spcPts val="520"/>
              </a:spcBef>
              <a:spcAft>
                <a:spcPts val="0"/>
              </a:spcAft>
              <a:buClr>
                <a:srgbClr val="F36A25"/>
              </a:buClr>
              <a:buSzPts val="2600"/>
              <a:buFont typeface="Arial"/>
              <a:buChar char="•"/>
            </a:pPr>
            <a:r>
              <a:rPr lang="en-US" sz="2600" dirty="0">
                <a:solidFill>
                  <a:srgbClr val="474C55"/>
                </a:solidFill>
                <a:latin typeface="Arial"/>
                <a:ea typeface="Arial"/>
                <a:cs typeface="Arial"/>
                <a:sym typeface="Arial"/>
              </a:rPr>
              <a:t>An application usually only has 1 executable class. This is the “entry point” where processing starts.</a:t>
            </a:r>
            <a:endParaRPr dirty="0">
              <a:solidFill>
                <a:srgbClr val="474C55"/>
              </a:solidFill>
              <a:latin typeface="Arial"/>
              <a:ea typeface="Arial"/>
              <a:cs typeface="Arial"/>
              <a:sym typeface="Arial"/>
            </a:endParaRPr>
          </a:p>
          <a:p>
            <a:pPr marL="342900" lvl="0" indent="-165100" algn="l" rtl="0">
              <a:lnSpc>
                <a:spcPct val="90000"/>
              </a:lnSpc>
              <a:spcBef>
                <a:spcPts val="560"/>
              </a:spcBef>
              <a:spcAft>
                <a:spcPts val="0"/>
              </a:spcAft>
              <a:buSzPts val="2800"/>
              <a:buNone/>
            </a:pPr>
            <a:endParaRPr dirty="0"/>
          </a:p>
        </p:txBody>
      </p:sp>
      <p:sp>
        <p:nvSpPr>
          <p:cNvPr id="283" name="Google Shape;283;p25"/>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3874978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8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Categories of Variables</a:t>
            </a:r>
            <a:endParaRPr dirty="0"/>
          </a:p>
        </p:txBody>
      </p:sp>
      <p:sp>
        <p:nvSpPr>
          <p:cNvPr id="254" name="Google Shape;254;p21"/>
          <p:cNvSpPr txBox="1">
            <a:spLocks noGrp="1"/>
          </p:cNvSpPr>
          <p:nvPr>
            <p:ph type="body" idx="1"/>
          </p:nvPr>
        </p:nvSpPr>
        <p:spPr>
          <a:xfrm>
            <a:off x="412696" y="1362172"/>
            <a:ext cx="8383980" cy="4525963"/>
          </a:xfrm>
          <a:prstGeom prst="rect">
            <a:avLst/>
          </a:prstGeom>
          <a:noFill/>
          <a:ln>
            <a:noFill/>
          </a:ln>
        </p:spPr>
        <p:txBody>
          <a:bodyPr spcFirstLastPara="1" wrap="square" lIns="91425" tIns="45700" rIns="91425" bIns="45700" anchor="t" anchorCtr="0">
            <a:noAutofit/>
          </a:bodyPr>
          <a:lstStyle/>
          <a:p>
            <a:pPr marL="342900" lvl="0" indent="-342900">
              <a:lnSpc>
                <a:spcPct val="80000"/>
              </a:lnSpc>
              <a:spcBef>
                <a:spcPts val="0"/>
              </a:spcBef>
              <a:buSzPts val="2590"/>
            </a:pPr>
            <a:r>
              <a:rPr lang="en-US" sz="2590" dirty="0"/>
              <a:t>All variables only hold a single value</a:t>
            </a:r>
            <a:endParaRPr lang="en-US" sz="2400" dirty="0"/>
          </a:p>
          <a:p>
            <a:pPr marL="342900" lvl="0" indent="-342900">
              <a:lnSpc>
                <a:spcPct val="80000"/>
              </a:lnSpc>
              <a:spcBef>
                <a:spcPts val="518"/>
              </a:spcBef>
              <a:buSzPts val="2590"/>
            </a:pPr>
            <a:r>
              <a:rPr lang="en-US" sz="2590" dirty="0"/>
              <a:t>Primitives reserve a fixed amount of memory to hold a single value of a specific type</a:t>
            </a:r>
          </a:p>
          <a:p>
            <a:pPr marL="342900" lvl="0" indent="-342900" algn="l" rtl="0">
              <a:lnSpc>
                <a:spcPct val="80000"/>
              </a:lnSpc>
              <a:spcBef>
                <a:spcPts val="518"/>
              </a:spcBef>
              <a:spcAft>
                <a:spcPts val="0"/>
              </a:spcAft>
              <a:buSzPts val="2590"/>
              <a:buChar char="•"/>
            </a:pPr>
            <a:endParaRPr lang="en-US" sz="2590" dirty="0"/>
          </a:p>
          <a:p>
            <a:pPr marL="0" lvl="0" indent="0" algn="l" rtl="0">
              <a:lnSpc>
                <a:spcPct val="80000"/>
              </a:lnSpc>
              <a:spcBef>
                <a:spcPts val="518"/>
              </a:spcBef>
              <a:spcAft>
                <a:spcPts val="0"/>
              </a:spcAft>
              <a:buSzPts val="2590"/>
              <a:buNone/>
            </a:pPr>
            <a:endParaRPr lang="en-US" sz="2000" dirty="0"/>
          </a:p>
          <a:p>
            <a:pPr marL="342900" lvl="0" indent="-342900" algn="l" rtl="0">
              <a:lnSpc>
                <a:spcPct val="80000"/>
              </a:lnSpc>
              <a:spcBef>
                <a:spcPts val="518"/>
              </a:spcBef>
              <a:spcAft>
                <a:spcPts val="0"/>
              </a:spcAft>
              <a:buSzPts val="2590"/>
              <a:buChar char="•"/>
            </a:pPr>
            <a:endParaRPr lang="en-US" sz="2590" dirty="0"/>
          </a:p>
          <a:p>
            <a:pPr marL="342900" lvl="0" indent="-342900" algn="l" rtl="0">
              <a:lnSpc>
                <a:spcPct val="80000"/>
              </a:lnSpc>
              <a:spcBef>
                <a:spcPts val="518"/>
              </a:spcBef>
              <a:spcAft>
                <a:spcPts val="0"/>
              </a:spcAft>
              <a:buSzPts val="2590"/>
              <a:buChar char="•"/>
            </a:pPr>
            <a:endParaRPr lang="en-US" sz="2590" dirty="0"/>
          </a:p>
          <a:p>
            <a:pPr marL="342900" lvl="0" indent="-342900" algn="l" rtl="0">
              <a:lnSpc>
                <a:spcPct val="80000"/>
              </a:lnSpc>
              <a:spcBef>
                <a:spcPts val="518"/>
              </a:spcBef>
              <a:spcAft>
                <a:spcPts val="0"/>
              </a:spcAft>
              <a:buSzPts val="2590"/>
              <a:buChar char="•"/>
            </a:pPr>
            <a:endParaRPr lang="en-US" sz="2590" dirty="0"/>
          </a:p>
          <a:p>
            <a:pPr marL="342900" lvl="0" indent="-342900" algn="l" rtl="0">
              <a:lnSpc>
                <a:spcPct val="80000"/>
              </a:lnSpc>
              <a:spcBef>
                <a:spcPts val="518"/>
              </a:spcBef>
              <a:spcAft>
                <a:spcPts val="0"/>
              </a:spcAft>
              <a:buSzPts val="2590"/>
              <a:buChar char="•"/>
            </a:pPr>
            <a:endParaRPr lang="en-US" sz="2590" dirty="0"/>
          </a:p>
          <a:p>
            <a:pPr marL="342900" lvl="0" indent="-342900" algn="l" rtl="0">
              <a:lnSpc>
                <a:spcPct val="80000"/>
              </a:lnSpc>
              <a:spcBef>
                <a:spcPts val="518"/>
              </a:spcBef>
              <a:spcAft>
                <a:spcPts val="0"/>
              </a:spcAft>
              <a:buSzPts val="2590"/>
              <a:buChar char="•"/>
            </a:pPr>
            <a:endParaRPr lang="en-US" sz="2590" dirty="0"/>
          </a:p>
          <a:p>
            <a:pPr marL="342900" lvl="0" indent="-342900" algn="l" rtl="0">
              <a:lnSpc>
                <a:spcPct val="80000"/>
              </a:lnSpc>
              <a:spcBef>
                <a:spcPts val="518"/>
              </a:spcBef>
              <a:spcAft>
                <a:spcPts val="0"/>
              </a:spcAft>
              <a:buSzPts val="2590"/>
              <a:buChar char="•"/>
            </a:pPr>
            <a:endParaRPr lang="en-US" sz="2590" dirty="0"/>
          </a:p>
          <a:p>
            <a:pPr marL="342900" lvl="0" indent="-342900" algn="l" rtl="0">
              <a:lnSpc>
                <a:spcPct val="80000"/>
              </a:lnSpc>
              <a:spcBef>
                <a:spcPts val="518"/>
              </a:spcBef>
              <a:spcAft>
                <a:spcPts val="0"/>
              </a:spcAft>
              <a:buSzPts val="2590"/>
              <a:buChar char="•"/>
            </a:pPr>
            <a:endParaRPr lang="en-US" sz="2590" dirty="0"/>
          </a:p>
          <a:p>
            <a:pPr marL="342900" lvl="0" indent="-342900" algn="l" rtl="0">
              <a:lnSpc>
                <a:spcPct val="80000"/>
              </a:lnSpc>
              <a:spcBef>
                <a:spcPts val="518"/>
              </a:spcBef>
              <a:spcAft>
                <a:spcPts val="0"/>
              </a:spcAft>
              <a:buSzPts val="2590"/>
              <a:buChar char="•"/>
            </a:pPr>
            <a:r>
              <a:rPr lang="en-US" sz="2590" dirty="0"/>
              <a:t>and then everything else are Reference variables…</a:t>
            </a:r>
            <a:endParaRPr dirty="0"/>
          </a:p>
        </p:txBody>
      </p:sp>
      <p:sp>
        <p:nvSpPr>
          <p:cNvPr id="255" name="Google Shape;255;p2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grpSp>
        <p:nvGrpSpPr>
          <p:cNvPr id="4" name="Group 3">
            <a:extLst>
              <a:ext uri="{FF2B5EF4-FFF2-40B4-BE49-F238E27FC236}">
                <a16:creationId xmlns:a16="http://schemas.microsoft.com/office/drawing/2014/main" id="{89FE247F-F950-4B1F-AA9C-9D48647FB5B0}"/>
              </a:ext>
            </a:extLst>
          </p:cNvPr>
          <p:cNvGrpSpPr/>
          <p:nvPr/>
        </p:nvGrpSpPr>
        <p:grpSpPr>
          <a:xfrm>
            <a:off x="347324" y="2620652"/>
            <a:ext cx="8405771" cy="2875176"/>
            <a:chOff x="347324" y="2620652"/>
            <a:chExt cx="8405771" cy="2875176"/>
          </a:xfrm>
        </p:grpSpPr>
        <p:sp>
          <p:nvSpPr>
            <p:cNvPr id="3" name="Rectangle 2">
              <a:extLst>
                <a:ext uri="{FF2B5EF4-FFF2-40B4-BE49-F238E27FC236}">
                  <a16:creationId xmlns:a16="http://schemas.microsoft.com/office/drawing/2014/main" id="{8F86191B-7B9C-458C-AAFA-300CB47F384A}"/>
                </a:ext>
              </a:extLst>
            </p:cNvPr>
            <p:cNvSpPr/>
            <p:nvPr/>
          </p:nvSpPr>
          <p:spPr>
            <a:xfrm>
              <a:off x="347324" y="2620652"/>
              <a:ext cx="8405771" cy="2875176"/>
            </a:xfrm>
            <a:prstGeom prst="rect">
              <a:avLst/>
            </a:prstGeom>
            <a:solidFill>
              <a:schemeClr val="bg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80000"/>
                </a:lnSpc>
                <a:spcBef>
                  <a:spcPts val="518"/>
                </a:spcBef>
                <a:buClr>
                  <a:srgbClr val="F36A25"/>
                </a:buClr>
                <a:buSzPts val="2590"/>
              </a:pPr>
              <a:r>
                <a:rPr lang="en-US" sz="2590" dirty="0">
                  <a:ln w="0"/>
                  <a:solidFill>
                    <a:schemeClr val="accent1"/>
                  </a:solidFill>
                  <a:effectLst>
                    <a:outerShdw blurRad="38100" dist="25400" dir="5400000" algn="ctr" rotWithShape="0">
                      <a:srgbClr val="6E747A">
                        <a:alpha val="43000"/>
                      </a:srgbClr>
                    </a:outerShdw>
                  </a:effectLst>
                  <a:cs typeface="Arial"/>
                </a:rPr>
                <a:t>Primitive types</a:t>
              </a:r>
            </a:p>
            <a:p>
              <a:pPr lvl="0">
                <a:lnSpc>
                  <a:spcPct val="80000"/>
                </a:lnSpc>
                <a:spcBef>
                  <a:spcPts val="518"/>
                </a:spcBef>
                <a:buClr>
                  <a:srgbClr val="F36A25"/>
                </a:buClr>
                <a:buSzPts val="2590"/>
              </a:pPr>
              <a:r>
                <a:rPr lang="en-US" sz="2000" dirty="0">
                  <a:solidFill>
                    <a:srgbClr val="474C55"/>
                  </a:solidFill>
                  <a:cs typeface="Arial"/>
                </a:rPr>
                <a:t>Whole Numbers</a:t>
              </a:r>
            </a:p>
            <a:p>
              <a:pPr marL="800100" lvl="1" indent="-342900">
                <a:lnSpc>
                  <a:spcPct val="80000"/>
                </a:lnSpc>
                <a:spcBef>
                  <a:spcPts val="518"/>
                </a:spcBef>
                <a:buClr>
                  <a:srgbClr val="F36A25"/>
                </a:buClr>
                <a:buSzPts val="2590"/>
                <a:buFont typeface="Arial"/>
                <a:buChar char="–"/>
              </a:pPr>
              <a:r>
                <a:rPr lang="en-US" sz="2400" dirty="0">
                  <a:solidFill>
                    <a:srgbClr val="474C55"/>
                  </a:solidFill>
                  <a:cs typeface="Arial"/>
                </a:rPr>
                <a:t>byte</a:t>
              </a:r>
            </a:p>
            <a:p>
              <a:pPr marL="800100" lvl="1" indent="-342900">
                <a:lnSpc>
                  <a:spcPct val="80000"/>
                </a:lnSpc>
                <a:spcBef>
                  <a:spcPts val="518"/>
                </a:spcBef>
                <a:buClr>
                  <a:srgbClr val="F36A25"/>
                </a:buClr>
                <a:buSzPts val="2590"/>
                <a:buFont typeface="Arial"/>
                <a:buChar char="–"/>
              </a:pPr>
              <a:r>
                <a:rPr lang="en-US" sz="2400" dirty="0">
                  <a:solidFill>
                    <a:srgbClr val="474C55"/>
                  </a:solidFill>
                  <a:cs typeface="Arial"/>
                </a:rPr>
                <a:t>short</a:t>
              </a:r>
            </a:p>
            <a:p>
              <a:pPr marL="800100" lvl="1" indent="-342900">
                <a:lnSpc>
                  <a:spcPct val="80000"/>
                </a:lnSpc>
                <a:spcBef>
                  <a:spcPts val="518"/>
                </a:spcBef>
                <a:buClr>
                  <a:srgbClr val="F36A25"/>
                </a:buClr>
                <a:buSzPts val="2590"/>
                <a:buFont typeface="Arial"/>
                <a:buChar char="–"/>
              </a:pPr>
              <a:r>
                <a:rPr lang="en-US" sz="2400" dirty="0">
                  <a:solidFill>
                    <a:srgbClr val="474C55"/>
                  </a:solidFill>
                  <a:cs typeface="Arial"/>
                </a:rPr>
                <a:t>***char</a:t>
              </a:r>
            </a:p>
            <a:p>
              <a:pPr marL="800100" lvl="1" indent="-342900">
                <a:lnSpc>
                  <a:spcPct val="80000"/>
                </a:lnSpc>
                <a:spcBef>
                  <a:spcPts val="518"/>
                </a:spcBef>
                <a:buClr>
                  <a:srgbClr val="F36A25"/>
                </a:buClr>
                <a:buSzPts val="2590"/>
                <a:buFont typeface="Arial"/>
                <a:buChar char="–"/>
              </a:pPr>
              <a:r>
                <a:rPr lang="en-US" sz="2400" dirty="0">
                  <a:solidFill>
                    <a:srgbClr val="474C55"/>
                  </a:solidFill>
                  <a:cs typeface="Arial"/>
                </a:rPr>
                <a:t>int </a:t>
              </a:r>
            </a:p>
            <a:p>
              <a:pPr marL="800100" lvl="1" indent="-342900">
                <a:lnSpc>
                  <a:spcPct val="80000"/>
                </a:lnSpc>
                <a:spcBef>
                  <a:spcPts val="518"/>
                </a:spcBef>
                <a:buClr>
                  <a:srgbClr val="F36A25"/>
                </a:buClr>
                <a:buSzPts val="2590"/>
                <a:buFont typeface="Arial"/>
                <a:buChar char="–"/>
              </a:pPr>
              <a:r>
                <a:rPr lang="en-US" sz="2400" dirty="0">
                  <a:solidFill>
                    <a:srgbClr val="474C55"/>
                  </a:solidFill>
                  <a:cs typeface="Arial"/>
                </a:rPr>
                <a:t>long</a:t>
              </a:r>
            </a:p>
          </p:txBody>
        </p:sp>
        <p:sp>
          <p:nvSpPr>
            <p:cNvPr id="2" name="TextBox 1">
              <a:extLst>
                <a:ext uri="{FF2B5EF4-FFF2-40B4-BE49-F238E27FC236}">
                  <a16:creationId xmlns:a16="http://schemas.microsoft.com/office/drawing/2014/main" id="{765241DC-570A-4475-9087-5A43F8527902}"/>
                </a:ext>
              </a:extLst>
            </p:cNvPr>
            <p:cNvSpPr txBox="1"/>
            <p:nvPr/>
          </p:nvSpPr>
          <p:spPr>
            <a:xfrm>
              <a:off x="3584173" y="3219254"/>
              <a:ext cx="2223686" cy="1273169"/>
            </a:xfrm>
            <a:prstGeom prst="rect">
              <a:avLst/>
            </a:prstGeom>
            <a:noFill/>
          </p:spPr>
          <p:txBody>
            <a:bodyPr wrap="none" rtlCol="0">
              <a:spAutoFit/>
            </a:bodyPr>
            <a:lstStyle/>
            <a:p>
              <a:pPr lvl="0">
                <a:lnSpc>
                  <a:spcPct val="80000"/>
                </a:lnSpc>
                <a:spcBef>
                  <a:spcPts val="518"/>
                </a:spcBef>
                <a:buClr>
                  <a:srgbClr val="F36A25"/>
                </a:buClr>
                <a:buSzPts val="2590"/>
              </a:pPr>
              <a:r>
                <a:rPr lang="en-US" sz="2000" dirty="0">
                  <a:solidFill>
                    <a:srgbClr val="474C55"/>
                  </a:solidFill>
                </a:rPr>
                <a:t>Decimal Numbers</a:t>
              </a:r>
            </a:p>
            <a:p>
              <a:pPr marL="800100" lvl="1" indent="-342900">
                <a:lnSpc>
                  <a:spcPct val="80000"/>
                </a:lnSpc>
                <a:spcBef>
                  <a:spcPts val="518"/>
                </a:spcBef>
                <a:buClr>
                  <a:srgbClr val="F36A25"/>
                </a:buClr>
                <a:buSzPts val="2590"/>
                <a:buFont typeface="Arial"/>
                <a:buChar char="–"/>
              </a:pPr>
              <a:r>
                <a:rPr lang="en-US" sz="2400" dirty="0">
                  <a:solidFill>
                    <a:srgbClr val="474C55"/>
                  </a:solidFill>
                </a:rPr>
                <a:t>float</a:t>
              </a:r>
            </a:p>
            <a:p>
              <a:pPr marL="800100" lvl="1" indent="-342900">
                <a:lnSpc>
                  <a:spcPct val="80000"/>
                </a:lnSpc>
                <a:spcBef>
                  <a:spcPts val="518"/>
                </a:spcBef>
                <a:buClr>
                  <a:srgbClr val="F36A25"/>
                </a:buClr>
                <a:buSzPts val="2590"/>
                <a:buFont typeface="Arial"/>
                <a:buChar char="–"/>
              </a:pPr>
              <a:r>
                <a:rPr lang="en-US" sz="2400" dirty="0">
                  <a:solidFill>
                    <a:srgbClr val="474C55"/>
                  </a:solidFill>
                </a:rPr>
                <a:t>double</a:t>
              </a:r>
            </a:p>
            <a:p>
              <a:endParaRPr lang="en-US" dirty="0"/>
            </a:p>
          </p:txBody>
        </p:sp>
        <p:sp>
          <p:nvSpPr>
            <p:cNvPr id="7" name="TextBox 6">
              <a:extLst>
                <a:ext uri="{FF2B5EF4-FFF2-40B4-BE49-F238E27FC236}">
                  <a16:creationId xmlns:a16="http://schemas.microsoft.com/office/drawing/2014/main" id="{9B9EA28E-3733-4345-9D30-6EAAD696BB8D}"/>
                </a:ext>
              </a:extLst>
            </p:cNvPr>
            <p:cNvSpPr txBox="1"/>
            <p:nvPr/>
          </p:nvSpPr>
          <p:spPr>
            <a:xfrm>
              <a:off x="6387541" y="3219255"/>
              <a:ext cx="2090637" cy="1273169"/>
            </a:xfrm>
            <a:prstGeom prst="rect">
              <a:avLst/>
            </a:prstGeom>
            <a:noFill/>
          </p:spPr>
          <p:txBody>
            <a:bodyPr wrap="none" rtlCol="0">
              <a:spAutoFit/>
            </a:bodyPr>
            <a:lstStyle/>
            <a:p>
              <a:pPr lvl="0">
                <a:lnSpc>
                  <a:spcPct val="80000"/>
                </a:lnSpc>
                <a:spcBef>
                  <a:spcPts val="518"/>
                </a:spcBef>
                <a:buClr>
                  <a:srgbClr val="F36A25"/>
                </a:buClr>
                <a:buSzPts val="2590"/>
              </a:pPr>
              <a:r>
                <a:rPr lang="en-US" sz="2000" dirty="0">
                  <a:solidFill>
                    <a:srgbClr val="474C55"/>
                  </a:solidFill>
                </a:rPr>
                <a:t>Other</a:t>
              </a:r>
            </a:p>
            <a:p>
              <a:pPr marL="800100" lvl="1" indent="-342900">
                <a:lnSpc>
                  <a:spcPct val="80000"/>
                </a:lnSpc>
                <a:spcBef>
                  <a:spcPts val="518"/>
                </a:spcBef>
                <a:buClr>
                  <a:srgbClr val="F36A25"/>
                </a:buClr>
                <a:buSzPts val="2590"/>
                <a:buFont typeface="Arial"/>
                <a:buChar char="–"/>
              </a:pPr>
              <a:r>
                <a:rPr lang="en-US" sz="2400" dirty="0" err="1">
                  <a:solidFill>
                    <a:srgbClr val="474C55"/>
                  </a:solidFill>
                </a:rPr>
                <a:t>boolean</a:t>
              </a:r>
              <a:endParaRPr lang="en-US" sz="2400" dirty="0">
                <a:solidFill>
                  <a:srgbClr val="474C55"/>
                </a:solidFill>
              </a:endParaRPr>
            </a:p>
            <a:p>
              <a:pPr marL="457200" lvl="1">
                <a:lnSpc>
                  <a:spcPct val="80000"/>
                </a:lnSpc>
                <a:spcBef>
                  <a:spcPts val="518"/>
                </a:spcBef>
                <a:buClr>
                  <a:srgbClr val="F36A25"/>
                </a:buClr>
                <a:buSzPts val="2590"/>
              </a:pPr>
              <a:endParaRPr lang="en-US" sz="2400" dirty="0">
                <a:solidFill>
                  <a:srgbClr val="474C55"/>
                </a:solidFill>
              </a:endParaRPr>
            </a:p>
            <a:p>
              <a:endParaRPr lang="en-US" dirty="0"/>
            </a:p>
          </p:txBody>
        </p:sp>
      </p:grpSp>
    </p:spTree>
    <p:extLst>
      <p:ext uri="{BB962C8B-B14F-4D97-AF65-F5344CB8AC3E}">
        <p14:creationId xmlns:p14="http://schemas.microsoft.com/office/powerpoint/2010/main" val="3387376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Primitive Data Types revisit</a:t>
            </a:r>
            <a:endParaRPr dirty="0"/>
          </a:p>
        </p:txBody>
      </p:sp>
      <p:sp>
        <p:nvSpPr>
          <p:cNvPr id="254" name="Google Shape;254;p21"/>
          <p:cNvSpPr txBox="1">
            <a:spLocks noGrp="1"/>
          </p:cNvSpPr>
          <p:nvPr>
            <p:ph type="body" idx="1"/>
          </p:nvPr>
        </p:nvSpPr>
        <p:spPr>
          <a:xfrm>
            <a:off x="412696" y="1362172"/>
            <a:ext cx="8383980" cy="5366665"/>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518"/>
              </a:spcBef>
              <a:spcAft>
                <a:spcPts val="0"/>
              </a:spcAft>
              <a:buSzPts val="2590"/>
              <a:buNone/>
            </a:pPr>
            <a:r>
              <a:rPr lang="en-US" sz="2590" dirty="0"/>
              <a:t>Primitive Datatypes</a:t>
            </a:r>
          </a:p>
          <a:p>
            <a:pPr lvl="1" indent="-457200">
              <a:lnSpc>
                <a:spcPct val="80000"/>
              </a:lnSpc>
              <a:spcBef>
                <a:spcPts val="518"/>
              </a:spcBef>
              <a:buSzPts val="2590"/>
            </a:pPr>
            <a:r>
              <a:rPr lang="en-US" sz="2190" b="1" dirty="0"/>
              <a:t>byte</a:t>
            </a:r>
            <a:r>
              <a:rPr lang="en-US" sz="2190" dirty="0"/>
              <a:t> – 8-bit non-floating integer number</a:t>
            </a:r>
          </a:p>
          <a:p>
            <a:pPr lvl="1" indent="-457200">
              <a:lnSpc>
                <a:spcPct val="80000"/>
              </a:lnSpc>
              <a:spcBef>
                <a:spcPts val="518"/>
              </a:spcBef>
              <a:buSzPts val="2590"/>
            </a:pPr>
            <a:r>
              <a:rPr lang="en-US" sz="2190" b="1" dirty="0"/>
              <a:t>short</a:t>
            </a:r>
            <a:r>
              <a:rPr lang="en-US" sz="2190" dirty="0"/>
              <a:t> – 16-bit non-floating integer number</a:t>
            </a:r>
          </a:p>
          <a:p>
            <a:pPr lvl="1" indent="-457200">
              <a:lnSpc>
                <a:spcPct val="80000"/>
              </a:lnSpc>
              <a:spcBef>
                <a:spcPts val="518"/>
              </a:spcBef>
              <a:buSzPts val="2590"/>
            </a:pPr>
            <a:r>
              <a:rPr lang="en-US" sz="2190" b="1" dirty="0"/>
              <a:t>int**</a:t>
            </a:r>
            <a:r>
              <a:rPr lang="en-US" sz="2190" dirty="0"/>
              <a:t> – 32-bit non-floating integer number [default]</a:t>
            </a:r>
          </a:p>
          <a:p>
            <a:pPr lvl="1" indent="-457200">
              <a:lnSpc>
                <a:spcPct val="80000"/>
              </a:lnSpc>
              <a:spcBef>
                <a:spcPts val="518"/>
              </a:spcBef>
              <a:buSzPts val="2590"/>
            </a:pPr>
            <a:r>
              <a:rPr lang="en-US" sz="2190" b="1" dirty="0"/>
              <a:t>long</a:t>
            </a:r>
            <a:r>
              <a:rPr lang="en-US" sz="2190" dirty="0"/>
              <a:t> – 64-bit non-floating integer number</a:t>
            </a:r>
          </a:p>
          <a:p>
            <a:pPr marL="457200" lvl="1" indent="0">
              <a:lnSpc>
                <a:spcPct val="80000"/>
              </a:lnSpc>
              <a:spcBef>
                <a:spcPts val="518"/>
              </a:spcBef>
              <a:buSzPts val="2590"/>
              <a:buNone/>
            </a:pPr>
            <a:endParaRPr lang="en-US" sz="2190" dirty="0"/>
          </a:p>
          <a:p>
            <a:pPr lvl="1" indent="-457200">
              <a:lnSpc>
                <a:spcPct val="80000"/>
              </a:lnSpc>
              <a:spcBef>
                <a:spcPts val="518"/>
              </a:spcBef>
              <a:buSzPts val="2590"/>
            </a:pPr>
            <a:r>
              <a:rPr lang="en-US" sz="2190" b="1" dirty="0"/>
              <a:t>char</a:t>
            </a:r>
            <a:r>
              <a:rPr lang="en-US" sz="2190" dirty="0"/>
              <a:t> – 16-bit character (computers understand this as a numerical value)</a:t>
            </a:r>
          </a:p>
          <a:p>
            <a:pPr marL="457200" lvl="1" indent="0">
              <a:lnSpc>
                <a:spcPct val="80000"/>
              </a:lnSpc>
              <a:spcBef>
                <a:spcPts val="518"/>
              </a:spcBef>
              <a:buSzPts val="2590"/>
              <a:buNone/>
            </a:pPr>
            <a:endParaRPr lang="en-US" sz="2190" dirty="0"/>
          </a:p>
          <a:p>
            <a:pPr lvl="1" indent="-457200">
              <a:lnSpc>
                <a:spcPct val="80000"/>
              </a:lnSpc>
              <a:spcBef>
                <a:spcPts val="518"/>
              </a:spcBef>
              <a:buSzPts val="2590"/>
            </a:pPr>
            <a:r>
              <a:rPr lang="en-US" sz="2190" b="1" dirty="0"/>
              <a:t>float</a:t>
            </a:r>
            <a:r>
              <a:rPr lang="en-US" sz="2190" dirty="0"/>
              <a:t> – 32-bit decimal number</a:t>
            </a:r>
          </a:p>
          <a:p>
            <a:pPr lvl="1" indent="-457200">
              <a:lnSpc>
                <a:spcPct val="80000"/>
              </a:lnSpc>
              <a:spcBef>
                <a:spcPts val="518"/>
              </a:spcBef>
              <a:buSzPts val="2590"/>
            </a:pPr>
            <a:r>
              <a:rPr lang="en-US" sz="2190" b="1" dirty="0"/>
              <a:t>double**</a:t>
            </a:r>
            <a:r>
              <a:rPr lang="en-US" sz="2190" dirty="0"/>
              <a:t> – 64-bit decimal number [default]</a:t>
            </a:r>
          </a:p>
          <a:p>
            <a:pPr marL="457200" lvl="1" indent="0">
              <a:lnSpc>
                <a:spcPct val="80000"/>
              </a:lnSpc>
              <a:spcBef>
                <a:spcPts val="518"/>
              </a:spcBef>
              <a:buSzPts val="2590"/>
              <a:buNone/>
            </a:pPr>
            <a:endParaRPr lang="en-US" sz="2190" dirty="0"/>
          </a:p>
          <a:p>
            <a:pPr lvl="1" indent="-457200">
              <a:lnSpc>
                <a:spcPct val="80000"/>
              </a:lnSpc>
              <a:spcBef>
                <a:spcPts val="518"/>
              </a:spcBef>
              <a:buSzPts val="2590"/>
            </a:pPr>
            <a:r>
              <a:rPr lang="en-US" sz="2190" b="1" dirty="0" err="1"/>
              <a:t>boolean</a:t>
            </a:r>
            <a:r>
              <a:rPr lang="en-US" sz="2190" b="1" dirty="0"/>
              <a:t> (Boolean)</a:t>
            </a:r>
            <a:r>
              <a:rPr lang="en-US" sz="2190" dirty="0"/>
              <a:t> – a single bit representation of a true or false value (1-8 bits depending on memory location)</a:t>
            </a:r>
          </a:p>
          <a:p>
            <a:pPr marL="342900" lvl="0" indent="-342900" algn="l" rtl="0">
              <a:lnSpc>
                <a:spcPct val="80000"/>
              </a:lnSpc>
              <a:spcBef>
                <a:spcPts val="518"/>
              </a:spcBef>
              <a:spcAft>
                <a:spcPts val="0"/>
              </a:spcAft>
              <a:buSzPts val="2590"/>
              <a:buChar char="•"/>
            </a:pPr>
            <a:endParaRPr lang="en-US" sz="2590" dirty="0"/>
          </a:p>
          <a:p>
            <a:pPr marL="342900" lvl="0" indent="-342900" algn="l" rtl="0">
              <a:lnSpc>
                <a:spcPct val="80000"/>
              </a:lnSpc>
              <a:spcBef>
                <a:spcPts val="518"/>
              </a:spcBef>
              <a:spcAft>
                <a:spcPts val="0"/>
              </a:spcAft>
              <a:buSzPts val="2590"/>
              <a:buChar char="•"/>
            </a:pPr>
            <a:endParaRPr lang="en-US" sz="2590" dirty="0"/>
          </a:p>
          <a:p>
            <a:pPr marL="342900" lvl="0" indent="-342900" algn="l" rtl="0">
              <a:lnSpc>
                <a:spcPct val="80000"/>
              </a:lnSpc>
              <a:spcBef>
                <a:spcPts val="518"/>
              </a:spcBef>
              <a:spcAft>
                <a:spcPts val="0"/>
              </a:spcAft>
              <a:buSzPts val="2590"/>
              <a:buChar char="•"/>
            </a:pPr>
            <a:endParaRPr lang="en-US" sz="2590" dirty="0"/>
          </a:p>
          <a:p>
            <a:pPr marL="342900" lvl="0" indent="-342900" algn="l" rtl="0">
              <a:lnSpc>
                <a:spcPct val="80000"/>
              </a:lnSpc>
              <a:spcBef>
                <a:spcPts val="518"/>
              </a:spcBef>
              <a:spcAft>
                <a:spcPts val="0"/>
              </a:spcAft>
              <a:buSzPts val="2590"/>
              <a:buChar char="•"/>
            </a:pPr>
            <a:endParaRPr lang="en-US" sz="2590" dirty="0"/>
          </a:p>
          <a:p>
            <a:pPr marL="342900" lvl="0" indent="-342900" algn="l" rtl="0">
              <a:lnSpc>
                <a:spcPct val="80000"/>
              </a:lnSpc>
              <a:spcBef>
                <a:spcPts val="518"/>
              </a:spcBef>
              <a:spcAft>
                <a:spcPts val="0"/>
              </a:spcAft>
              <a:buSzPts val="2590"/>
              <a:buChar char="•"/>
            </a:pPr>
            <a:endParaRPr lang="en-US" sz="2590" dirty="0"/>
          </a:p>
          <a:p>
            <a:pPr marL="342900" lvl="0" indent="-342900" algn="l" rtl="0">
              <a:lnSpc>
                <a:spcPct val="80000"/>
              </a:lnSpc>
              <a:spcBef>
                <a:spcPts val="518"/>
              </a:spcBef>
              <a:spcAft>
                <a:spcPts val="0"/>
              </a:spcAft>
              <a:buSzPts val="2590"/>
              <a:buChar char="•"/>
            </a:pPr>
            <a:endParaRPr lang="en-US" sz="2590" dirty="0"/>
          </a:p>
        </p:txBody>
      </p:sp>
      <p:sp>
        <p:nvSpPr>
          <p:cNvPr id="255" name="Google Shape;255;p2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1840220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4">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4">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4">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Numbers and Underscores</a:t>
            </a:r>
            <a:endParaRPr dirty="0"/>
          </a:p>
        </p:txBody>
      </p:sp>
      <p:sp>
        <p:nvSpPr>
          <p:cNvPr id="254" name="Google Shape;254;p21"/>
          <p:cNvSpPr txBox="1">
            <a:spLocks noGrp="1"/>
          </p:cNvSpPr>
          <p:nvPr>
            <p:ph type="body" idx="1"/>
          </p:nvPr>
        </p:nvSpPr>
        <p:spPr>
          <a:xfrm>
            <a:off x="524844" y="1404730"/>
            <a:ext cx="8094311" cy="4958982"/>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518"/>
              </a:spcBef>
              <a:spcAft>
                <a:spcPts val="0"/>
              </a:spcAft>
              <a:buSzPts val="2590"/>
              <a:buNone/>
            </a:pPr>
            <a:r>
              <a:rPr lang="en-US" sz="2590" dirty="0"/>
              <a:t>When you declare numeric literals, you can include underscores to make the value easier to read.</a:t>
            </a:r>
          </a:p>
          <a:p>
            <a:pPr marL="0" lvl="0" indent="0" algn="l" rtl="0">
              <a:lnSpc>
                <a:spcPct val="80000"/>
              </a:lnSpc>
              <a:spcBef>
                <a:spcPts val="518"/>
              </a:spcBef>
              <a:spcAft>
                <a:spcPts val="0"/>
              </a:spcAft>
              <a:buSzPts val="2590"/>
              <a:buNone/>
            </a:pPr>
            <a:endParaRPr lang="en-US" sz="2590" dirty="0"/>
          </a:p>
          <a:p>
            <a:pPr marL="0" lvl="0" indent="0" algn="l" rtl="0">
              <a:lnSpc>
                <a:spcPct val="80000"/>
              </a:lnSpc>
              <a:spcBef>
                <a:spcPts val="518"/>
              </a:spcBef>
              <a:spcAft>
                <a:spcPts val="0"/>
              </a:spcAft>
              <a:buSzPts val="2590"/>
              <a:buNone/>
            </a:pPr>
            <a:r>
              <a:rPr lang="en-US" sz="2590" dirty="0"/>
              <a:t>When using underscores in numbers there are a number of rules to keep in mind:</a:t>
            </a:r>
          </a:p>
          <a:p>
            <a:pPr indent="-457200">
              <a:lnSpc>
                <a:spcPct val="80000"/>
              </a:lnSpc>
              <a:spcBef>
                <a:spcPts val="518"/>
              </a:spcBef>
              <a:buSzPts val="2590"/>
            </a:pPr>
            <a:r>
              <a:rPr lang="en-US" sz="2590" dirty="0"/>
              <a:t>You can place any number of underscores in the number, even one after another</a:t>
            </a:r>
          </a:p>
          <a:p>
            <a:pPr indent="-457200">
              <a:lnSpc>
                <a:spcPct val="80000"/>
              </a:lnSpc>
              <a:spcBef>
                <a:spcPts val="518"/>
              </a:spcBef>
              <a:buSzPts val="2590"/>
            </a:pPr>
            <a:r>
              <a:rPr lang="en-US" sz="2590" dirty="0"/>
              <a:t>You cannot start a number with an underscore</a:t>
            </a:r>
          </a:p>
          <a:p>
            <a:pPr indent="-457200">
              <a:lnSpc>
                <a:spcPct val="80000"/>
              </a:lnSpc>
              <a:spcBef>
                <a:spcPts val="518"/>
              </a:spcBef>
              <a:buSzPts val="2590"/>
            </a:pPr>
            <a:r>
              <a:rPr lang="en-US" sz="2590" dirty="0"/>
              <a:t>You cannot end a number with an underscore</a:t>
            </a:r>
          </a:p>
          <a:p>
            <a:pPr indent="-457200">
              <a:lnSpc>
                <a:spcPct val="80000"/>
              </a:lnSpc>
              <a:spcBef>
                <a:spcPts val="518"/>
              </a:spcBef>
              <a:buSzPts val="2590"/>
            </a:pPr>
            <a:r>
              <a:rPr lang="en-US" sz="2590" dirty="0"/>
              <a:t>You cannot place an underscore immediately before or immediately after a decimal point.</a:t>
            </a:r>
          </a:p>
          <a:p>
            <a:pPr marL="0" indent="0">
              <a:lnSpc>
                <a:spcPct val="80000"/>
              </a:lnSpc>
              <a:spcBef>
                <a:spcPts val="518"/>
              </a:spcBef>
              <a:buSzPts val="2590"/>
              <a:buNone/>
            </a:pPr>
            <a:r>
              <a:rPr lang="en-US" sz="2590" dirty="0"/>
              <a:t>Typically, underscores are used in place of commas when writing large numbers (after every 3 digits).</a:t>
            </a:r>
            <a:endParaRPr lang="en-US" sz="2990" dirty="0"/>
          </a:p>
          <a:p>
            <a:pPr indent="-457200">
              <a:lnSpc>
                <a:spcPct val="80000"/>
              </a:lnSpc>
              <a:spcBef>
                <a:spcPts val="518"/>
              </a:spcBef>
              <a:buSzPts val="2590"/>
            </a:pPr>
            <a:endParaRPr lang="en-US" sz="2190" dirty="0"/>
          </a:p>
          <a:p>
            <a:pPr marL="342900" lvl="0" indent="-342900" algn="l" rtl="0">
              <a:lnSpc>
                <a:spcPct val="80000"/>
              </a:lnSpc>
              <a:spcBef>
                <a:spcPts val="518"/>
              </a:spcBef>
              <a:spcAft>
                <a:spcPts val="0"/>
              </a:spcAft>
              <a:buSzPts val="2590"/>
              <a:buChar char="•"/>
            </a:pPr>
            <a:endParaRPr lang="en-US" sz="2590" dirty="0"/>
          </a:p>
          <a:p>
            <a:pPr marL="342900" lvl="0" indent="-342900" algn="l" rtl="0">
              <a:lnSpc>
                <a:spcPct val="80000"/>
              </a:lnSpc>
              <a:spcBef>
                <a:spcPts val="518"/>
              </a:spcBef>
              <a:spcAft>
                <a:spcPts val="0"/>
              </a:spcAft>
              <a:buSzPts val="2590"/>
              <a:buChar char="•"/>
            </a:pPr>
            <a:endParaRPr lang="en-US" sz="2590" dirty="0"/>
          </a:p>
          <a:p>
            <a:pPr marL="342900" lvl="0" indent="-342900" algn="l" rtl="0">
              <a:lnSpc>
                <a:spcPct val="80000"/>
              </a:lnSpc>
              <a:spcBef>
                <a:spcPts val="518"/>
              </a:spcBef>
              <a:spcAft>
                <a:spcPts val="0"/>
              </a:spcAft>
              <a:buSzPts val="2590"/>
              <a:buChar char="•"/>
            </a:pPr>
            <a:endParaRPr lang="en-US" sz="2590" dirty="0"/>
          </a:p>
          <a:p>
            <a:pPr marL="342900" lvl="0" indent="-342900" algn="l" rtl="0">
              <a:lnSpc>
                <a:spcPct val="80000"/>
              </a:lnSpc>
              <a:spcBef>
                <a:spcPts val="518"/>
              </a:spcBef>
              <a:spcAft>
                <a:spcPts val="0"/>
              </a:spcAft>
              <a:buSzPts val="2590"/>
              <a:buChar char="•"/>
            </a:pPr>
            <a:endParaRPr lang="en-US" sz="2590" dirty="0"/>
          </a:p>
          <a:p>
            <a:pPr marL="342900" lvl="0" indent="-342900" algn="l" rtl="0">
              <a:lnSpc>
                <a:spcPct val="80000"/>
              </a:lnSpc>
              <a:spcBef>
                <a:spcPts val="518"/>
              </a:spcBef>
              <a:spcAft>
                <a:spcPts val="0"/>
              </a:spcAft>
              <a:buSzPts val="2590"/>
              <a:buChar char="•"/>
            </a:pPr>
            <a:endParaRPr lang="en-US" sz="2590" dirty="0"/>
          </a:p>
          <a:p>
            <a:pPr marL="342900" lvl="0" indent="-342900" algn="l" rtl="0">
              <a:lnSpc>
                <a:spcPct val="80000"/>
              </a:lnSpc>
              <a:spcBef>
                <a:spcPts val="518"/>
              </a:spcBef>
              <a:spcAft>
                <a:spcPts val="0"/>
              </a:spcAft>
              <a:buSzPts val="2590"/>
              <a:buChar char="•"/>
            </a:pPr>
            <a:endParaRPr lang="en-US" sz="2590" dirty="0"/>
          </a:p>
        </p:txBody>
      </p:sp>
      <p:sp>
        <p:nvSpPr>
          <p:cNvPr id="255" name="Google Shape;255;p2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811452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Numbers and Underscores Examples</a:t>
            </a:r>
            <a:endParaRPr dirty="0"/>
          </a:p>
        </p:txBody>
      </p:sp>
      <p:sp>
        <p:nvSpPr>
          <p:cNvPr id="254" name="Google Shape;254;p21"/>
          <p:cNvSpPr txBox="1">
            <a:spLocks noGrp="1"/>
          </p:cNvSpPr>
          <p:nvPr>
            <p:ph type="body" idx="1"/>
          </p:nvPr>
        </p:nvSpPr>
        <p:spPr>
          <a:xfrm>
            <a:off x="524844" y="1890110"/>
            <a:ext cx="8195086" cy="3556534"/>
          </a:xfrm>
          <a:prstGeom prst="rect">
            <a:avLst/>
          </a:prstGeom>
          <a:noFill/>
          <a:ln>
            <a:noFill/>
          </a:ln>
        </p:spPr>
        <p:txBody>
          <a:bodyPr spcFirstLastPara="1" wrap="square" lIns="91425" tIns="45700" rIns="91425" bIns="45700" anchor="t" anchorCtr="0">
            <a:normAutofit fontScale="77500" lnSpcReduction="20000"/>
          </a:bodyPr>
          <a:lstStyle/>
          <a:p>
            <a:pPr marL="0" indent="0">
              <a:lnSpc>
                <a:spcPct val="80000"/>
              </a:lnSpc>
              <a:spcBef>
                <a:spcPts val="518"/>
              </a:spcBef>
              <a:buSzPts val="2590"/>
              <a:buNone/>
            </a:pPr>
            <a:r>
              <a:rPr lang="en-US" sz="2590" dirty="0">
                <a:latin typeface="Courier New" panose="02070309020205020404" pitchFamily="49" charset="0"/>
                <a:cs typeface="Courier New" panose="02070309020205020404" pitchFamily="49" charset="0"/>
              </a:rPr>
              <a:t>double </a:t>
            </a:r>
            <a:r>
              <a:rPr lang="en-US" sz="2590" dirty="0" err="1">
                <a:latin typeface="Courier New" panose="02070309020205020404" pitchFamily="49" charset="0"/>
                <a:cs typeface="Courier New" panose="02070309020205020404" pitchFamily="49" charset="0"/>
              </a:rPr>
              <a:t>atStart</a:t>
            </a:r>
            <a:r>
              <a:rPr lang="en-US" sz="2590" dirty="0">
                <a:latin typeface="Courier New" panose="02070309020205020404" pitchFamily="49" charset="0"/>
                <a:cs typeface="Courier New" panose="02070309020205020404" pitchFamily="49" charset="0"/>
              </a:rPr>
              <a:t> = _1000.00; // DOES NOT COMPILE</a:t>
            </a:r>
          </a:p>
          <a:p>
            <a:pPr marL="0" indent="0">
              <a:lnSpc>
                <a:spcPct val="80000"/>
              </a:lnSpc>
              <a:spcBef>
                <a:spcPts val="518"/>
              </a:spcBef>
              <a:buSzPts val="2590"/>
              <a:buNone/>
            </a:pPr>
            <a:endParaRPr lang="en-US" sz="2590" dirty="0">
              <a:latin typeface="Courier New" panose="02070309020205020404" pitchFamily="49" charset="0"/>
              <a:cs typeface="Courier New" panose="02070309020205020404" pitchFamily="49" charset="0"/>
            </a:endParaRPr>
          </a:p>
          <a:p>
            <a:pPr marL="0" indent="0">
              <a:lnSpc>
                <a:spcPct val="80000"/>
              </a:lnSpc>
              <a:spcBef>
                <a:spcPts val="518"/>
              </a:spcBef>
              <a:buSzPts val="2590"/>
              <a:buNone/>
            </a:pPr>
            <a:r>
              <a:rPr lang="en-US" sz="2590" dirty="0">
                <a:latin typeface="Courier New" panose="02070309020205020404" pitchFamily="49" charset="0"/>
                <a:cs typeface="Courier New" panose="02070309020205020404" pitchFamily="49" charset="0"/>
              </a:rPr>
              <a:t>double </a:t>
            </a:r>
            <a:r>
              <a:rPr lang="en-US" sz="2590" dirty="0" err="1">
                <a:latin typeface="Courier New" panose="02070309020205020404" pitchFamily="49" charset="0"/>
                <a:cs typeface="Courier New" panose="02070309020205020404" pitchFamily="49" charset="0"/>
              </a:rPr>
              <a:t>atEnd</a:t>
            </a:r>
            <a:r>
              <a:rPr lang="en-US" sz="2590" dirty="0">
                <a:latin typeface="Courier New" panose="02070309020205020404" pitchFamily="49" charset="0"/>
                <a:cs typeface="Courier New" panose="02070309020205020404" pitchFamily="49" charset="0"/>
              </a:rPr>
              <a:t> = 1000.00_; // DOES NOT COMPILE</a:t>
            </a:r>
          </a:p>
          <a:p>
            <a:pPr marL="0" indent="0">
              <a:lnSpc>
                <a:spcPct val="80000"/>
              </a:lnSpc>
              <a:spcBef>
                <a:spcPts val="518"/>
              </a:spcBef>
              <a:buSzPts val="2590"/>
              <a:buNone/>
            </a:pPr>
            <a:endParaRPr lang="en-US" sz="2590" dirty="0">
              <a:latin typeface="Courier New" panose="02070309020205020404" pitchFamily="49" charset="0"/>
              <a:cs typeface="Courier New" panose="02070309020205020404" pitchFamily="49" charset="0"/>
            </a:endParaRPr>
          </a:p>
          <a:p>
            <a:pPr marL="0" indent="0">
              <a:lnSpc>
                <a:spcPct val="80000"/>
              </a:lnSpc>
              <a:spcBef>
                <a:spcPts val="518"/>
              </a:spcBef>
              <a:buSzPts val="2590"/>
              <a:buNone/>
            </a:pPr>
            <a:r>
              <a:rPr lang="en-US" sz="2590" dirty="0">
                <a:latin typeface="Courier New" panose="02070309020205020404" pitchFamily="49" charset="0"/>
                <a:cs typeface="Courier New" panose="02070309020205020404" pitchFamily="49" charset="0"/>
              </a:rPr>
              <a:t>double byDecimal_1 = 1000_.00; // DOES NOT COMPILE</a:t>
            </a:r>
          </a:p>
          <a:p>
            <a:pPr marL="0" indent="0">
              <a:lnSpc>
                <a:spcPct val="80000"/>
              </a:lnSpc>
              <a:spcBef>
                <a:spcPts val="518"/>
              </a:spcBef>
              <a:buSzPts val="2590"/>
              <a:buNone/>
            </a:pPr>
            <a:endParaRPr lang="en-US" sz="2590" dirty="0">
              <a:latin typeface="Courier New" panose="02070309020205020404" pitchFamily="49" charset="0"/>
              <a:cs typeface="Courier New" panose="02070309020205020404" pitchFamily="49" charset="0"/>
            </a:endParaRPr>
          </a:p>
          <a:p>
            <a:pPr marL="0" indent="0">
              <a:lnSpc>
                <a:spcPct val="80000"/>
              </a:lnSpc>
              <a:spcBef>
                <a:spcPts val="518"/>
              </a:spcBef>
              <a:buSzPts val="2590"/>
              <a:buNone/>
            </a:pPr>
            <a:r>
              <a:rPr lang="en-US" sz="2590" dirty="0">
                <a:latin typeface="Courier New" panose="02070309020205020404" pitchFamily="49" charset="0"/>
                <a:cs typeface="Courier New" panose="02070309020205020404" pitchFamily="49" charset="0"/>
              </a:rPr>
              <a:t>double byDecimal_2 = 1000._00; // DOES NOT COMPILE</a:t>
            </a:r>
          </a:p>
          <a:p>
            <a:pPr marL="0" indent="0">
              <a:lnSpc>
                <a:spcPct val="80000"/>
              </a:lnSpc>
              <a:spcBef>
                <a:spcPts val="518"/>
              </a:spcBef>
              <a:buSzPts val="2590"/>
              <a:buNone/>
            </a:pPr>
            <a:endParaRPr lang="en-US" sz="2590" dirty="0">
              <a:latin typeface="Courier New" panose="02070309020205020404" pitchFamily="49" charset="0"/>
              <a:cs typeface="Courier New" panose="02070309020205020404" pitchFamily="49" charset="0"/>
            </a:endParaRPr>
          </a:p>
          <a:p>
            <a:pPr marL="0" indent="0">
              <a:lnSpc>
                <a:spcPct val="80000"/>
              </a:lnSpc>
              <a:spcBef>
                <a:spcPts val="518"/>
              </a:spcBef>
              <a:buSzPts val="2590"/>
              <a:buNone/>
            </a:pPr>
            <a:r>
              <a:rPr lang="en-US" sz="2590" dirty="0">
                <a:latin typeface="Courier New" panose="02070309020205020404" pitchFamily="49" charset="0"/>
                <a:cs typeface="Courier New" panose="02070309020205020404" pitchFamily="49" charset="0"/>
              </a:rPr>
              <a:t>double </a:t>
            </a:r>
            <a:r>
              <a:rPr lang="en-US" sz="2590" dirty="0" err="1">
                <a:latin typeface="Courier New" panose="02070309020205020404" pitchFamily="49" charset="0"/>
                <a:cs typeface="Courier New" panose="02070309020205020404" pitchFamily="49" charset="0"/>
              </a:rPr>
              <a:t>uglyButWorks</a:t>
            </a:r>
            <a:r>
              <a:rPr lang="en-US" sz="2590" dirty="0">
                <a:latin typeface="Courier New" panose="02070309020205020404" pitchFamily="49" charset="0"/>
                <a:cs typeface="Courier New" panose="02070309020205020404" pitchFamily="49" charset="0"/>
              </a:rPr>
              <a:t> = 1_0_0_0.0_0; // Works Fine</a:t>
            </a:r>
          </a:p>
          <a:p>
            <a:pPr marL="0" indent="0">
              <a:lnSpc>
                <a:spcPct val="80000"/>
              </a:lnSpc>
              <a:spcBef>
                <a:spcPts val="518"/>
              </a:spcBef>
              <a:buSzPts val="2590"/>
              <a:buNone/>
            </a:pPr>
            <a:endParaRPr lang="en-US" sz="2590" dirty="0">
              <a:latin typeface="Courier New" panose="02070309020205020404" pitchFamily="49" charset="0"/>
              <a:cs typeface="Courier New" panose="02070309020205020404" pitchFamily="49" charset="0"/>
            </a:endParaRPr>
          </a:p>
          <a:p>
            <a:pPr marL="0" indent="0">
              <a:lnSpc>
                <a:spcPct val="80000"/>
              </a:lnSpc>
              <a:spcBef>
                <a:spcPts val="518"/>
              </a:spcBef>
              <a:buSzPts val="2590"/>
              <a:buNone/>
            </a:pPr>
            <a:r>
              <a:rPr lang="en-US" sz="2590" dirty="0">
                <a:latin typeface="Courier New" panose="02070309020205020404" pitchFamily="49" charset="0"/>
                <a:cs typeface="Courier New" panose="02070309020205020404" pitchFamily="49" charset="0"/>
              </a:rPr>
              <a:t>double </a:t>
            </a:r>
            <a:r>
              <a:rPr lang="en-US" sz="2590" dirty="0" err="1">
                <a:latin typeface="Courier New" panose="02070309020205020404" pitchFamily="49" charset="0"/>
                <a:cs typeface="Courier New" panose="02070309020205020404" pitchFamily="49" charset="0"/>
              </a:rPr>
              <a:t>hardToRead</a:t>
            </a:r>
            <a:r>
              <a:rPr lang="en-US" sz="2590" dirty="0">
                <a:latin typeface="Courier New" panose="02070309020205020404" pitchFamily="49" charset="0"/>
                <a:cs typeface="Courier New" panose="02070309020205020404" pitchFamily="49" charset="0"/>
              </a:rPr>
              <a:t> = 10_ _ _ _ _00.00; // Works Fine</a:t>
            </a:r>
          </a:p>
          <a:p>
            <a:pPr marL="0" indent="0">
              <a:lnSpc>
                <a:spcPct val="80000"/>
              </a:lnSpc>
              <a:spcBef>
                <a:spcPts val="518"/>
              </a:spcBef>
              <a:buSzPts val="2590"/>
              <a:buNone/>
            </a:pPr>
            <a:endParaRPr lang="en-US" sz="2590" dirty="0">
              <a:latin typeface="Courier New" panose="02070309020205020404" pitchFamily="49" charset="0"/>
              <a:cs typeface="Courier New" panose="02070309020205020404" pitchFamily="49" charset="0"/>
            </a:endParaRPr>
          </a:p>
          <a:p>
            <a:pPr marL="0" indent="0">
              <a:lnSpc>
                <a:spcPct val="80000"/>
              </a:lnSpc>
              <a:spcBef>
                <a:spcPts val="518"/>
              </a:spcBef>
              <a:buSzPts val="2590"/>
              <a:buNone/>
            </a:pPr>
            <a:r>
              <a:rPr lang="en-US" sz="2590" dirty="0">
                <a:latin typeface="Courier New" panose="02070309020205020404" pitchFamily="49" charset="0"/>
                <a:cs typeface="Courier New" panose="02070309020205020404" pitchFamily="49" charset="0"/>
              </a:rPr>
              <a:t>double </a:t>
            </a:r>
            <a:r>
              <a:rPr lang="en-US" sz="2590" dirty="0" err="1">
                <a:latin typeface="Courier New" panose="02070309020205020404" pitchFamily="49" charset="0"/>
                <a:cs typeface="Courier New" panose="02070309020205020404" pitchFamily="49" charset="0"/>
              </a:rPr>
              <a:t>properFormat</a:t>
            </a:r>
            <a:r>
              <a:rPr lang="en-US" sz="2590" dirty="0">
                <a:latin typeface="Courier New" panose="02070309020205020404" pitchFamily="49" charset="0"/>
                <a:cs typeface="Courier New" panose="02070309020205020404" pitchFamily="49" charset="0"/>
              </a:rPr>
              <a:t> = 1_000_000.00; // Proper Use</a:t>
            </a:r>
          </a:p>
        </p:txBody>
      </p:sp>
      <p:sp>
        <p:nvSpPr>
          <p:cNvPr id="255" name="Google Shape;255;p2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4196562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0DDA9-3A1C-4517-AD24-98372032A564}"/>
              </a:ext>
            </a:extLst>
          </p:cNvPr>
          <p:cNvSpPr>
            <a:spLocks noGrp="1"/>
          </p:cNvSpPr>
          <p:nvPr>
            <p:ph type="title"/>
          </p:nvPr>
        </p:nvSpPr>
        <p:spPr/>
        <p:txBody>
          <a:bodyPr/>
          <a:lstStyle/>
          <a:p>
            <a:r>
              <a:rPr lang="en-US" dirty="0"/>
              <a:t>What about converting between variables?</a:t>
            </a:r>
          </a:p>
        </p:txBody>
      </p:sp>
      <p:sp>
        <p:nvSpPr>
          <p:cNvPr id="3" name="Text Placeholder 2">
            <a:extLst>
              <a:ext uri="{FF2B5EF4-FFF2-40B4-BE49-F238E27FC236}">
                <a16:creationId xmlns:a16="http://schemas.microsoft.com/office/drawing/2014/main" id="{1094D086-FC96-4179-810D-B0806FF8D187}"/>
              </a:ext>
            </a:extLst>
          </p:cNvPr>
          <p:cNvSpPr>
            <a:spLocks noGrp="1"/>
          </p:cNvSpPr>
          <p:nvPr>
            <p:ph type="body" idx="1"/>
          </p:nvPr>
        </p:nvSpPr>
        <p:spPr/>
        <p:txBody>
          <a:bodyPr/>
          <a:lstStyle/>
          <a:p>
            <a:r>
              <a:rPr lang="en-US" dirty="0"/>
              <a:t>Most conversions must be done explicitly- we </a:t>
            </a:r>
            <a:r>
              <a:rPr lang="en-US" i="1" dirty="0"/>
              <a:t>cast</a:t>
            </a:r>
            <a:r>
              <a:rPr lang="en-US" dirty="0"/>
              <a:t> from one type into a variable of another</a:t>
            </a:r>
          </a:p>
          <a:p>
            <a:endParaRPr lang="en-US" dirty="0"/>
          </a:p>
          <a:p>
            <a:endParaRPr lang="en-US" dirty="0"/>
          </a:p>
          <a:p>
            <a:r>
              <a:rPr lang="en-US" dirty="0"/>
              <a:t>Technically only </a:t>
            </a:r>
            <a:r>
              <a:rPr lang="en-US" i="1" dirty="0"/>
              <a:t>down casting must be explicit–</a:t>
            </a:r>
            <a:r>
              <a:rPr lang="en-US" dirty="0"/>
              <a:t> if we are going up in size or up the inheritance tree [more on that to come] we can do it cast implicitly</a:t>
            </a:r>
          </a:p>
        </p:txBody>
      </p:sp>
      <p:sp>
        <p:nvSpPr>
          <p:cNvPr id="4" name="Slide Number Placeholder 3">
            <a:extLst>
              <a:ext uri="{FF2B5EF4-FFF2-40B4-BE49-F238E27FC236}">
                <a16:creationId xmlns:a16="http://schemas.microsoft.com/office/drawing/2014/main" id="{AEFADF28-6864-403C-B359-721F96341AA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
        <p:nvSpPr>
          <p:cNvPr id="7" name="Google Shape;219;p16">
            <a:extLst>
              <a:ext uri="{FF2B5EF4-FFF2-40B4-BE49-F238E27FC236}">
                <a16:creationId xmlns:a16="http://schemas.microsoft.com/office/drawing/2014/main" id="{83573741-B404-43AC-8347-06DEDA1EFF2F}"/>
              </a:ext>
            </a:extLst>
          </p:cNvPr>
          <p:cNvSpPr txBox="1">
            <a:spLocks/>
          </p:cNvSpPr>
          <p:nvPr/>
        </p:nvSpPr>
        <p:spPr>
          <a:xfrm>
            <a:off x="1345859" y="2548824"/>
            <a:ext cx="2135142" cy="699096"/>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None/>
            </a:pPr>
            <a:r>
              <a:rPr lang="en-US" sz="1400" b="1" dirty="0">
                <a:latin typeface="Courier New" panose="02070309020205020404" pitchFamily="49" charset="0"/>
                <a:cs typeface="Courier New" panose="02070309020205020404" pitchFamily="49" charset="0"/>
              </a:rPr>
              <a:t>long</a:t>
            </a:r>
            <a:r>
              <a:rPr lang="en-US" sz="1400" dirty="0">
                <a:latin typeface="Courier New" panose="02070309020205020404" pitchFamily="49" charset="0"/>
                <a:cs typeface="Courier New" panose="02070309020205020404" pitchFamily="49" charset="0"/>
              </a:rPr>
              <a:t> l = 9l;</a:t>
            </a:r>
          </a:p>
          <a:p>
            <a:pPr marL="182880" lvl="1" indent="0" defTabSz="457200">
              <a:lnSpc>
                <a:spcPct val="90000"/>
              </a:lnSpc>
              <a:buNone/>
            </a:pP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s =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)l;</a:t>
            </a:r>
          </a:p>
        </p:txBody>
      </p:sp>
    </p:spTree>
    <p:extLst>
      <p:ext uri="{BB962C8B-B14F-4D97-AF65-F5344CB8AC3E}">
        <p14:creationId xmlns:p14="http://schemas.microsoft.com/office/powerpoint/2010/main" val="2082525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FCB8F-0057-4B61-B72F-747D6F86F314}"/>
              </a:ext>
            </a:extLst>
          </p:cNvPr>
          <p:cNvSpPr>
            <a:spLocks noGrp="1"/>
          </p:cNvSpPr>
          <p:nvPr>
            <p:ph type="title"/>
          </p:nvPr>
        </p:nvSpPr>
        <p:spPr/>
        <p:txBody>
          <a:bodyPr/>
          <a:lstStyle/>
          <a:p>
            <a:r>
              <a:rPr lang="en-US" dirty="0"/>
              <a:t>Expressions</a:t>
            </a:r>
          </a:p>
        </p:txBody>
      </p:sp>
      <p:sp>
        <p:nvSpPr>
          <p:cNvPr id="3" name="Content Placeholder 2">
            <a:extLst>
              <a:ext uri="{FF2B5EF4-FFF2-40B4-BE49-F238E27FC236}">
                <a16:creationId xmlns:a16="http://schemas.microsoft.com/office/drawing/2014/main" id="{3F42FAFD-56E3-49A6-87C2-06ABA142F389}"/>
              </a:ext>
            </a:extLst>
          </p:cNvPr>
          <p:cNvSpPr>
            <a:spLocks noGrp="1"/>
          </p:cNvSpPr>
          <p:nvPr>
            <p:ph idx="1"/>
          </p:nvPr>
        </p:nvSpPr>
        <p:spPr/>
        <p:txBody>
          <a:bodyPr>
            <a:normAutofit fontScale="92500" lnSpcReduction="10000"/>
          </a:bodyPr>
          <a:lstStyle/>
          <a:p>
            <a:r>
              <a:rPr lang="en-US" dirty="0"/>
              <a:t>Expressions are segments of code that produce a </a:t>
            </a:r>
            <a:r>
              <a:rPr lang="en-US" i="1" dirty="0"/>
              <a:t>value.</a:t>
            </a:r>
          </a:p>
          <a:p>
            <a:pPr lvl="1"/>
            <a:r>
              <a:rPr lang="en-US" dirty="0"/>
              <a:t>3 </a:t>
            </a:r>
          </a:p>
          <a:p>
            <a:pPr lvl="2"/>
            <a:r>
              <a:rPr lang="en-US" dirty="0"/>
              <a:t>a number by itself is an expression.</a:t>
            </a:r>
          </a:p>
          <a:p>
            <a:pPr lvl="1"/>
            <a:r>
              <a:rPr lang="en-US" dirty="0"/>
              <a:t>3 + 4</a:t>
            </a:r>
          </a:p>
          <a:p>
            <a:pPr lvl="2"/>
            <a:r>
              <a:rPr lang="en-US" dirty="0"/>
              <a:t>an equation is an expression too.</a:t>
            </a:r>
          </a:p>
          <a:p>
            <a:pPr lvl="1"/>
            <a:r>
              <a:rPr lang="en-US" dirty="0"/>
              <a:t>x</a:t>
            </a:r>
          </a:p>
          <a:p>
            <a:pPr lvl="2"/>
            <a:r>
              <a:rPr lang="en-US" dirty="0"/>
              <a:t>a variable by itself is an expression (it produces whatever value is stored inside it)</a:t>
            </a:r>
          </a:p>
          <a:p>
            <a:pPr lvl="1"/>
            <a:r>
              <a:rPr lang="en-US" dirty="0"/>
              <a:t>x &gt; 3</a:t>
            </a:r>
          </a:p>
          <a:p>
            <a:pPr lvl="2"/>
            <a:r>
              <a:rPr lang="en-US" dirty="0"/>
              <a:t>operators also return expressions</a:t>
            </a:r>
          </a:p>
          <a:p>
            <a:pPr lvl="1"/>
            <a:r>
              <a:rPr lang="en-US" dirty="0" err="1"/>
              <a:t>performAction</a:t>
            </a:r>
            <a:r>
              <a:rPr lang="en-US" dirty="0"/>
              <a:t>()</a:t>
            </a:r>
          </a:p>
          <a:p>
            <a:pPr lvl="2"/>
            <a:r>
              <a:rPr lang="en-US" dirty="0"/>
              <a:t>Invoking a method will return a value as an expression</a:t>
            </a:r>
          </a:p>
        </p:txBody>
      </p:sp>
      <p:sp>
        <p:nvSpPr>
          <p:cNvPr id="4" name="Slide Number Placeholder 3">
            <a:extLst>
              <a:ext uri="{FF2B5EF4-FFF2-40B4-BE49-F238E27FC236}">
                <a16:creationId xmlns:a16="http://schemas.microsoft.com/office/drawing/2014/main" id="{85E9CF8E-048F-49F8-8862-9C8F2B39E6FF}"/>
              </a:ext>
            </a:extLst>
          </p:cNvPr>
          <p:cNvSpPr>
            <a:spLocks noGrp="1"/>
          </p:cNvSpPr>
          <p:nvPr>
            <p:ph type="sldNum" sz="quarter" idx="12"/>
          </p:nvPr>
        </p:nvSpPr>
        <p:spPr/>
        <p:txBody>
          <a:bodyPr/>
          <a:lstStyle/>
          <a:p>
            <a:fld id="{F6728BC2-ACA3-447C-A909-F3F49211C066}" type="slidenum">
              <a:rPr lang="en-US" smtClean="0"/>
              <a:pPr/>
              <a:t>16</a:t>
            </a:fld>
            <a:endParaRPr lang="en-US" dirty="0"/>
          </a:p>
        </p:txBody>
      </p:sp>
    </p:spTree>
    <p:extLst>
      <p:ext uri="{BB962C8B-B14F-4D97-AF65-F5344CB8AC3E}">
        <p14:creationId xmlns:p14="http://schemas.microsoft.com/office/powerpoint/2010/main" val="2239329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A96AC-145B-44F2-AAC8-6BD267DD96CA}"/>
              </a:ext>
            </a:extLst>
          </p:cNvPr>
          <p:cNvSpPr>
            <a:spLocks noGrp="1"/>
          </p:cNvSpPr>
          <p:nvPr>
            <p:ph type="title"/>
          </p:nvPr>
        </p:nvSpPr>
        <p:spPr/>
        <p:txBody>
          <a:bodyPr/>
          <a:lstStyle/>
          <a:p>
            <a:r>
              <a:rPr lang="en-US" dirty="0"/>
              <a:t>Statements</a:t>
            </a:r>
          </a:p>
        </p:txBody>
      </p:sp>
      <p:sp>
        <p:nvSpPr>
          <p:cNvPr id="3" name="Content Placeholder 2">
            <a:extLst>
              <a:ext uri="{FF2B5EF4-FFF2-40B4-BE49-F238E27FC236}">
                <a16:creationId xmlns:a16="http://schemas.microsoft.com/office/drawing/2014/main" id="{58E352E8-4AD7-4404-8075-D6F4C5358A96}"/>
              </a:ext>
            </a:extLst>
          </p:cNvPr>
          <p:cNvSpPr>
            <a:spLocks noGrp="1"/>
          </p:cNvSpPr>
          <p:nvPr>
            <p:ph idx="1"/>
          </p:nvPr>
        </p:nvSpPr>
        <p:spPr>
          <a:xfrm>
            <a:off x="380010" y="1481446"/>
            <a:ext cx="8383980" cy="5055541"/>
          </a:xfrm>
        </p:spPr>
        <p:txBody>
          <a:bodyPr>
            <a:normAutofit fontScale="85000" lnSpcReduction="10000"/>
          </a:bodyPr>
          <a:lstStyle/>
          <a:p>
            <a:r>
              <a:rPr lang="en-US" dirty="0"/>
              <a:t>Statements are lines of code that </a:t>
            </a:r>
            <a:r>
              <a:rPr lang="en-US" i="1" dirty="0"/>
              <a:t>do something</a:t>
            </a:r>
            <a:r>
              <a:rPr lang="en-US" dirty="0"/>
              <a:t>. A statement often includes or is built out of expressions.</a:t>
            </a:r>
          </a:p>
          <a:p>
            <a:pPr lvl="1"/>
            <a:r>
              <a:rPr lang="en-US" dirty="0" err="1"/>
              <a:t>doSomething</a:t>
            </a:r>
            <a:r>
              <a:rPr lang="en-US" dirty="0"/>
              <a:t>(x); // invoking a method</a:t>
            </a:r>
          </a:p>
          <a:p>
            <a:pPr lvl="1"/>
            <a:r>
              <a:rPr lang="en-US" dirty="0"/>
              <a:t>int x = 3 + 4; // assigning a value to a variable</a:t>
            </a:r>
          </a:p>
          <a:p>
            <a:pPr lvl="1"/>
            <a:r>
              <a:rPr lang="en-US" dirty="0"/>
              <a:t>if (x &lt; 5) { } // flow control statements</a:t>
            </a:r>
          </a:p>
          <a:p>
            <a:pPr lvl="1"/>
            <a:r>
              <a:rPr lang="en-US" dirty="0"/>
              <a:t>Statements are evaluated from inside-out: resolve contents of parenthesis first. Then left-to-right</a:t>
            </a:r>
          </a:p>
          <a:p>
            <a:pPr lvl="1"/>
            <a:r>
              <a:rPr lang="en-US" dirty="0"/>
              <a:t>Statements almost always end in either a semicolon, or a </a:t>
            </a:r>
            <a:r>
              <a:rPr lang="en-US" i="1" dirty="0"/>
              <a:t>block</a:t>
            </a:r>
            <a:r>
              <a:rPr lang="en-US" dirty="0"/>
              <a:t> of code.</a:t>
            </a:r>
          </a:p>
          <a:p>
            <a:r>
              <a:rPr lang="en-US" dirty="0"/>
              <a:t>A block is a collection of statements surrounded by curly braces:</a:t>
            </a:r>
          </a:p>
          <a:p>
            <a:pPr marL="457200" lvl="1" indent="0">
              <a:buNone/>
            </a:pP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int x = 5;</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(x + 3); // prints 8</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34D2C94E-B015-4A68-913D-84044EB7DFD2}"/>
              </a:ext>
            </a:extLst>
          </p:cNvPr>
          <p:cNvSpPr>
            <a:spLocks noGrp="1"/>
          </p:cNvSpPr>
          <p:nvPr>
            <p:ph type="sldNum" sz="quarter" idx="12"/>
          </p:nvPr>
        </p:nvSpPr>
        <p:spPr/>
        <p:txBody>
          <a:bodyPr/>
          <a:lstStyle/>
          <a:p>
            <a:fld id="{F6728BC2-ACA3-447C-A909-F3F49211C066}" type="slidenum">
              <a:rPr lang="en-US" smtClean="0"/>
              <a:pPr/>
              <a:t>17</a:t>
            </a:fld>
            <a:endParaRPr lang="en-US" dirty="0"/>
          </a:p>
        </p:txBody>
      </p:sp>
    </p:spTree>
    <p:extLst>
      <p:ext uri="{BB962C8B-B14F-4D97-AF65-F5344CB8AC3E}">
        <p14:creationId xmlns:p14="http://schemas.microsoft.com/office/powerpoint/2010/main" val="384837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Java Operators</a:t>
            </a:r>
            <a:endParaRPr dirty="0"/>
          </a:p>
        </p:txBody>
      </p:sp>
      <p:sp>
        <p:nvSpPr>
          <p:cNvPr id="226" name="Google Shape;226;p17"/>
          <p:cNvSpPr txBox="1">
            <a:spLocks noGrp="1"/>
          </p:cNvSpPr>
          <p:nvPr>
            <p:ph type="body" idx="1"/>
          </p:nvPr>
        </p:nvSpPr>
        <p:spPr>
          <a:xfrm>
            <a:off x="380010" y="1392701"/>
            <a:ext cx="8384100" cy="5096875"/>
          </a:xfrm>
          <a:prstGeom prst="rect">
            <a:avLst/>
          </a:prstGeom>
          <a:noFill/>
          <a:ln>
            <a:noFill/>
          </a:ln>
        </p:spPr>
        <p:txBody>
          <a:bodyPr spcFirstLastPara="1" wrap="square" lIns="91425" tIns="45700" rIns="91425" bIns="45700" anchor="t" anchorCtr="0">
            <a:normAutofit fontScale="92500"/>
          </a:bodyPr>
          <a:lstStyle/>
          <a:p>
            <a:pPr marL="342900" indent="-342900">
              <a:lnSpc>
                <a:spcPct val="90000"/>
              </a:lnSpc>
              <a:spcBef>
                <a:spcPts val="0"/>
              </a:spcBef>
            </a:pPr>
            <a:r>
              <a:rPr lang="en-US" dirty="0"/>
              <a:t>An operator is a special symbol or reserved word that can be applied to a set of expressions, values or literals (referred to as operands) and return a result.</a:t>
            </a:r>
          </a:p>
          <a:p>
            <a:pPr marL="342900" indent="-342900">
              <a:lnSpc>
                <a:spcPct val="90000"/>
              </a:lnSpc>
              <a:spcBef>
                <a:spcPts val="0"/>
              </a:spcBef>
            </a:pPr>
            <a:r>
              <a:rPr lang="en-US" dirty="0"/>
              <a:t>Broadly speaking, there are three categories of operators in Java (if you ignore assignment operators)</a:t>
            </a:r>
          </a:p>
          <a:p>
            <a:pPr marL="800100" lvl="1" indent="-342900">
              <a:lnSpc>
                <a:spcPct val="90000"/>
              </a:lnSpc>
              <a:spcBef>
                <a:spcPts val="0"/>
              </a:spcBef>
            </a:pPr>
            <a:r>
              <a:rPr lang="en-US" b="1" u="sng" dirty="0"/>
              <a:t>Unary operators </a:t>
            </a:r>
            <a:r>
              <a:rPr lang="en-US" dirty="0"/>
              <a:t>– applied to a single operand</a:t>
            </a:r>
          </a:p>
          <a:p>
            <a:pPr marL="800100" lvl="1" indent="-342900">
              <a:lnSpc>
                <a:spcPct val="90000"/>
              </a:lnSpc>
              <a:spcBef>
                <a:spcPts val="0"/>
              </a:spcBef>
            </a:pPr>
            <a:r>
              <a:rPr lang="en-US" b="1" u="sng" dirty="0"/>
              <a:t>Binary operators </a:t>
            </a:r>
            <a:r>
              <a:rPr lang="en-US" dirty="0"/>
              <a:t>– applied to two operands</a:t>
            </a:r>
          </a:p>
          <a:p>
            <a:pPr marL="800100" lvl="1" indent="-342900">
              <a:lnSpc>
                <a:spcPct val="90000"/>
              </a:lnSpc>
              <a:spcBef>
                <a:spcPts val="0"/>
              </a:spcBef>
            </a:pPr>
            <a:r>
              <a:rPr lang="en-US" b="1" u="sng" dirty="0"/>
              <a:t>Ternary operators </a:t>
            </a:r>
            <a:r>
              <a:rPr lang="en-US" dirty="0"/>
              <a:t>– applied to three operands</a:t>
            </a:r>
          </a:p>
          <a:p>
            <a:pPr marL="800100" lvl="1" indent="-342900">
              <a:lnSpc>
                <a:spcPct val="90000"/>
              </a:lnSpc>
              <a:spcBef>
                <a:spcPts val="0"/>
              </a:spcBef>
            </a:pPr>
            <a:r>
              <a:rPr lang="en-US" b="1" i="1" dirty="0"/>
              <a:t>Operand</a:t>
            </a:r>
            <a:r>
              <a:rPr lang="en-US" dirty="0"/>
              <a:t> – an expression on which an operator is applied</a:t>
            </a:r>
          </a:p>
          <a:p>
            <a:pPr marL="342900" indent="-342900">
              <a:lnSpc>
                <a:spcPct val="90000"/>
              </a:lnSpc>
              <a:spcBef>
                <a:spcPts val="0"/>
              </a:spcBef>
            </a:pPr>
            <a:r>
              <a:rPr lang="en-US" dirty="0"/>
              <a:t>Operations follow an execution order, with those of a higher level of precedence executing first. </a:t>
            </a:r>
          </a:p>
          <a:p>
            <a:pPr marL="800100" lvl="1" indent="-342900">
              <a:lnSpc>
                <a:spcPct val="90000"/>
              </a:lnSpc>
              <a:spcBef>
                <a:spcPts val="0"/>
              </a:spcBef>
            </a:pPr>
            <a:r>
              <a:rPr lang="en-US" dirty="0"/>
              <a:t>When multiple operators have the same ‘level of precedence’ they will be evaluated from left-to-right</a:t>
            </a:r>
          </a:p>
          <a:p>
            <a:pPr marL="342900" indent="-342900">
              <a:lnSpc>
                <a:spcPct val="90000"/>
              </a:lnSpc>
              <a:spcBef>
                <a:spcPts val="0"/>
              </a:spcBef>
            </a:pPr>
            <a:endParaRPr lang="en-US"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18</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extLst>
      <p:ext uri="{BB962C8B-B14F-4D97-AF65-F5344CB8AC3E}">
        <p14:creationId xmlns:p14="http://schemas.microsoft.com/office/powerpoint/2010/main" val="2714876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6">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Java on Every Platform?</a:t>
            </a:r>
            <a:endParaRPr dirty="0"/>
          </a:p>
        </p:txBody>
      </p:sp>
      <p:sp>
        <p:nvSpPr>
          <p:cNvPr id="233" name="Google Shape;233;p18"/>
          <p:cNvSpPr txBox="1">
            <a:spLocks noGrp="1"/>
          </p:cNvSpPr>
          <p:nvPr>
            <p:ph type="body" idx="1"/>
          </p:nvPr>
        </p:nvSpPr>
        <p:spPr>
          <a:xfrm>
            <a:off x="379950" y="1297012"/>
            <a:ext cx="8384100" cy="5066700"/>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SzPts val="2590"/>
              <a:buChar char="•"/>
            </a:pPr>
            <a:r>
              <a:rPr lang="en-US" sz="2590" dirty="0"/>
              <a:t>Different computer processors (CPU) may have different “instruction sets” – commands that can be invoked by Assembly.</a:t>
            </a:r>
            <a:endParaRPr dirty="0"/>
          </a:p>
          <a:p>
            <a:pPr marL="742950" lvl="1" indent="-285750" algn="l" rtl="0">
              <a:lnSpc>
                <a:spcPct val="80000"/>
              </a:lnSpc>
              <a:spcBef>
                <a:spcPts val="444"/>
              </a:spcBef>
              <a:spcAft>
                <a:spcPts val="0"/>
              </a:spcAft>
              <a:buSzPts val="2220"/>
              <a:buChar char="–"/>
            </a:pPr>
            <a:r>
              <a:rPr lang="en-US" sz="2220" dirty="0"/>
              <a:t>Processor instruction sets are often standardized and called “architectures”. x86 and x64 are the most common architectures in use today</a:t>
            </a:r>
            <a:endParaRPr dirty="0"/>
          </a:p>
          <a:p>
            <a:pPr marL="342900" lvl="0" indent="-342900" algn="l" rtl="0">
              <a:lnSpc>
                <a:spcPct val="80000"/>
              </a:lnSpc>
              <a:spcBef>
                <a:spcPts val="518"/>
              </a:spcBef>
              <a:spcAft>
                <a:spcPts val="0"/>
              </a:spcAft>
              <a:buSzPts val="2590"/>
              <a:buChar char="•"/>
            </a:pPr>
            <a:r>
              <a:rPr lang="en-US" sz="2590" dirty="0"/>
              <a:t>Different architectures require different JVM implementations to convert Java code to platform-specific machine code.</a:t>
            </a:r>
            <a:endParaRPr dirty="0"/>
          </a:p>
          <a:p>
            <a:pPr marL="342900" lvl="0" indent="-342900" algn="l" rtl="0">
              <a:lnSpc>
                <a:spcPct val="80000"/>
              </a:lnSpc>
              <a:spcBef>
                <a:spcPts val="518"/>
              </a:spcBef>
              <a:spcAft>
                <a:spcPts val="0"/>
              </a:spcAft>
              <a:buSzPts val="2590"/>
              <a:buChar char="•"/>
            </a:pPr>
            <a:r>
              <a:rPr lang="en-US" sz="2590" dirty="0"/>
              <a:t>Java (and bytecode) is universal. Any JVM can turn Java code into machine code specific to its platform.</a:t>
            </a:r>
            <a:endParaRPr dirty="0"/>
          </a:p>
          <a:p>
            <a:pPr marL="342900" lvl="0" indent="-342900" algn="l" rtl="0">
              <a:lnSpc>
                <a:spcPct val="80000"/>
              </a:lnSpc>
              <a:spcBef>
                <a:spcPts val="518"/>
              </a:spcBef>
              <a:spcAft>
                <a:spcPts val="0"/>
              </a:spcAft>
              <a:buSzPts val="2590"/>
              <a:buChar char="•"/>
            </a:pPr>
            <a:r>
              <a:rPr lang="en-US" sz="2590" dirty="0"/>
              <a:t>The JVM is a black box. Different implementations mean that some things work slightly differently on different platforms. Java works around these.</a:t>
            </a:r>
            <a:endParaRPr dirty="0"/>
          </a:p>
        </p:txBody>
      </p:sp>
      <p:sp>
        <p:nvSpPr>
          <p:cNvPr id="234" name="Google Shape;234;p1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“Returning”</a:t>
            </a:r>
            <a:endParaRPr dirty="0"/>
          </a:p>
        </p:txBody>
      </p:sp>
      <p:sp>
        <p:nvSpPr>
          <p:cNvPr id="226" name="Google Shape;226;p17"/>
          <p:cNvSpPr txBox="1">
            <a:spLocks noGrp="1"/>
          </p:cNvSpPr>
          <p:nvPr>
            <p:ph type="body" idx="1"/>
          </p:nvPr>
        </p:nvSpPr>
        <p:spPr>
          <a:xfrm>
            <a:off x="380010" y="1392701"/>
            <a:ext cx="8384100" cy="5096875"/>
          </a:xfrm>
          <a:prstGeom prst="rect">
            <a:avLst/>
          </a:prstGeom>
          <a:noFill/>
          <a:ln>
            <a:noFill/>
          </a:ln>
        </p:spPr>
        <p:txBody>
          <a:bodyPr spcFirstLastPara="1" wrap="square" lIns="91425" tIns="45700" rIns="91425" bIns="45700" anchor="t" anchorCtr="0">
            <a:normAutofit/>
          </a:bodyPr>
          <a:lstStyle/>
          <a:p>
            <a:pPr marL="342900" indent="-342900">
              <a:lnSpc>
                <a:spcPct val="90000"/>
              </a:lnSpc>
              <a:spcBef>
                <a:spcPts val="0"/>
              </a:spcBef>
            </a:pPr>
            <a:r>
              <a:rPr lang="en-US" dirty="0"/>
              <a:t>When an expression is ‘returned’, it must be used as part of an operation, assigned to a variable, or within another statement.</a:t>
            </a:r>
          </a:p>
          <a:p>
            <a:pPr marL="342900" indent="-342900">
              <a:lnSpc>
                <a:spcPct val="90000"/>
              </a:lnSpc>
              <a:spcBef>
                <a:spcPts val="0"/>
              </a:spcBef>
            </a:pPr>
            <a:endParaRPr lang="en-US" dirty="0"/>
          </a:p>
          <a:p>
            <a:pPr marL="342900" indent="-342900">
              <a:lnSpc>
                <a:spcPct val="90000"/>
              </a:lnSpc>
              <a:spcBef>
                <a:spcPts val="0"/>
              </a:spcBef>
            </a:pPr>
            <a:endParaRPr lang="en-US"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19</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
        <p:nvSpPr>
          <p:cNvPr id="5" name="Google Shape;219;p16">
            <a:extLst>
              <a:ext uri="{FF2B5EF4-FFF2-40B4-BE49-F238E27FC236}">
                <a16:creationId xmlns:a16="http://schemas.microsoft.com/office/drawing/2014/main" id="{FED0DFFF-587F-4A44-873E-43D3C3DB24FE}"/>
              </a:ext>
            </a:extLst>
          </p:cNvPr>
          <p:cNvSpPr txBox="1">
            <a:spLocks/>
          </p:cNvSpPr>
          <p:nvPr/>
        </p:nvSpPr>
        <p:spPr>
          <a:xfrm>
            <a:off x="819513" y="4046623"/>
            <a:ext cx="7504973" cy="2173640"/>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rmAutofit fontScale="55000" lnSpcReduction="20000"/>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457200" lvl="1" indent="0">
              <a:lnSpc>
                <a:spcPct val="90000"/>
              </a:lnSpc>
              <a:buFont typeface="Arial"/>
              <a:buNone/>
            </a:pPr>
            <a:r>
              <a:rPr lang="en-US" b="1" kern="0" dirty="0">
                <a:latin typeface="Courier New" panose="02070309020205020404" pitchFamily="49" charset="0"/>
                <a:cs typeface="Courier New" panose="02070309020205020404" pitchFamily="49" charset="0"/>
              </a:rPr>
              <a:t>int</a:t>
            </a:r>
            <a:r>
              <a:rPr lang="en-US" kern="0" dirty="0">
                <a:latin typeface="Courier New" panose="02070309020205020404" pitchFamily="49" charset="0"/>
                <a:cs typeface="Courier New" panose="02070309020205020404" pitchFamily="49" charset="0"/>
              </a:rPr>
              <a:t> value </a:t>
            </a:r>
            <a:r>
              <a:rPr lang="en-US" kern="0">
                <a:latin typeface="Courier New" panose="02070309020205020404" pitchFamily="49" charset="0"/>
                <a:cs typeface="Courier New" panose="02070309020205020404" pitchFamily="49" charset="0"/>
              </a:rPr>
              <a:t>= 5 + 3;</a:t>
            </a:r>
            <a:endParaRPr lang="en-US" kern="0" dirty="0">
              <a:latin typeface="Courier New" panose="02070309020205020404" pitchFamily="49" charset="0"/>
              <a:cs typeface="Courier New" panose="02070309020205020404" pitchFamily="49" charset="0"/>
            </a:endParaRPr>
          </a:p>
          <a:p>
            <a:pPr marL="457200" lvl="1" indent="0">
              <a:lnSpc>
                <a:spcPct val="90000"/>
              </a:lnSpc>
              <a:buFont typeface="Arial"/>
              <a:buNone/>
            </a:pPr>
            <a:endParaRPr lang="en-US" kern="0" dirty="0">
              <a:latin typeface="Courier New" panose="02070309020205020404" pitchFamily="49" charset="0"/>
              <a:cs typeface="Courier New" panose="02070309020205020404" pitchFamily="49" charset="0"/>
            </a:endParaRPr>
          </a:p>
          <a:p>
            <a:pPr marL="457200" lvl="1" indent="0">
              <a:lnSpc>
                <a:spcPct val="90000"/>
              </a:lnSpc>
              <a:buFont typeface="Arial"/>
              <a:buNone/>
            </a:pPr>
            <a:r>
              <a:rPr lang="en-US" b="1" kern="0" dirty="0">
                <a:latin typeface="Courier New" panose="02070309020205020404" pitchFamily="49" charset="0"/>
                <a:cs typeface="Courier New" panose="02070309020205020404" pitchFamily="49" charset="0"/>
              </a:rPr>
              <a:t>if</a:t>
            </a:r>
            <a:r>
              <a:rPr lang="en-US" kern="0" dirty="0">
                <a:latin typeface="Courier New" panose="02070309020205020404" pitchFamily="49" charset="0"/>
                <a:cs typeface="Courier New" panose="02070309020205020404" pitchFamily="49" charset="0"/>
              </a:rPr>
              <a:t> (value &lt; 10) {</a:t>
            </a:r>
          </a:p>
          <a:p>
            <a:pPr marL="457200" lvl="1" indent="0">
              <a:lnSpc>
                <a:spcPct val="90000"/>
              </a:lnSpc>
              <a:buFont typeface="Arial"/>
              <a:buNone/>
            </a:pPr>
            <a:r>
              <a:rPr lang="en-US" kern="0" dirty="0">
                <a:latin typeface="Courier New" panose="02070309020205020404" pitchFamily="49" charset="0"/>
                <a:cs typeface="Courier New" panose="02070309020205020404" pitchFamily="49" charset="0"/>
              </a:rPr>
              <a:t>    </a:t>
            </a:r>
            <a:r>
              <a:rPr lang="en-US" kern="0" dirty="0" err="1">
                <a:latin typeface="Courier New" panose="02070309020205020404" pitchFamily="49" charset="0"/>
                <a:cs typeface="Courier New" panose="02070309020205020404" pitchFamily="49" charset="0"/>
              </a:rPr>
              <a:t>System.out.println</a:t>
            </a:r>
            <a:r>
              <a:rPr lang="en-US" kern="0" dirty="0">
                <a:latin typeface="Courier New" panose="02070309020205020404" pitchFamily="49" charset="0"/>
                <a:cs typeface="Courier New" panose="02070309020205020404" pitchFamily="49" charset="0"/>
              </a:rPr>
              <a:t>(“value is less than 10”);</a:t>
            </a:r>
          </a:p>
          <a:p>
            <a:pPr marL="457200" lvl="1" indent="0">
              <a:lnSpc>
                <a:spcPct val="90000"/>
              </a:lnSpc>
              <a:buFont typeface="Arial"/>
              <a:buNone/>
            </a:pPr>
            <a:r>
              <a:rPr lang="en-US" kern="0" dirty="0">
                <a:latin typeface="Courier New" panose="02070309020205020404" pitchFamily="49" charset="0"/>
                <a:cs typeface="Courier New" panose="02070309020205020404" pitchFamily="49" charset="0"/>
              </a:rPr>
              <a:t>}</a:t>
            </a:r>
          </a:p>
          <a:p>
            <a:pPr marL="457200" lvl="1" indent="0">
              <a:lnSpc>
                <a:spcPct val="90000"/>
              </a:lnSpc>
              <a:buFont typeface="Arial"/>
              <a:buNone/>
            </a:pPr>
            <a:endParaRPr lang="en-US" kern="0" dirty="0">
              <a:latin typeface="Courier New" panose="02070309020205020404" pitchFamily="49" charset="0"/>
              <a:cs typeface="Courier New" panose="02070309020205020404" pitchFamily="49" charset="0"/>
            </a:endParaRPr>
          </a:p>
          <a:p>
            <a:pPr marL="457200" lvl="1" indent="0">
              <a:lnSpc>
                <a:spcPct val="90000"/>
              </a:lnSpc>
              <a:buFont typeface="Arial"/>
              <a:buNone/>
            </a:pPr>
            <a:r>
              <a:rPr lang="en-US" b="1" kern="0" dirty="0">
                <a:latin typeface="Courier New" panose="02070309020205020404" pitchFamily="49" charset="0"/>
                <a:cs typeface="Courier New" panose="02070309020205020404" pitchFamily="49" charset="0"/>
              </a:rPr>
              <a:t>int</a:t>
            </a:r>
            <a:r>
              <a:rPr lang="en-US" kern="0" dirty="0">
                <a:latin typeface="Courier New" panose="02070309020205020404" pitchFamily="49" charset="0"/>
                <a:cs typeface="Courier New" panose="02070309020205020404" pitchFamily="49" charset="0"/>
              </a:rPr>
              <a:t> </a:t>
            </a:r>
            <a:r>
              <a:rPr lang="en-US" kern="0" dirty="0" err="1">
                <a:latin typeface="Courier New" panose="02070309020205020404" pitchFamily="49" charset="0"/>
                <a:cs typeface="Courier New" panose="02070309020205020404" pitchFamily="49" charset="0"/>
              </a:rPr>
              <a:t>otherValue</a:t>
            </a:r>
            <a:r>
              <a:rPr lang="en-US" kern="0" dirty="0">
                <a:latin typeface="Courier New" panose="02070309020205020404" pitchFamily="49" charset="0"/>
                <a:cs typeface="Courier New" panose="02070309020205020404" pitchFamily="49" charset="0"/>
              </a:rPr>
              <a:t> = value + value;</a:t>
            </a:r>
          </a:p>
          <a:p>
            <a:pPr marL="457200" lvl="1" indent="0">
              <a:lnSpc>
                <a:spcPct val="90000"/>
              </a:lnSpc>
              <a:buFont typeface="Arial"/>
              <a:buNone/>
            </a:pPr>
            <a:r>
              <a:rPr lang="en-US" b="1" kern="0" dirty="0" err="1">
                <a:latin typeface="Courier New" panose="02070309020205020404" pitchFamily="49" charset="0"/>
                <a:cs typeface="Courier New" panose="02070309020205020404" pitchFamily="49" charset="0"/>
              </a:rPr>
              <a:t>boolean</a:t>
            </a:r>
            <a:r>
              <a:rPr lang="en-US" kern="0" dirty="0">
                <a:latin typeface="Courier New" panose="02070309020205020404" pitchFamily="49" charset="0"/>
                <a:cs typeface="Courier New" panose="02070309020205020404" pitchFamily="49" charset="0"/>
              </a:rPr>
              <a:t> </a:t>
            </a:r>
            <a:r>
              <a:rPr lang="en-US" kern="0" dirty="0" err="1">
                <a:latin typeface="Courier New" panose="02070309020205020404" pitchFamily="49" charset="0"/>
                <a:cs typeface="Courier New" panose="02070309020205020404" pitchFamily="49" charset="0"/>
              </a:rPr>
              <a:t>isHigh</a:t>
            </a:r>
            <a:r>
              <a:rPr lang="en-US" kern="0" dirty="0">
                <a:latin typeface="Courier New" panose="02070309020205020404" pitchFamily="49" charset="0"/>
                <a:cs typeface="Courier New" panose="02070309020205020404" pitchFamily="49" charset="0"/>
              </a:rPr>
              <a:t> = value &lt; 10;</a:t>
            </a:r>
          </a:p>
          <a:p>
            <a:pPr marL="457200" lvl="1" indent="0">
              <a:lnSpc>
                <a:spcPct val="90000"/>
              </a:lnSpc>
              <a:buFont typeface="Arial"/>
              <a:buNone/>
            </a:pPr>
            <a:r>
              <a:rPr lang="en-US" b="1" kern="0" dirty="0">
                <a:latin typeface="Courier New" panose="02070309020205020404" pitchFamily="49" charset="0"/>
                <a:cs typeface="Courier New" panose="02070309020205020404" pitchFamily="49" charset="0"/>
              </a:rPr>
              <a:t>int</a:t>
            </a:r>
            <a:r>
              <a:rPr lang="en-US" kern="0" dirty="0">
                <a:latin typeface="Courier New" panose="02070309020205020404" pitchFamily="49" charset="0"/>
                <a:cs typeface="Courier New" panose="02070309020205020404" pitchFamily="49" charset="0"/>
              </a:rPr>
              <a:t> twenty = </a:t>
            </a:r>
            <a:r>
              <a:rPr lang="en-US" kern="0" dirty="0" err="1">
                <a:latin typeface="Courier New" panose="02070309020205020404" pitchFamily="49" charset="0"/>
                <a:cs typeface="Courier New" panose="02070309020205020404" pitchFamily="49" charset="0"/>
              </a:rPr>
              <a:t>returnsTwenty</a:t>
            </a:r>
            <a:r>
              <a:rPr lang="en-US" kern="0" dirty="0">
                <a:latin typeface="Courier New" panose="02070309020205020404" pitchFamily="49" charset="0"/>
                <a:cs typeface="Courier New" panose="02070309020205020404" pitchFamily="49" charset="0"/>
              </a:rPr>
              <a:t>();</a:t>
            </a:r>
          </a:p>
          <a:p>
            <a:pPr marL="457200" lvl="1" indent="0">
              <a:lnSpc>
                <a:spcPct val="90000"/>
              </a:lnSpc>
              <a:buFont typeface="Arial"/>
              <a:buNone/>
            </a:pPr>
            <a:r>
              <a:rPr lang="en-US" b="1" kern="0" dirty="0" err="1">
                <a:latin typeface="Courier New" panose="02070309020205020404" pitchFamily="49" charset="0"/>
                <a:cs typeface="Courier New" panose="02070309020205020404" pitchFamily="49" charset="0"/>
              </a:rPr>
              <a:t>boolean</a:t>
            </a:r>
            <a:r>
              <a:rPr lang="en-US" kern="0" dirty="0">
                <a:latin typeface="Courier New" panose="02070309020205020404" pitchFamily="49" charset="0"/>
                <a:cs typeface="Courier New" panose="02070309020205020404" pitchFamily="49" charset="0"/>
              </a:rPr>
              <a:t> </a:t>
            </a:r>
            <a:r>
              <a:rPr lang="en-US" kern="0" dirty="0" err="1">
                <a:latin typeface="Courier New" panose="02070309020205020404" pitchFamily="49" charset="0"/>
                <a:cs typeface="Courier New" panose="02070309020205020404" pitchFamily="49" charset="0"/>
              </a:rPr>
              <a:t>whatIsThis</a:t>
            </a:r>
            <a:r>
              <a:rPr lang="en-US" kern="0" dirty="0">
                <a:latin typeface="Courier New" panose="02070309020205020404" pitchFamily="49" charset="0"/>
                <a:cs typeface="Courier New" panose="02070309020205020404" pitchFamily="49" charset="0"/>
              </a:rPr>
              <a:t> = value &gt; </a:t>
            </a:r>
            <a:r>
              <a:rPr lang="en-US" kern="0" dirty="0" err="1">
                <a:latin typeface="Courier New" panose="02070309020205020404" pitchFamily="49" charset="0"/>
                <a:cs typeface="Courier New" panose="02070309020205020404" pitchFamily="49" charset="0"/>
              </a:rPr>
              <a:t>returnsTwenty</a:t>
            </a:r>
            <a:r>
              <a:rPr lang="en-US" kern="0" dirty="0">
                <a:latin typeface="Courier New" panose="02070309020205020404" pitchFamily="49" charset="0"/>
                <a:cs typeface="Courier New" panose="02070309020205020404" pitchFamily="49" charset="0"/>
              </a:rPr>
              <a:t>();</a:t>
            </a:r>
          </a:p>
        </p:txBody>
      </p:sp>
      <p:sp>
        <p:nvSpPr>
          <p:cNvPr id="6" name="Google Shape;219;p16">
            <a:extLst>
              <a:ext uri="{FF2B5EF4-FFF2-40B4-BE49-F238E27FC236}">
                <a16:creationId xmlns:a16="http://schemas.microsoft.com/office/drawing/2014/main" id="{1A52B569-9B5D-4E18-892D-EDD5268278B8}"/>
              </a:ext>
            </a:extLst>
          </p:cNvPr>
          <p:cNvSpPr txBox="1">
            <a:spLocks/>
          </p:cNvSpPr>
          <p:nvPr/>
        </p:nvSpPr>
        <p:spPr>
          <a:xfrm>
            <a:off x="819513" y="2962135"/>
            <a:ext cx="7504973" cy="815175"/>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rmAutofit lnSpcReduction="10000"/>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457200" lvl="1" indent="0">
              <a:lnSpc>
                <a:spcPct val="90000"/>
              </a:lnSpc>
              <a:buFont typeface="Arial"/>
              <a:buNone/>
            </a:pPr>
            <a:r>
              <a:rPr lang="en-US" sz="1300" b="1" kern="0" dirty="0">
                <a:latin typeface="Courier New" panose="02070309020205020404" pitchFamily="49" charset="0"/>
                <a:cs typeface="Courier New" panose="02070309020205020404" pitchFamily="49" charset="0"/>
              </a:rPr>
              <a:t>public</a:t>
            </a:r>
            <a:r>
              <a:rPr lang="en-US" sz="1300" kern="0" dirty="0">
                <a:latin typeface="Courier New" panose="02070309020205020404" pitchFamily="49" charset="0"/>
                <a:cs typeface="Courier New" panose="02070309020205020404" pitchFamily="49" charset="0"/>
              </a:rPr>
              <a:t> </a:t>
            </a:r>
            <a:r>
              <a:rPr lang="en-US" sz="1300" b="1" kern="0" dirty="0">
                <a:latin typeface="Courier New" panose="02070309020205020404" pitchFamily="49" charset="0"/>
                <a:cs typeface="Courier New" panose="02070309020205020404" pitchFamily="49" charset="0"/>
              </a:rPr>
              <a:t>int</a:t>
            </a:r>
            <a:r>
              <a:rPr lang="en-US" sz="1300" kern="0" dirty="0">
                <a:latin typeface="Courier New" panose="02070309020205020404" pitchFamily="49" charset="0"/>
                <a:cs typeface="Courier New" panose="02070309020205020404" pitchFamily="49" charset="0"/>
              </a:rPr>
              <a:t> </a:t>
            </a:r>
            <a:r>
              <a:rPr lang="en-US" sz="1300" kern="0" dirty="0" err="1">
                <a:latin typeface="Courier New" panose="02070309020205020404" pitchFamily="49" charset="0"/>
                <a:cs typeface="Courier New" panose="02070309020205020404" pitchFamily="49" charset="0"/>
              </a:rPr>
              <a:t>returnsTwenty</a:t>
            </a:r>
            <a:r>
              <a:rPr lang="en-US" sz="1300" kern="0" dirty="0">
                <a:latin typeface="Courier New" panose="02070309020205020404" pitchFamily="49" charset="0"/>
                <a:cs typeface="Courier New" panose="02070309020205020404" pitchFamily="49" charset="0"/>
              </a:rPr>
              <a:t>() {</a:t>
            </a:r>
          </a:p>
          <a:p>
            <a:pPr marL="457200" lvl="1" indent="0">
              <a:lnSpc>
                <a:spcPct val="90000"/>
              </a:lnSpc>
              <a:buFont typeface="Arial"/>
              <a:buNone/>
            </a:pPr>
            <a:r>
              <a:rPr lang="en-US" sz="1300" kern="0" dirty="0">
                <a:latin typeface="Courier New" panose="02070309020205020404" pitchFamily="49" charset="0"/>
                <a:cs typeface="Courier New" panose="02070309020205020404" pitchFamily="49" charset="0"/>
              </a:rPr>
              <a:t>	</a:t>
            </a:r>
            <a:r>
              <a:rPr lang="en-US" sz="1300" b="1" kern="0" dirty="0">
                <a:latin typeface="Courier New" panose="02070309020205020404" pitchFamily="49" charset="0"/>
                <a:cs typeface="Courier New" panose="02070309020205020404" pitchFamily="49" charset="0"/>
              </a:rPr>
              <a:t>return</a:t>
            </a:r>
            <a:r>
              <a:rPr lang="en-US" sz="1300" kern="0" dirty="0">
                <a:latin typeface="Courier New" panose="02070309020205020404" pitchFamily="49" charset="0"/>
                <a:cs typeface="Courier New" panose="02070309020205020404" pitchFamily="49" charset="0"/>
              </a:rPr>
              <a:t> 20;</a:t>
            </a:r>
          </a:p>
          <a:p>
            <a:pPr marL="457200" lvl="1" indent="0">
              <a:lnSpc>
                <a:spcPct val="90000"/>
              </a:lnSpc>
              <a:buFont typeface="Arial"/>
              <a:buNone/>
            </a:pPr>
            <a:r>
              <a:rPr lang="en-US" sz="130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699700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bg/>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xEl>
                                              <p:pRg st="0" end="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xEl>
                                              <p:pRg st="1" end="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 grpId="0" build="p"/>
      <p:bldP spid="5" grpId="0" uiExpand="1" build="p" animBg="1"/>
      <p:bldP spid="6" grpId="0" uiExpand="1" build="p"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97EDC-C968-4146-8EBD-666AE92291AA}"/>
              </a:ext>
            </a:extLst>
          </p:cNvPr>
          <p:cNvSpPr>
            <a:spLocks noGrp="1"/>
          </p:cNvSpPr>
          <p:nvPr>
            <p:ph type="title"/>
          </p:nvPr>
        </p:nvSpPr>
        <p:spPr/>
        <p:txBody>
          <a:bodyPr/>
          <a:lstStyle/>
          <a:p>
            <a:r>
              <a:rPr lang="en-US" dirty="0"/>
              <a:t>Common Java Operators (Unary)</a:t>
            </a:r>
          </a:p>
        </p:txBody>
      </p:sp>
      <p:sp>
        <p:nvSpPr>
          <p:cNvPr id="4" name="Slide Number Placeholder 3">
            <a:extLst>
              <a:ext uri="{FF2B5EF4-FFF2-40B4-BE49-F238E27FC236}">
                <a16:creationId xmlns:a16="http://schemas.microsoft.com/office/drawing/2014/main" id="{7ABBEA9E-2FCF-4F4D-BD7A-D6F0C52BDB9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sym typeface="Arial"/>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sym typeface="Arial"/>
            </a:endParaRPr>
          </a:p>
        </p:txBody>
      </p:sp>
      <p:graphicFrame>
        <p:nvGraphicFramePr>
          <p:cNvPr id="7" name="Content Placeholder 4">
            <a:extLst>
              <a:ext uri="{FF2B5EF4-FFF2-40B4-BE49-F238E27FC236}">
                <a16:creationId xmlns:a16="http://schemas.microsoft.com/office/drawing/2014/main" id="{CF679FCA-F9FE-4369-8266-E1BEC2D7A21A}"/>
              </a:ext>
            </a:extLst>
          </p:cNvPr>
          <p:cNvGraphicFramePr>
            <a:graphicFrameLocks noGrp="1"/>
          </p:cNvGraphicFramePr>
          <p:nvPr>
            <p:ph idx="1"/>
          </p:nvPr>
        </p:nvGraphicFramePr>
        <p:xfrm>
          <a:off x="380010" y="1607660"/>
          <a:ext cx="8493655" cy="2519680"/>
        </p:xfrm>
        <a:graphic>
          <a:graphicData uri="http://schemas.openxmlformats.org/drawingml/2006/table">
            <a:tbl>
              <a:tblPr firstRow="1" bandRow="1">
                <a:tableStyleId>{5C22544A-7EE6-4342-B048-85BDC9FD1C3A}</a:tableStyleId>
              </a:tblPr>
              <a:tblGrid>
                <a:gridCol w="2256658">
                  <a:extLst>
                    <a:ext uri="{9D8B030D-6E8A-4147-A177-3AD203B41FA5}">
                      <a16:colId xmlns:a16="http://schemas.microsoft.com/office/drawing/2014/main" val="989114358"/>
                    </a:ext>
                  </a:extLst>
                </a:gridCol>
                <a:gridCol w="1765206">
                  <a:extLst>
                    <a:ext uri="{9D8B030D-6E8A-4147-A177-3AD203B41FA5}">
                      <a16:colId xmlns:a16="http://schemas.microsoft.com/office/drawing/2014/main" val="3916710713"/>
                    </a:ext>
                  </a:extLst>
                </a:gridCol>
                <a:gridCol w="4471791">
                  <a:extLst>
                    <a:ext uri="{9D8B030D-6E8A-4147-A177-3AD203B41FA5}">
                      <a16:colId xmlns:a16="http://schemas.microsoft.com/office/drawing/2014/main" val="3238090680"/>
                    </a:ext>
                  </a:extLst>
                </a:gridCol>
              </a:tblGrid>
              <a:tr h="370840">
                <a:tc>
                  <a:txBody>
                    <a:bodyPr/>
                    <a:lstStyle/>
                    <a:p>
                      <a:r>
                        <a:rPr lang="en-US" dirty="0"/>
                        <a:t>Name</a:t>
                      </a:r>
                    </a:p>
                  </a:txBody>
                  <a:tcPr/>
                </a:tc>
                <a:tc>
                  <a:txBody>
                    <a:bodyPr/>
                    <a:lstStyle/>
                    <a:p>
                      <a:r>
                        <a:rPr lang="en-US" dirty="0"/>
                        <a:t>Operator</a:t>
                      </a:r>
                    </a:p>
                  </a:txBody>
                  <a:tcPr/>
                </a:tc>
                <a:tc>
                  <a:txBody>
                    <a:bodyPr/>
                    <a:lstStyle/>
                    <a:p>
                      <a:r>
                        <a:rPr lang="en-US" dirty="0"/>
                        <a:t>Definition</a:t>
                      </a:r>
                    </a:p>
                  </a:txBody>
                  <a:tcPr/>
                </a:tc>
                <a:extLst>
                  <a:ext uri="{0D108BD9-81ED-4DB2-BD59-A6C34878D82A}">
                    <a16:rowId xmlns:a16="http://schemas.microsoft.com/office/drawing/2014/main" val="2896108126"/>
                  </a:ext>
                </a:extLst>
              </a:tr>
              <a:tr h="370840">
                <a:tc>
                  <a:txBody>
                    <a:bodyPr/>
                    <a:lstStyle/>
                    <a:p>
                      <a:pPr marL="285750" indent="-285750">
                        <a:buFont typeface="Arial" panose="020B0604020202020204" pitchFamily="34" charset="0"/>
                        <a:buChar char="•"/>
                      </a:pPr>
                      <a:r>
                        <a:rPr lang="en-US" dirty="0"/>
                        <a:t>Post-unary Increment/Decrement</a:t>
                      </a:r>
                    </a:p>
                  </a:txBody>
                  <a:tcPr/>
                </a:tc>
                <a:tc>
                  <a:txBody>
                    <a:bodyPr/>
                    <a:lstStyle/>
                    <a:p>
                      <a:r>
                        <a:rPr lang="en-US" dirty="0"/>
                        <a:t>expression++</a:t>
                      </a:r>
                    </a:p>
                    <a:p>
                      <a:r>
                        <a:rPr lang="en-US" dirty="0"/>
                        <a:t>expression--</a:t>
                      </a:r>
                    </a:p>
                  </a:txBody>
                  <a:tcPr/>
                </a:tc>
                <a:tc>
                  <a:txBody>
                    <a:bodyPr/>
                    <a:lstStyle/>
                    <a:p>
                      <a:r>
                        <a:rPr lang="en-US" dirty="0"/>
                        <a:t>Return value then increase expression by 1</a:t>
                      </a:r>
                    </a:p>
                    <a:p>
                      <a:r>
                        <a:rPr lang="en-US" dirty="0"/>
                        <a:t>Return value then decrease expression by 1</a:t>
                      </a:r>
                    </a:p>
                  </a:txBody>
                  <a:tcPr/>
                </a:tc>
                <a:extLst>
                  <a:ext uri="{0D108BD9-81ED-4DB2-BD59-A6C34878D82A}">
                    <a16:rowId xmlns:a16="http://schemas.microsoft.com/office/drawing/2014/main" val="2676476840"/>
                  </a:ext>
                </a:extLst>
              </a:tr>
              <a:tr h="370840">
                <a:tc>
                  <a:txBody>
                    <a:bodyPr/>
                    <a:lstStyle/>
                    <a:p>
                      <a:pPr marL="285750" indent="-285750">
                        <a:buFont typeface="Arial" panose="020B0604020202020204" pitchFamily="34" charset="0"/>
                        <a:buChar char="•"/>
                      </a:pPr>
                      <a:r>
                        <a:rPr lang="en-US" dirty="0"/>
                        <a:t>Pre-unary Increment/Decrement</a:t>
                      </a:r>
                    </a:p>
                  </a:txBody>
                  <a:tcPr/>
                </a:tc>
                <a:tc>
                  <a:txBody>
                    <a:bodyPr/>
                    <a:lstStyle/>
                    <a:p>
                      <a:r>
                        <a:rPr lang="en-US" dirty="0"/>
                        <a:t>++expression</a:t>
                      </a:r>
                    </a:p>
                    <a:p>
                      <a:r>
                        <a:rPr lang="en-US" dirty="0"/>
                        <a:t>--expression</a:t>
                      </a:r>
                    </a:p>
                  </a:txBody>
                  <a:tcPr/>
                </a:tc>
                <a:tc>
                  <a:txBody>
                    <a:bodyPr/>
                    <a:lstStyle/>
                    <a:p>
                      <a:r>
                        <a:rPr lang="en-US" dirty="0"/>
                        <a:t>Increase expression by 1, then return value</a:t>
                      </a:r>
                    </a:p>
                    <a:p>
                      <a:r>
                        <a:rPr lang="en-US" dirty="0"/>
                        <a:t>Decrease expression by 1, then return value</a:t>
                      </a:r>
                    </a:p>
                  </a:txBody>
                  <a:tcPr/>
                </a:tc>
                <a:extLst>
                  <a:ext uri="{0D108BD9-81ED-4DB2-BD59-A6C34878D82A}">
                    <a16:rowId xmlns:a16="http://schemas.microsoft.com/office/drawing/2014/main" val="380921674"/>
                  </a:ext>
                </a:extLst>
              </a:tr>
              <a:tr h="370840">
                <a:tc>
                  <a:txBody>
                    <a:bodyPr/>
                    <a:lstStyle/>
                    <a:p>
                      <a:pPr marL="285750" indent="-285750">
                        <a:buFont typeface="Arial" panose="020B0604020202020204" pitchFamily="34" charset="0"/>
                        <a:buChar char="•"/>
                      </a:pPr>
                      <a:r>
                        <a:rPr lang="en-US" dirty="0"/>
                        <a:t>Not operator</a:t>
                      </a:r>
                    </a:p>
                  </a:txBody>
                  <a:tcPr/>
                </a:tc>
                <a:tc>
                  <a:txBody>
                    <a:bodyPr/>
                    <a:lstStyle/>
                    <a:p>
                      <a:r>
                        <a:rPr lang="en-US" dirty="0"/>
                        <a:t>!expression</a:t>
                      </a:r>
                    </a:p>
                  </a:txBody>
                  <a:tcPr/>
                </a:tc>
                <a:tc>
                  <a:txBody>
                    <a:bodyPr/>
                    <a:lstStyle/>
                    <a:p>
                      <a:r>
                        <a:rPr lang="en-US" dirty="0"/>
                        <a:t>Returns the inverse of a Boolean expression</a:t>
                      </a:r>
                    </a:p>
                  </a:txBody>
                  <a:tcPr/>
                </a:tc>
                <a:extLst>
                  <a:ext uri="{0D108BD9-81ED-4DB2-BD59-A6C34878D82A}">
                    <a16:rowId xmlns:a16="http://schemas.microsoft.com/office/drawing/2014/main" val="3281177292"/>
                  </a:ext>
                </a:extLst>
              </a:tr>
              <a:tr h="370840">
                <a:tc>
                  <a:txBody>
                    <a:bodyPr/>
                    <a:lstStyle/>
                    <a:p>
                      <a:pPr marL="285750" indent="-285750">
                        <a:buFont typeface="Arial" panose="020B0604020202020204" pitchFamily="34" charset="0"/>
                        <a:buChar char="•"/>
                      </a:pPr>
                      <a:r>
                        <a:rPr lang="en-US" dirty="0"/>
                        <a:t>Negative Sign</a:t>
                      </a:r>
                    </a:p>
                  </a:txBody>
                  <a:tcPr/>
                </a:tc>
                <a:tc>
                  <a:txBody>
                    <a:bodyPr/>
                    <a:lstStyle/>
                    <a:p>
                      <a:r>
                        <a:rPr lang="en-US" dirty="0"/>
                        <a:t>-expression</a:t>
                      </a:r>
                    </a:p>
                  </a:txBody>
                  <a:tcPr/>
                </a:tc>
                <a:tc>
                  <a:txBody>
                    <a:bodyPr/>
                    <a:lstStyle/>
                    <a:p>
                      <a:r>
                        <a:rPr lang="en-US" dirty="0"/>
                        <a:t>Indicates that a numerical expression is negative</a:t>
                      </a:r>
                    </a:p>
                  </a:txBody>
                  <a:tcPr/>
                </a:tc>
                <a:extLst>
                  <a:ext uri="{0D108BD9-81ED-4DB2-BD59-A6C34878D82A}">
                    <a16:rowId xmlns:a16="http://schemas.microsoft.com/office/drawing/2014/main" val="1660611145"/>
                  </a:ext>
                </a:extLst>
              </a:tr>
              <a:tr h="370840">
                <a:tc>
                  <a:txBody>
                    <a:bodyPr/>
                    <a:lstStyle/>
                    <a:p>
                      <a:pPr marL="285750" indent="-285750">
                        <a:buFont typeface="Arial" panose="020B0604020202020204" pitchFamily="34" charset="0"/>
                        <a:buChar char="•"/>
                      </a:pPr>
                      <a:r>
                        <a:rPr lang="en-US" dirty="0"/>
                        <a:t>Cast</a:t>
                      </a:r>
                    </a:p>
                  </a:txBody>
                  <a:tcPr/>
                </a:tc>
                <a:tc>
                  <a:txBody>
                    <a:bodyPr/>
                    <a:lstStyle/>
                    <a:p>
                      <a:r>
                        <a:rPr lang="en-US" dirty="0"/>
                        <a:t>(type)</a:t>
                      </a:r>
                    </a:p>
                  </a:txBody>
                  <a:tcPr/>
                </a:tc>
                <a:tc>
                  <a:txBody>
                    <a:bodyPr/>
                    <a:lstStyle/>
                    <a:p>
                      <a:r>
                        <a:rPr lang="en-US" dirty="0"/>
                        <a:t>Casts a value to a specific type</a:t>
                      </a:r>
                    </a:p>
                  </a:txBody>
                  <a:tcPr/>
                </a:tc>
                <a:extLst>
                  <a:ext uri="{0D108BD9-81ED-4DB2-BD59-A6C34878D82A}">
                    <a16:rowId xmlns:a16="http://schemas.microsoft.com/office/drawing/2014/main" val="2099282515"/>
                  </a:ext>
                </a:extLst>
              </a:tr>
            </a:tbl>
          </a:graphicData>
        </a:graphic>
      </p:graphicFrame>
    </p:spTree>
    <p:extLst>
      <p:ext uri="{BB962C8B-B14F-4D97-AF65-F5344CB8AC3E}">
        <p14:creationId xmlns:p14="http://schemas.microsoft.com/office/powerpoint/2010/main" val="16289309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97EDC-C968-4146-8EBD-666AE92291AA}"/>
              </a:ext>
            </a:extLst>
          </p:cNvPr>
          <p:cNvSpPr>
            <a:spLocks noGrp="1"/>
          </p:cNvSpPr>
          <p:nvPr>
            <p:ph type="title"/>
          </p:nvPr>
        </p:nvSpPr>
        <p:spPr/>
        <p:txBody>
          <a:bodyPr/>
          <a:lstStyle/>
          <a:p>
            <a:r>
              <a:rPr lang="en-US" dirty="0"/>
              <a:t>Common Java Operators (Binary)</a:t>
            </a:r>
          </a:p>
        </p:txBody>
      </p:sp>
      <p:sp>
        <p:nvSpPr>
          <p:cNvPr id="4" name="Slide Number Placeholder 3">
            <a:extLst>
              <a:ext uri="{FF2B5EF4-FFF2-40B4-BE49-F238E27FC236}">
                <a16:creationId xmlns:a16="http://schemas.microsoft.com/office/drawing/2014/main" id="{7ABBEA9E-2FCF-4F4D-BD7A-D6F0C52BDB9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sym typeface="Arial"/>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sym typeface="Arial"/>
            </a:endParaRPr>
          </a:p>
        </p:txBody>
      </p:sp>
      <p:graphicFrame>
        <p:nvGraphicFramePr>
          <p:cNvPr id="7" name="Content Placeholder 4">
            <a:extLst>
              <a:ext uri="{FF2B5EF4-FFF2-40B4-BE49-F238E27FC236}">
                <a16:creationId xmlns:a16="http://schemas.microsoft.com/office/drawing/2014/main" id="{CF679FCA-F9FE-4369-8266-E1BEC2D7A21A}"/>
              </a:ext>
            </a:extLst>
          </p:cNvPr>
          <p:cNvGraphicFramePr>
            <a:graphicFrameLocks noGrp="1"/>
          </p:cNvGraphicFramePr>
          <p:nvPr>
            <p:ph idx="1"/>
          </p:nvPr>
        </p:nvGraphicFramePr>
        <p:xfrm>
          <a:off x="379413" y="1481138"/>
          <a:ext cx="8493655" cy="4759960"/>
        </p:xfrm>
        <a:graphic>
          <a:graphicData uri="http://schemas.openxmlformats.org/drawingml/2006/table">
            <a:tbl>
              <a:tblPr firstRow="1" bandRow="1">
                <a:tableStyleId>{5C22544A-7EE6-4342-B048-85BDC9FD1C3A}</a:tableStyleId>
              </a:tblPr>
              <a:tblGrid>
                <a:gridCol w="2195111">
                  <a:extLst>
                    <a:ext uri="{9D8B030D-6E8A-4147-A177-3AD203B41FA5}">
                      <a16:colId xmlns:a16="http://schemas.microsoft.com/office/drawing/2014/main" val="1518270610"/>
                    </a:ext>
                  </a:extLst>
                </a:gridCol>
                <a:gridCol w="1826753">
                  <a:extLst>
                    <a:ext uri="{9D8B030D-6E8A-4147-A177-3AD203B41FA5}">
                      <a16:colId xmlns:a16="http://schemas.microsoft.com/office/drawing/2014/main" val="3916710713"/>
                    </a:ext>
                  </a:extLst>
                </a:gridCol>
                <a:gridCol w="4471791">
                  <a:extLst>
                    <a:ext uri="{9D8B030D-6E8A-4147-A177-3AD203B41FA5}">
                      <a16:colId xmlns:a16="http://schemas.microsoft.com/office/drawing/2014/main" val="3238090680"/>
                    </a:ext>
                  </a:extLst>
                </a:gridCol>
              </a:tblGrid>
              <a:tr h="370840">
                <a:tc>
                  <a:txBody>
                    <a:bodyPr/>
                    <a:lstStyle/>
                    <a:p>
                      <a:r>
                        <a:rPr lang="en-US" dirty="0"/>
                        <a:t>Name</a:t>
                      </a:r>
                    </a:p>
                  </a:txBody>
                  <a:tcPr/>
                </a:tc>
                <a:tc>
                  <a:txBody>
                    <a:bodyPr/>
                    <a:lstStyle/>
                    <a:p>
                      <a:r>
                        <a:rPr lang="en-US" dirty="0"/>
                        <a:t>Operator</a:t>
                      </a:r>
                    </a:p>
                  </a:txBody>
                  <a:tcPr/>
                </a:tc>
                <a:tc>
                  <a:txBody>
                    <a:bodyPr/>
                    <a:lstStyle/>
                    <a:p>
                      <a:r>
                        <a:rPr lang="en-US" dirty="0"/>
                        <a:t>Definition</a:t>
                      </a:r>
                    </a:p>
                  </a:txBody>
                  <a:tcPr/>
                </a:tc>
                <a:extLst>
                  <a:ext uri="{0D108BD9-81ED-4DB2-BD59-A6C34878D82A}">
                    <a16:rowId xmlns:a16="http://schemas.microsoft.com/office/drawing/2014/main" val="2896108126"/>
                  </a:ext>
                </a:extLst>
              </a:tr>
              <a:tr h="370840">
                <a:tc>
                  <a:txBody>
                    <a:bodyPr/>
                    <a:lstStyle/>
                    <a:p>
                      <a:pPr marL="285750" indent="-285750">
                        <a:buFont typeface="Arial" panose="020B0604020202020204" pitchFamily="34" charset="0"/>
                        <a:buChar char="•"/>
                      </a:pPr>
                      <a:r>
                        <a:rPr lang="en-US" dirty="0"/>
                        <a:t>Multiplication</a:t>
                      </a:r>
                    </a:p>
                    <a:p>
                      <a:pPr marL="285750" indent="-285750">
                        <a:buFont typeface="Arial" panose="020B0604020202020204" pitchFamily="34" charset="0"/>
                        <a:buChar char="•"/>
                      </a:pPr>
                      <a:r>
                        <a:rPr lang="en-US" dirty="0"/>
                        <a:t>Division</a:t>
                      </a:r>
                    </a:p>
                    <a:p>
                      <a:pPr marL="285750" indent="-285750">
                        <a:buFont typeface="Arial" panose="020B0604020202020204" pitchFamily="34" charset="0"/>
                        <a:buChar char="•"/>
                      </a:pPr>
                      <a:r>
                        <a:rPr lang="en-US" dirty="0"/>
                        <a:t>Modulus</a:t>
                      </a:r>
                    </a:p>
                  </a:txBody>
                  <a:tcPr/>
                </a:tc>
                <a:tc>
                  <a:txBody>
                    <a:bodyPr/>
                    <a:lstStyle/>
                    <a:p>
                      <a:r>
                        <a:rPr lang="en-US" dirty="0"/>
                        <a:t>x * y</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x / y</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x % y</a:t>
                      </a:r>
                    </a:p>
                  </a:txBody>
                  <a:tcPr/>
                </a:tc>
                <a:tc>
                  <a:txBody>
                    <a:bodyPr/>
                    <a:lstStyle/>
                    <a:p>
                      <a:r>
                        <a:rPr lang="en-US" dirty="0"/>
                        <a:t>Return product after multiplying x and y</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Return quotient and remainder after dividing x by y</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Return remainder after x is divided by y.</a:t>
                      </a:r>
                    </a:p>
                  </a:txBody>
                  <a:tcPr/>
                </a:tc>
                <a:extLst>
                  <a:ext uri="{0D108BD9-81ED-4DB2-BD59-A6C34878D82A}">
                    <a16:rowId xmlns:a16="http://schemas.microsoft.com/office/drawing/2014/main" val="2676476840"/>
                  </a:ext>
                </a:extLst>
              </a:tr>
              <a:tr h="370840">
                <a:tc>
                  <a:txBody>
                    <a:bodyPr/>
                    <a:lstStyle/>
                    <a:p>
                      <a:pPr marL="285750" indent="-285750">
                        <a:buFont typeface="Arial" panose="020B0604020202020204" pitchFamily="34" charset="0"/>
                        <a:buChar char="•"/>
                      </a:pPr>
                      <a:r>
                        <a:rPr lang="en-US" dirty="0"/>
                        <a:t>Addition</a:t>
                      </a:r>
                    </a:p>
                    <a:p>
                      <a:pPr marL="285750" indent="-285750">
                        <a:buFont typeface="Arial" panose="020B0604020202020204" pitchFamily="34" charset="0"/>
                        <a:buChar char="•"/>
                      </a:pPr>
                      <a:r>
                        <a:rPr lang="en-US" dirty="0"/>
                        <a:t>Subtraction</a:t>
                      </a:r>
                    </a:p>
                  </a:txBody>
                  <a:tcPr/>
                </a:tc>
                <a:tc>
                  <a:txBody>
                    <a:bodyPr/>
                    <a:lstStyle/>
                    <a:p>
                      <a:r>
                        <a:rPr lang="en-US" dirty="0"/>
                        <a:t>x + y</a:t>
                      </a:r>
                    </a:p>
                    <a:p>
                      <a:r>
                        <a:rPr lang="en-US" dirty="0"/>
                        <a:t>x – y</a:t>
                      </a:r>
                    </a:p>
                  </a:txBody>
                  <a:tcPr/>
                </a:tc>
                <a:tc>
                  <a:txBody>
                    <a:bodyPr/>
                    <a:lstStyle/>
                    <a:p>
                      <a:r>
                        <a:rPr lang="en-US" dirty="0"/>
                        <a:t>Return sum of x and y</a:t>
                      </a:r>
                    </a:p>
                    <a:p>
                      <a:r>
                        <a:rPr lang="en-US" dirty="0"/>
                        <a:t>Return difference between x and y</a:t>
                      </a:r>
                    </a:p>
                  </a:txBody>
                  <a:tcPr/>
                </a:tc>
                <a:extLst>
                  <a:ext uri="{0D108BD9-81ED-4DB2-BD59-A6C34878D82A}">
                    <a16:rowId xmlns:a16="http://schemas.microsoft.com/office/drawing/2014/main" val="380921674"/>
                  </a:ext>
                </a:extLst>
              </a:tr>
              <a:tr h="370840">
                <a:tc>
                  <a:txBody>
                    <a:bodyPr/>
                    <a:lstStyle/>
                    <a:p>
                      <a:pPr marL="285750" indent="-285750">
                        <a:buFont typeface="Arial" panose="020B0604020202020204" pitchFamily="34" charset="0"/>
                        <a:buChar char="•"/>
                      </a:pPr>
                      <a:r>
                        <a:rPr lang="en-US" dirty="0"/>
                        <a:t>Greater than</a:t>
                      </a:r>
                    </a:p>
                    <a:p>
                      <a:pPr marL="285750" indent="-285750">
                        <a:buFont typeface="Arial" panose="020B0604020202020204" pitchFamily="34" charset="0"/>
                        <a:buChar char="•"/>
                      </a:pPr>
                      <a:r>
                        <a:rPr lang="en-US" dirty="0"/>
                        <a:t>Less than</a:t>
                      </a:r>
                    </a:p>
                    <a:p>
                      <a:pPr marL="285750" indent="-285750">
                        <a:buFont typeface="Arial" panose="020B0604020202020204" pitchFamily="34" charset="0"/>
                        <a:buChar char="•"/>
                      </a:pPr>
                      <a:r>
                        <a:rPr lang="en-US" dirty="0"/>
                        <a:t>Greater or equal than</a:t>
                      </a:r>
                    </a:p>
                    <a:p>
                      <a:pPr marL="285750" indent="-285750">
                        <a:buFont typeface="Arial" panose="020B0604020202020204" pitchFamily="34" charset="0"/>
                        <a:buChar char="•"/>
                      </a:pPr>
                      <a:r>
                        <a:rPr lang="en-US" dirty="0"/>
                        <a:t>Less or equal than</a:t>
                      </a:r>
                    </a:p>
                    <a:p>
                      <a:pPr marL="285750" indent="-285750">
                        <a:buFont typeface="Arial" panose="020B0604020202020204" pitchFamily="34" charset="0"/>
                        <a:buChar char="•"/>
                      </a:pPr>
                      <a:r>
                        <a:rPr lang="en-US" dirty="0"/>
                        <a:t>Instance of</a:t>
                      </a:r>
                    </a:p>
                  </a:txBody>
                  <a:tcPr/>
                </a:tc>
                <a:tc>
                  <a:txBody>
                    <a:bodyPr/>
                    <a:lstStyle/>
                    <a:p>
                      <a:r>
                        <a:rPr lang="en-US" dirty="0"/>
                        <a:t>x &gt; y</a:t>
                      </a:r>
                    </a:p>
                    <a:p>
                      <a:r>
                        <a:rPr lang="en-US" dirty="0"/>
                        <a:t>x &lt; y</a:t>
                      </a:r>
                    </a:p>
                    <a:p>
                      <a:r>
                        <a:rPr lang="en-US" dirty="0"/>
                        <a:t>x &gt;= y </a:t>
                      </a:r>
                    </a:p>
                    <a:p>
                      <a:r>
                        <a:rPr lang="en-US" dirty="0"/>
                        <a:t>x &lt;= y</a:t>
                      </a:r>
                    </a:p>
                    <a:p>
                      <a:r>
                        <a:rPr lang="en-US" dirty="0"/>
                        <a:t>x instanceof y</a:t>
                      </a:r>
                    </a:p>
                  </a:txBody>
                  <a:tcPr/>
                </a:tc>
                <a:tc>
                  <a:txBody>
                    <a:bodyPr/>
                    <a:lstStyle/>
                    <a:p>
                      <a:r>
                        <a:rPr lang="en-US" dirty="0"/>
                        <a:t>Returns true if x is greater than y.</a:t>
                      </a:r>
                    </a:p>
                    <a:p>
                      <a:r>
                        <a:rPr lang="en-US" dirty="0"/>
                        <a:t>Returns true if x is less than y.</a:t>
                      </a:r>
                    </a:p>
                    <a:p>
                      <a:r>
                        <a:rPr lang="en-US" dirty="0"/>
                        <a:t>Returns true if x is greater than or equal to y.</a:t>
                      </a:r>
                    </a:p>
                    <a:p>
                      <a:r>
                        <a:rPr lang="en-US" dirty="0"/>
                        <a:t>Returns true if x is less than or equal to y.</a:t>
                      </a:r>
                    </a:p>
                    <a:p>
                      <a:r>
                        <a:rPr lang="en-US" dirty="0"/>
                        <a:t>Returns true if x is a type derived from y.</a:t>
                      </a:r>
                    </a:p>
                  </a:txBody>
                  <a:tcPr/>
                </a:tc>
                <a:extLst>
                  <a:ext uri="{0D108BD9-81ED-4DB2-BD59-A6C34878D82A}">
                    <a16:rowId xmlns:a16="http://schemas.microsoft.com/office/drawing/2014/main" val="850552294"/>
                  </a:ext>
                </a:extLst>
              </a:tr>
              <a:tr h="370840">
                <a:tc>
                  <a:txBody>
                    <a:bodyPr/>
                    <a:lstStyle/>
                    <a:p>
                      <a:pPr marL="285750" indent="-285750">
                        <a:buFont typeface="Arial" panose="020B0604020202020204" pitchFamily="34" charset="0"/>
                        <a:buChar char="•"/>
                      </a:pPr>
                      <a:r>
                        <a:rPr lang="en-US" dirty="0"/>
                        <a:t>Equal to</a:t>
                      </a:r>
                    </a:p>
                    <a:p>
                      <a:pPr marL="285750" indent="-285750">
                        <a:buFont typeface="Arial" panose="020B0604020202020204" pitchFamily="34" charset="0"/>
                        <a:buChar char="•"/>
                      </a:pPr>
                      <a:r>
                        <a:rPr lang="en-US" dirty="0"/>
                        <a:t>Not equal to</a:t>
                      </a:r>
                    </a:p>
                  </a:txBody>
                  <a:tcPr/>
                </a:tc>
                <a:tc>
                  <a:txBody>
                    <a:bodyPr/>
                    <a:lstStyle/>
                    <a:p>
                      <a:r>
                        <a:rPr lang="en-US" dirty="0"/>
                        <a:t>x == y</a:t>
                      </a:r>
                    </a:p>
                    <a:p>
                      <a:r>
                        <a:rPr lang="en-US" dirty="0"/>
                        <a:t>x != y</a:t>
                      </a:r>
                    </a:p>
                  </a:txBody>
                  <a:tcPr/>
                </a:tc>
                <a:tc>
                  <a:txBody>
                    <a:bodyPr/>
                    <a:lstStyle/>
                    <a:p>
                      <a:r>
                        <a:rPr lang="en-US" dirty="0"/>
                        <a:t>Returns true if two values/objects are the same</a:t>
                      </a:r>
                    </a:p>
                    <a:p>
                      <a:r>
                        <a:rPr lang="en-US" dirty="0"/>
                        <a:t>Returns true if two values/objects are not the same</a:t>
                      </a:r>
                    </a:p>
                  </a:txBody>
                  <a:tcPr/>
                </a:tc>
                <a:extLst>
                  <a:ext uri="{0D108BD9-81ED-4DB2-BD59-A6C34878D82A}">
                    <a16:rowId xmlns:a16="http://schemas.microsoft.com/office/drawing/2014/main" val="2169682219"/>
                  </a:ext>
                </a:extLst>
              </a:tr>
              <a:tr h="370840">
                <a:tc>
                  <a:txBody>
                    <a:bodyPr/>
                    <a:lstStyle/>
                    <a:p>
                      <a:pPr marL="285750" indent="-285750">
                        <a:buFont typeface="Arial" panose="020B0604020202020204" pitchFamily="34" charset="0"/>
                        <a:buChar char="•"/>
                      </a:pPr>
                      <a:r>
                        <a:rPr lang="en-US" dirty="0"/>
                        <a:t>Logical AND</a:t>
                      </a:r>
                    </a:p>
                    <a:p>
                      <a:pPr marL="285750" indent="-285750">
                        <a:buFont typeface="Arial" panose="020B0604020202020204" pitchFamily="34" charset="0"/>
                        <a:buChar char="•"/>
                      </a:pPr>
                      <a:r>
                        <a:rPr lang="en-US" dirty="0"/>
                        <a:t>Logical OR</a:t>
                      </a:r>
                    </a:p>
                  </a:txBody>
                  <a:tcPr/>
                </a:tc>
                <a:tc>
                  <a:txBody>
                    <a:bodyPr/>
                    <a:lstStyle/>
                    <a:p>
                      <a:r>
                        <a:rPr lang="en-US" dirty="0"/>
                        <a:t>expr &amp; expr</a:t>
                      </a:r>
                    </a:p>
                    <a:p>
                      <a:r>
                        <a:rPr lang="en-US" dirty="0"/>
                        <a:t>expr | expr</a:t>
                      </a:r>
                    </a:p>
                  </a:txBody>
                  <a:tcPr/>
                </a:tc>
                <a:tc>
                  <a:txBody>
                    <a:bodyPr/>
                    <a:lstStyle/>
                    <a:p>
                      <a:r>
                        <a:rPr lang="en-US" dirty="0"/>
                        <a:t>Only returns true if both operands are true.</a:t>
                      </a:r>
                    </a:p>
                    <a:p>
                      <a:r>
                        <a:rPr lang="en-US" dirty="0"/>
                        <a:t>Only returns false if both operands are false.</a:t>
                      </a:r>
                    </a:p>
                  </a:txBody>
                  <a:tcPr/>
                </a:tc>
                <a:extLst>
                  <a:ext uri="{0D108BD9-81ED-4DB2-BD59-A6C34878D82A}">
                    <a16:rowId xmlns:a16="http://schemas.microsoft.com/office/drawing/2014/main" val="440045779"/>
                  </a:ext>
                </a:extLst>
              </a:tr>
              <a:tr h="370840">
                <a:tc>
                  <a:txBody>
                    <a:bodyPr/>
                    <a:lstStyle/>
                    <a:p>
                      <a:pPr marL="285750" indent="-285750">
                        <a:buFont typeface="Arial" panose="020B0604020202020204" pitchFamily="34" charset="0"/>
                        <a:buChar char="•"/>
                      </a:pPr>
                      <a:r>
                        <a:rPr lang="en-US" dirty="0"/>
                        <a:t>Shortcut AND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Shortcut OR</a:t>
                      </a:r>
                    </a:p>
                  </a:txBody>
                  <a:tcPr/>
                </a:tc>
                <a:tc>
                  <a:txBody>
                    <a:bodyPr/>
                    <a:lstStyle/>
                    <a:p>
                      <a:r>
                        <a:rPr lang="en-US" dirty="0"/>
                        <a:t>expr &amp;&amp; expr</a:t>
                      </a:r>
                    </a:p>
                    <a:p>
                      <a:endParaRPr lang="en-US" dirty="0"/>
                    </a:p>
                    <a:p>
                      <a:r>
                        <a:rPr lang="en-US" dirty="0"/>
                        <a:t>expr || expr</a:t>
                      </a:r>
                    </a:p>
                  </a:txBody>
                  <a:tcPr/>
                </a:tc>
                <a:tc>
                  <a:txBody>
                    <a:bodyPr/>
                    <a:lstStyle/>
                    <a:p>
                      <a:r>
                        <a:rPr lang="en-US" dirty="0"/>
                        <a:t>Same as logical AND; but skips second evaluation if first expression is false.</a:t>
                      </a:r>
                    </a:p>
                    <a:p>
                      <a:r>
                        <a:rPr lang="en-US" dirty="0"/>
                        <a:t>Same as logical OR; but skips second evaluation if first expression is true.</a:t>
                      </a:r>
                    </a:p>
                  </a:txBody>
                  <a:tcPr/>
                </a:tc>
                <a:extLst>
                  <a:ext uri="{0D108BD9-81ED-4DB2-BD59-A6C34878D82A}">
                    <a16:rowId xmlns:a16="http://schemas.microsoft.com/office/drawing/2014/main" val="1963867900"/>
                  </a:ext>
                </a:extLst>
              </a:tr>
            </a:tbl>
          </a:graphicData>
        </a:graphic>
      </p:graphicFrame>
    </p:spTree>
    <p:extLst>
      <p:ext uri="{BB962C8B-B14F-4D97-AF65-F5344CB8AC3E}">
        <p14:creationId xmlns:p14="http://schemas.microsoft.com/office/powerpoint/2010/main" val="31832401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97EDC-C968-4146-8EBD-666AE92291AA}"/>
              </a:ext>
            </a:extLst>
          </p:cNvPr>
          <p:cNvSpPr>
            <a:spLocks noGrp="1"/>
          </p:cNvSpPr>
          <p:nvPr>
            <p:ph type="title"/>
          </p:nvPr>
        </p:nvSpPr>
        <p:spPr/>
        <p:txBody>
          <a:bodyPr/>
          <a:lstStyle/>
          <a:p>
            <a:r>
              <a:rPr lang="en-US" dirty="0"/>
              <a:t>Assignment Operations</a:t>
            </a:r>
          </a:p>
        </p:txBody>
      </p:sp>
      <p:sp>
        <p:nvSpPr>
          <p:cNvPr id="4" name="Slide Number Placeholder 3">
            <a:extLst>
              <a:ext uri="{FF2B5EF4-FFF2-40B4-BE49-F238E27FC236}">
                <a16:creationId xmlns:a16="http://schemas.microsoft.com/office/drawing/2014/main" id="{7ABBEA9E-2FCF-4F4D-BD7A-D6F0C52BDB9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sym typeface="Arial"/>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sym typeface="Arial"/>
            </a:endParaRPr>
          </a:p>
        </p:txBody>
      </p:sp>
      <p:graphicFrame>
        <p:nvGraphicFramePr>
          <p:cNvPr id="7" name="Content Placeholder 4">
            <a:extLst>
              <a:ext uri="{FF2B5EF4-FFF2-40B4-BE49-F238E27FC236}">
                <a16:creationId xmlns:a16="http://schemas.microsoft.com/office/drawing/2014/main" id="{CF679FCA-F9FE-4369-8266-E1BEC2D7A21A}"/>
              </a:ext>
            </a:extLst>
          </p:cNvPr>
          <p:cNvGraphicFramePr>
            <a:graphicFrameLocks noGrp="1"/>
          </p:cNvGraphicFramePr>
          <p:nvPr>
            <p:ph idx="1"/>
          </p:nvPr>
        </p:nvGraphicFramePr>
        <p:xfrm>
          <a:off x="379950" y="3337711"/>
          <a:ext cx="8493655" cy="2814320"/>
        </p:xfrm>
        <a:graphic>
          <a:graphicData uri="http://schemas.openxmlformats.org/drawingml/2006/table">
            <a:tbl>
              <a:tblPr firstRow="1" bandRow="1">
                <a:tableStyleId>{5C22544A-7EE6-4342-B048-85BDC9FD1C3A}</a:tableStyleId>
              </a:tblPr>
              <a:tblGrid>
                <a:gridCol w="2301106">
                  <a:extLst>
                    <a:ext uri="{9D8B030D-6E8A-4147-A177-3AD203B41FA5}">
                      <a16:colId xmlns:a16="http://schemas.microsoft.com/office/drawing/2014/main" val="239001462"/>
                    </a:ext>
                  </a:extLst>
                </a:gridCol>
                <a:gridCol w="2414727">
                  <a:extLst>
                    <a:ext uri="{9D8B030D-6E8A-4147-A177-3AD203B41FA5}">
                      <a16:colId xmlns:a16="http://schemas.microsoft.com/office/drawing/2014/main" val="3916710713"/>
                    </a:ext>
                  </a:extLst>
                </a:gridCol>
                <a:gridCol w="3777822">
                  <a:extLst>
                    <a:ext uri="{9D8B030D-6E8A-4147-A177-3AD203B41FA5}">
                      <a16:colId xmlns:a16="http://schemas.microsoft.com/office/drawing/2014/main" val="3238090680"/>
                    </a:ext>
                  </a:extLst>
                </a:gridCol>
              </a:tblGrid>
              <a:tr h="370840">
                <a:tc>
                  <a:txBody>
                    <a:bodyPr/>
                    <a:lstStyle/>
                    <a:p>
                      <a:r>
                        <a:rPr lang="en-US" dirty="0"/>
                        <a:t>Name</a:t>
                      </a:r>
                    </a:p>
                  </a:txBody>
                  <a:tcPr/>
                </a:tc>
                <a:tc>
                  <a:txBody>
                    <a:bodyPr/>
                    <a:lstStyle/>
                    <a:p>
                      <a:r>
                        <a:rPr lang="en-US" dirty="0"/>
                        <a:t>Operator</a:t>
                      </a:r>
                    </a:p>
                  </a:txBody>
                  <a:tcPr/>
                </a:tc>
                <a:tc>
                  <a:txBody>
                    <a:bodyPr/>
                    <a:lstStyle/>
                    <a:p>
                      <a:r>
                        <a:rPr lang="en-US" dirty="0"/>
                        <a:t>Definition</a:t>
                      </a:r>
                    </a:p>
                  </a:txBody>
                  <a:tcPr/>
                </a:tc>
                <a:extLst>
                  <a:ext uri="{0D108BD9-81ED-4DB2-BD59-A6C34878D82A}">
                    <a16:rowId xmlns:a16="http://schemas.microsoft.com/office/drawing/2014/main" val="2896108126"/>
                  </a:ext>
                </a:extLst>
              </a:tr>
              <a:tr h="370840">
                <a:tc>
                  <a:txBody>
                    <a:bodyPr/>
                    <a:lstStyle/>
                    <a:p>
                      <a:r>
                        <a:rPr lang="en-US" dirty="0"/>
                        <a:t>Assignment Operator</a:t>
                      </a:r>
                    </a:p>
                  </a:txBody>
                  <a:tcPr/>
                </a:tc>
                <a:tc>
                  <a:txBody>
                    <a:bodyPr/>
                    <a:lstStyle/>
                    <a:p>
                      <a:r>
                        <a:rPr lang="en-US" dirty="0"/>
                        <a:t>x = y</a:t>
                      </a:r>
                    </a:p>
                  </a:txBody>
                  <a:tcPr/>
                </a:tc>
                <a:tc>
                  <a:txBody>
                    <a:bodyPr/>
                    <a:lstStyle/>
                    <a:p>
                      <a:r>
                        <a:rPr lang="en-US" dirty="0"/>
                        <a:t>Assign the value of y to x</a:t>
                      </a:r>
                    </a:p>
                  </a:txBody>
                  <a:tcPr/>
                </a:tc>
                <a:extLst>
                  <a:ext uri="{0D108BD9-81ED-4DB2-BD59-A6C34878D82A}">
                    <a16:rowId xmlns:a16="http://schemas.microsoft.com/office/drawing/2014/main" val="2676476840"/>
                  </a:ext>
                </a:extLst>
              </a:tr>
              <a:tr h="370840">
                <a:tc>
                  <a:txBody>
                    <a:bodyPr/>
                    <a:lstStyle/>
                    <a:p>
                      <a:r>
                        <a:rPr lang="en-US" dirty="0"/>
                        <a:t>Compound Assignment (addition)</a:t>
                      </a:r>
                    </a:p>
                  </a:txBody>
                  <a:tcPr/>
                </a:tc>
                <a:tc>
                  <a:txBody>
                    <a:bodyPr/>
                    <a:lstStyle/>
                    <a:p>
                      <a:r>
                        <a:rPr lang="en-US" dirty="0"/>
                        <a:t>x += y</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Shorthand for: x = x + y</a:t>
                      </a:r>
                    </a:p>
                  </a:txBody>
                  <a:tcPr/>
                </a:tc>
                <a:tc>
                  <a:txBody>
                    <a:bodyPr/>
                    <a:lstStyle/>
                    <a:p>
                      <a:r>
                        <a:rPr lang="en-US" dirty="0"/>
                        <a:t>Add x and y then reassign x to the new value</a:t>
                      </a:r>
                    </a:p>
                  </a:txBody>
                  <a:tcPr/>
                </a:tc>
                <a:extLst>
                  <a:ext uri="{0D108BD9-81ED-4DB2-BD59-A6C34878D82A}">
                    <a16:rowId xmlns:a16="http://schemas.microsoft.com/office/drawing/2014/main" val="380921674"/>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Compound Assignment (subtraction)</a:t>
                      </a:r>
                    </a:p>
                  </a:txBody>
                  <a:tcPr/>
                </a:tc>
                <a:tc>
                  <a:txBody>
                    <a:bodyPr/>
                    <a:lstStyle/>
                    <a:p>
                      <a:r>
                        <a:rPr lang="en-US" dirty="0"/>
                        <a:t>x -= y</a:t>
                      </a:r>
                    </a:p>
                    <a:p>
                      <a:r>
                        <a:rPr lang="en-US" dirty="0"/>
                        <a:t>Shorthand for: x = x - y</a:t>
                      </a:r>
                    </a:p>
                  </a:txBody>
                  <a:tcPr/>
                </a:tc>
                <a:tc>
                  <a:txBody>
                    <a:bodyPr/>
                    <a:lstStyle/>
                    <a:p>
                      <a:r>
                        <a:rPr lang="en-US" dirty="0"/>
                        <a:t>Subtract y from x then reassign x to the new value</a:t>
                      </a:r>
                    </a:p>
                  </a:txBody>
                  <a:tcPr/>
                </a:tc>
                <a:extLst>
                  <a:ext uri="{0D108BD9-81ED-4DB2-BD59-A6C34878D82A}">
                    <a16:rowId xmlns:a16="http://schemas.microsoft.com/office/drawing/2014/main" val="850552294"/>
                  </a:ext>
                </a:extLst>
              </a:tr>
              <a:tr h="370840">
                <a:tc>
                  <a:txBody>
                    <a:bodyPr/>
                    <a:lstStyle/>
                    <a:p>
                      <a:r>
                        <a:rPr lang="en-US" dirty="0"/>
                        <a:t>Compound Assignment (Multiplication)</a:t>
                      </a:r>
                    </a:p>
                  </a:txBody>
                  <a:tcPr/>
                </a:tc>
                <a:tc>
                  <a:txBody>
                    <a:bodyPr/>
                    <a:lstStyle/>
                    <a:p>
                      <a:r>
                        <a:rPr lang="en-US" dirty="0"/>
                        <a:t>x *= y</a:t>
                      </a:r>
                    </a:p>
                    <a:p>
                      <a:r>
                        <a:rPr lang="en-US" dirty="0"/>
                        <a:t>Shorthand for: x = x * y</a:t>
                      </a:r>
                    </a:p>
                  </a:txBody>
                  <a:tcPr/>
                </a:tc>
                <a:tc>
                  <a:txBody>
                    <a:bodyPr/>
                    <a:lstStyle/>
                    <a:p>
                      <a:r>
                        <a:rPr lang="en-US" dirty="0"/>
                        <a:t>Multiply x and y then reassign x to the new value</a:t>
                      </a:r>
                    </a:p>
                  </a:txBody>
                  <a:tcPr/>
                </a:tc>
                <a:extLst>
                  <a:ext uri="{0D108BD9-81ED-4DB2-BD59-A6C34878D82A}">
                    <a16:rowId xmlns:a16="http://schemas.microsoft.com/office/drawing/2014/main" val="2169682219"/>
                  </a:ext>
                </a:extLst>
              </a:tr>
              <a:tr h="370840">
                <a:tc>
                  <a:txBody>
                    <a:bodyPr/>
                    <a:lstStyle/>
                    <a:p>
                      <a:r>
                        <a:rPr lang="en-US" dirty="0"/>
                        <a:t>Compound Assignment (Division)</a:t>
                      </a:r>
                    </a:p>
                  </a:txBody>
                  <a:tcPr/>
                </a:tc>
                <a:tc>
                  <a:txBody>
                    <a:bodyPr/>
                    <a:lstStyle/>
                    <a:p>
                      <a:r>
                        <a:rPr lang="en-US" dirty="0"/>
                        <a:t>x /= y</a:t>
                      </a:r>
                    </a:p>
                    <a:p>
                      <a:r>
                        <a:rPr lang="en-US" dirty="0"/>
                        <a:t>Shorthand for: x = x / y</a:t>
                      </a:r>
                    </a:p>
                  </a:txBody>
                  <a:tcPr/>
                </a:tc>
                <a:tc>
                  <a:txBody>
                    <a:bodyPr/>
                    <a:lstStyle/>
                    <a:p>
                      <a:r>
                        <a:rPr lang="en-US" dirty="0"/>
                        <a:t>Divide x by y then reassign x to the new value</a:t>
                      </a:r>
                    </a:p>
                  </a:txBody>
                  <a:tcPr/>
                </a:tc>
                <a:extLst>
                  <a:ext uri="{0D108BD9-81ED-4DB2-BD59-A6C34878D82A}">
                    <a16:rowId xmlns:a16="http://schemas.microsoft.com/office/drawing/2014/main" val="440045779"/>
                  </a:ext>
                </a:extLst>
              </a:tr>
            </a:tbl>
          </a:graphicData>
        </a:graphic>
      </p:graphicFrame>
      <p:sp>
        <p:nvSpPr>
          <p:cNvPr id="5" name="Google Shape;226;p17">
            <a:extLst>
              <a:ext uri="{FF2B5EF4-FFF2-40B4-BE49-F238E27FC236}">
                <a16:creationId xmlns:a16="http://schemas.microsoft.com/office/drawing/2014/main" id="{4A3AC0B6-8F1D-4575-A274-B45752AA511F}"/>
              </a:ext>
            </a:extLst>
          </p:cNvPr>
          <p:cNvSpPr txBox="1">
            <a:spLocks/>
          </p:cNvSpPr>
          <p:nvPr/>
        </p:nvSpPr>
        <p:spPr>
          <a:xfrm>
            <a:off x="379950" y="1348402"/>
            <a:ext cx="8384100" cy="1596171"/>
          </a:xfrm>
          <a:prstGeom prst="rect">
            <a:avLst/>
          </a:prstGeom>
          <a:noFill/>
          <a:ln>
            <a:noFill/>
          </a:ln>
        </p:spPr>
        <p:txBody>
          <a:bodyPr spcFirstLastPara="1" wrap="square" lIns="91425" tIns="45700" rIns="91425" bIns="45700" anchor="t" anchorCtr="0">
            <a:normAutofit lnSpcReduction="10000"/>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342900" marR="0" lvl="0" indent="-342900" algn="l" defTabSz="914400" rtl="0" eaLnBrk="1" fontAlgn="auto" latinLnBrk="0" hangingPunct="1">
              <a:lnSpc>
                <a:spcPct val="90000"/>
              </a:lnSpc>
              <a:spcBef>
                <a:spcPts val="0"/>
              </a:spcBef>
              <a:spcAft>
                <a:spcPts val="0"/>
              </a:spcAft>
              <a:buClr>
                <a:srgbClr val="F36A25"/>
              </a:buClr>
              <a:buSzPts val="2800"/>
              <a:buFont typeface="Arial"/>
              <a:buChar char="•"/>
              <a:tabLst/>
              <a:defRPr/>
            </a:pPr>
            <a:r>
              <a:rPr kumimoji="0" lang="en-US" sz="2400" b="0" i="0" u="none" strike="noStrike" kern="0" cap="none" spc="0" normalizeH="0" baseline="0" noProof="0" dirty="0">
                <a:ln>
                  <a:noFill/>
                </a:ln>
                <a:solidFill>
                  <a:srgbClr val="474C55"/>
                </a:solidFill>
                <a:effectLst/>
                <a:uLnTx/>
                <a:uFillTx/>
                <a:latin typeface="Arial"/>
                <a:cs typeface="Arial"/>
                <a:sym typeface="Arial"/>
              </a:rPr>
              <a:t>Note that all Assignment operations have the same level of precedence. Though it can be said that assignment operators are “binary operations”, that is not completely accurate… They are better described as their own category.</a:t>
            </a:r>
          </a:p>
        </p:txBody>
      </p:sp>
    </p:spTree>
    <p:extLst>
      <p:ext uri="{BB962C8B-B14F-4D97-AF65-F5344CB8AC3E}">
        <p14:creationId xmlns:p14="http://schemas.microsoft.com/office/powerpoint/2010/main" val="3904708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6"/>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Java Integer Division</a:t>
            </a:r>
            <a:endParaRPr/>
          </a:p>
        </p:txBody>
      </p:sp>
      <p:sp>
        <p:nvSpPr>
          <p:cNvPr id="219" name="Google Shape;219;p16"/>
          <p:cNvSpPr txBox="1">
            <a:spLocks noGrp="1"/>
          </p:cNvSpPr>
          <p:nvPr>
            <p:ph type="body" idx="1"/>
          </p:nvPr>
        </p:nvSpPr>
        <p:spPr>
          <a:xfrm>
            <a:off x="380009" y="1481446"/>
            <a:ext cx="8604419" cy="4525963"/>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p>
            <a:pPr marL="457200" lvl="1" indent="0" algn="l" rtl="0">
              <a:lnSpc>
                <a:spcPct val="90000"/>
              </a:lnSpc>
              <a:spcBef>
                <a:spcPts val="480"/>
              </a:spcBef>
              <a:spcAft>
                <a:spcPts val="0"/>
              </a:spcAft>
              <a:buSzPts val="2400"/>
              <a:buNone/>
            </a:pPr>
            <a:r>
              <a:rPr lang="en-US" dirty="0">
                <a:latin typeface="Courier New" panose="02070309020205020404" pitchFamily="49" charset="0"/>
                <a:cs typeface="Courier New" panose="02070309020205020404" pitchFamily="49" charset="0"/>
              </a:rPr>
              <a:t>public class </a:t>
            </a:r>
            <a:r>
              <a:rPr lang="en-US" dirty="0" err="1">
                <a:latin typeface="Courier New" panose="02070309020205020404" pitchFamily="49" charset="0"/>
                <a:cs typeface="Courier New" panose="02070309020205020404" pitchFamily="49" charset="0"/>
              </a:rPr>
              <a:t>IntegerDivisionExample</a:t>
            </a:r>
            <a:r>
              <a:rPr lang="en-US" dirty="0">
                <a:latin typeface="Courier New" panose="02070309020205020404" pitchFamily="49" charset="0"/>
                <a:cs typeface="Courier New" panose="02070309020205020404" pitchFamily="49" charset="0"/>
              </a:rPr>
              <a:t> {</a:t>
            </a:r>
          </a:p>
          <a:p>
            <a:pPr marL="457200" lvl="1" indent="0" algn="l" rtl="0">
              <a:lnSpc>
                <a:spcPct val="90000"/>
              </a:lnSpc>
              <a:spcBef>
                <a:spcPts val="480"/>
              </a:spcBef>
              <a:spcAft>
                <a:spcPts val="0"/>
              </a:spcAft>
              <a:buSzPts val="2400"/>
              <a:buNone/>
            </a:pPr>
            <a:endParaRPr lang="en-US" dirty="0">
              <a:latin typeface="Courier New" panose="02070309020205020404" pitchFamily="49" charset="0"/>
              <a:cs typeface="Courier New" panose="02070309020205020404" pitchFamily="49" charset="0"/>
            </a:endParaRPr>
          </a:p>
          <a:p>
            <a:pPr marL="457200" lvl="1" indent="0" algn="l" rtl="0">
              <a:lnSpc>
                <a:spcPct val="90000"/>
              </a:lnSpc>
              <a:spcBef>
                <a:spcPts val="480"/>
              </a:spcBef>
              <a:spcAft>
                <a:spcPts val="0"/>
              </a:spcAft>
              <a:buSzPts val="2400"/>
              <a:buNone/>
            </a:pPr>
            <a:r>
              <a:rPr lang="en-US" dirty="0">
                <a:latin typeface="Courier New" panose="02070309020205020404" pitchFamily="49" charset="0"/>
                <a:cs typeface="Courier New" panose="02070309020205020404" pitchFamily="49" charset="0"/>
              </a:rPr>
              <a:t>	public static void main(String[] </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 {</a:t>
            </a:r>
          </a:p>
          <a:p>
            <a:pPr marL="457200" lvl="1" indent="0" algn="l" rtl="0">
              <a:lnSpc>
                <a:spcPct val="90000"/>
              </a:lnSpc>
              <a:spcBef>
                <a:spcPts val="480"/>
              </a:spcBef>
              <a:spcAft>
                <a:spcPts val="0"/>
              </a:spcAft>
              <a:buSzPts val="2400"/>
              <a:buNone/>
            </a:pPr>
            <a:endParaRPr lang="en-US" dirty="0">
              <a:latin typeface="Courier New" panose="02070309020205020404" pitchFamily="49" charset="0"/>
              <a:cs typeface="Courier New" panose="02070309020205020404" pitchFamily="49" charset="0"/>
            </a:endParaRPr>
          </a:p>
          <a:p>
            <a:pPr marL="457200" lvl="1" indent="0" algn="l" rtl="0">
              <a:lnSpc>
                <a:spcPct val="90000"/>
              </a:lnSpc>
              <a:spcBef>
                <a:spcPts val="480"/>
              </a:spcBef>
              <a:spcAft>
                <a:spcPts val="0"/>
              </a:spcAft>
              <a:buSzPts val="2400"/>
              <a:buNone/>
            </a:pPr>
            <a:r>
              <a:rPr lang="en-US" dirty="0">
                <a:latin typeface="Courier New" panose="02070309020205020404" pitchFamily="49" charset="0"/>
                <a:cs typeface="Courier New" panose="02070309020205020404" pitchFamily="49" charset="0"/>
              </a:rPr>
              <a:t>		</a:t>
            </a:r>
          </a:p>
          <a:p>
            <a:pPr marL="457200" lvl="1" indent="0" algn="l" rtl="0">
              <a:lnSpc>
                <a:spcPct val="90000"/>
              </a:lnSpc>
              <a:spcBef>
                <a:spcPts val="480"/>
              </a:spcBef>
              <a:spcAft>
                <a:spcPts val="0"/>
              </a:spcAft>
              <a:buSzPts val="2400"/>
              <a:buNone/>
            </a:pPr>
            <a:endParaRPr lang="en-US" dirty="0">
              <a:latin typeface="Courier New" panose="02070309020205020404" pitchFamily="49" charset="0"/>
              <a:cs typeface="Courier New" panose="02070309020205020404" pitchFamily="49" charset="0"/>
            </a:endParaRPr>
          </a:p>
          <a:p>
            <a:pPr marL="457200" lvl="1" indent="0" algn="l" rtl="0">
              <a:lnSpc>
                <a:spcPct val="90000"/>
              </a:lnSpc>
              <a:spcBef>
                <a:spcPts val="480"/>
              </a:spcBef>
              <a:spcAft>
                <a:spcPts val="0"/>
              </a:spcAft>
              <a:buSzPts val="2400"/>
              <a:buNone/>
            </a:pPr>
            <a:endParaRPr lang="en-US" dirty="0">
              <a:latin typeface="Courier New" panose="02070309020205020404" pitchFamily="49" charset="0"/>
              <a:cs typeface="Courier New" panose="02070309020205020404" pitchFamily="49" charset="0"/>
            </a:endParaRPr>
          </a:p>
          <a:p>
            <a:pPr marL="457200" lvl="1" indent="0" algn="l" rtl="0">
              <a:lnSpc>
                <a:spcPct val="90000"/>
              </a:lnSpc>
              <a:spcBef>
                <a:spcPts val="480"/>
              </a:spcBef>
              <a:spcAft>
                <a:spcPts val="0"/>
              </a:spcAft>
              <a:buSzPts val="2400"/>
              <a:buNone/>
            </a:pPr>
            <a:endParaRPr lang="en-US" dirty="0">
              <a:latin typeface="Courier New" panose="02070309020205020404" pitchFamily="49" charset="0"/>
              <a:cs typeface="Courier New" panose="02070309020205020404" pitchFamily="49" charset="0"/>
            </a:endParaRPr>
          </a:p>
          <a:p>
            <a:pPr marL="457200" lvl="1" indent="0" algn="l" rtl="0">
              <a:lnSpc>
                <a:spcPct val="90000"/>
              </a:lnSpc>
              <a:spcBef>
                <a:spcPts val="480"/>
              </a:spcBef>
              <a:spcAft>
                <a:spcPts val="0"/>
              </a:spcAft>
              <a:buSzPts val="2400"/>
              <a:buNone/>
            </a:pPr>
            <a:endParaRPr lang="en-US" dirty="0">
              <a:latin typeface="Courier New" panose="02070309020205020404" pitchFamily="49" charset="0"/>
              <a:cs typeface="Courier New" panose="02070309020205020404" pitchFamily="49" charset="0"/>
            </a:endParaRPr>
          </a:p>
          <a:p>
            <a:pPr marL="457200" lvl="1" indent="0" algn="l" rtl="0">
              <a:lnSpc>
                <a:spcPct val="90000"/>
              </a:lnSpc>
              <a:spcBef>
                <a:spcPts val="480"/>
              </a:spcBef>
              <a:spcAft>
                <a:spcPts val="0"/>
              </a:spcAft>
              <a:buSzPts val="2400"/>
              <a:buNone/>
            </a:pPr>
            <a:r>
              <a:rPr lang="en-US" dirty="0">
                <a:latin typeface="Courier New" panose="02070309020205020404" pitchFamily="49" charset="0"/>
                <a:cs typeface="Courier New" panose="02070309020205020404" pitchFamily="49" charset="0"/>
              </a:rPr>
              <a:t>	}</a:t>
            </a:r>
          </a:p>
          <a:p>
            <a:pPr marL="457200" lvl="1" indent="0" algn="l" rtl="0">
              <a:lnSpc>
                <a:spcPct val="90000"/>
              </a:lnSpc>
              <a:spcBef>
                <a:spcPts val="480"/>
              </a:spcBef>
              <a:spcAft>
                <a:spcPts val="0"/>
              </a:spcAft>
              <a:buSzPts val="2400"/>
              <a:buNone/>
            </a:pPr>
            <a:r>
              <a:rPr lang="en-US" dirty="0">
                <a:latin typeface="Courier New" panose="02070309020205020404" pitchFamily="49" charset="0"/>
                <a:cs typeface="Courier New" panose="02070309020205020404" pitchFamily="49" charset="0"/>
              </a:rPr>
              <a:t>}</a:t>
            </a:r>
          </a:p>
        </p:txBody>
      </p:sp>
      <p:sp>
        <p:nvSpPr>
          <p:cNvPr id="220" name="Google Shape;220;p16"/>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sp>
        <p:nvSpPr>
          <p:cNvPr id="3" name="Rectangle 2">
            <a:extLst>
              <a:ext uri="{FF2B5EF4-FFF2-40B4-BE49-F238E27FC236}">
                <a16:creationId xmlns:a16="http://schemas.microsoft.com/office/drawing/2014/main" id="{8F757C1E-EF81-45A3-B611-E59CAFDD9547}"/>
              </a:ext>
            </a:extLst>
          </p:cNvPr>
          <p:cNvSpPr/>
          <p:nvPr/>
        </p:nvSpPr>
        <p:spPr>
          <a:xfrm>
            <a:off x="1729818" y="2526658"/>
            <a:ext cx="5638648" cy="1227003"/>
          </a:xfrm>
          <a:prstGeom prst="rect">
            <a:avLst/>
          </a:prstGeom>
        </p:spPr>
        <p:txBody>
          <a:bodyPr wrap="square">
            <a:spAutoFit/>
          </a:bodyPr>
          <a:lstStyle/>
          <a:p>
            <a:pPr marL="457200" lvl="1">
              <a:lnSpc>
                <a:spcPct val="90000"/>
              </a:lnSpc>
              <a:spcBef>
                <a:spcPts val="480"/>
              </a:spcBef>
              <a:buClr>
                <a:srgbClr val="F36A25"/>
              </a:buClr>
              <a:buSzPts val="2400"/>
            </a:pPr>
            <a:r>
              <a:rPr lang="en-US" sz="2400" dirty="0">
                <a:solidFill>
                  <a:srgbClr val="474C55"/>
                </a:solidFill>
                <a:latin typeface="Courier New" panose="02070309020205020404" pitchFamily="49" charset="0"/>
                <a:cs typeface="Courier New" panose="02070309020205020404" pitchFamily="49" charset="0"/>
              </a:rPr>
              <a:t>	</a:t>
            </a:r>
          </a:p>
          <a:p>
            <a:pPr marL="457200" lvl="1">
              <a:lnSpc>
                <a:spcPct val="90000"/>
              </a:lnSpc>
              <a:spcBef>
                <a:spcPts val="480"/>
              </a:spcBef>
              <a:buClr>
                <a:srgbClr val="F36A25"/>
              </a:buClr>
              <a:buSzPts val="2400"/>
            </a:pPr>
            <a:r>
              <a:rPr lang="en-US" sz="2400" dirty="0">
                <a:solidFill>
                  <a:srgbClr val="474C55"/>
                </a:solidFill>
                <a:latin typeface="Courier New" panose="02070309020205020404" pitchFamily="49" charset="0"/>
                <a:cs typeface="Courier New" panose="02070309020205020404" pitchFamily="49" charset="0"/>
              </a:rPr>
              <a:t>int result = 3/2;</a:t>
            </a:r>
          </a:p>
          <a:p>
            <a:pPr marL="457200" lvl="1">
              <a:lnSpc>
                <a:spcPct val="90000"/>
              </a:lnSpc>
              <a:spcBef>
                <a:spcPts val="480"/>
              </a:spcBef>
              <a:buClr>
                <a:srgbClr val="F36A25"/>
              </a:buClr>
              <a:buSzPts val="2400"/>
            </a:pPr>
            <a:r>
              <a:rPr lang="en-US" sz="2400" dirty="0" err="1">
                <a:solidFill>
                  <a:srgbClr val="474C55"/>
                </a:solidFill>
                <a:latin typeface="Courier New" panose="02070309020205020404" pitchFamily="49" charset="0"/>
                <a:cs typeface="Courier New" panose="02070309020205020404" pitchFamily="49" charset="0"/>
              </a:rPr>
              <a:t>System.out.println</a:t>
            </a:r>
            <a:r>
              <a:rPr lang="en-US" sz="2400" dirty="0">
                <a:solidFill>
                  <a:srgbClr val="474C55"/>
                </a:solidFill>
                <a:latin typeface="Courier New" panose="02070309020205020404" pitchFamily="49" charset="0"/>
                <a:cs typeface="Courier New" panose="02070309020205020404" pitchFamily="49" charset="0"/>
              </a:rPr>
              <a:t>(result); </a:t>
            </a:r>
          </a:p>
        </p:txBody>
      </p:sp>
      <p:grpSp>
        <p:nvGrpSpPr>
          <p:cNvPr id="8" name="Group 7">
            <a:extLst>
              <a:ext uri="{FF2B5EF4-FFF2-40B4-BE49-F238E27FC236}">
                <a16:creationId xmlns:a16="http://schemas.microsoft.com/office/drawing/2014/main" id="{35C6BAC9-8C33-4803-BA72-DBEEC3ACDD25}"/>
              </a:ext>
            </a:extLst>
          </p:cNvPr>
          <p:cNvGrpSpPr/>
          <p:nvPr/>
        </p:nvGrpSpPr>
        <p:grpSpPr>
          <a:xfrm>
            <a:off x="3991019" y="4351293"/>
            <a:ext cx="4675694" cy="876692"/>
            <a:chOff x="3877898" y="4351293"/>
            <a:chExt cx="4675694" cy="876692"/>
          </a:xfrm>
        </p:grpSpPr>
        <p:sp>
          <p:nvSpPr>
            <p:cNvPr id="4" name="Rectangle 3">
              <a:extLst>
                <a:ext uri="{FF2B5EF4-FFF2-40B4-BE49-F238E27FC236}">
                  <a16:creationId xmlns:a16="http://schemas.microsoft.com/office/drawing/2014/main" id="{5E03B999-EE88-4731-999B-B6BD2D784C03}"/>
                </a:ext>
              </a:extLst>
            </p:cNvPr>
            <p:cNvSpPr/>
            <p:nvPr/>
          </p:nvSpPr>
          <p:spPr>
            <a:xfrm>
              <a:off x="3877898" y="4351293"/>
              <a:ext cx="4675694" cy="876692"/>
            </a:xfrm>
            <a:prstGeom prst="rect">
              <a:avLst/>
            </a:prstGeom>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600" dirty="0">
                  <a:ln w="0"/>
                  <a:solidFill>
                    <a:schemeClr val="tx1"/>
                  </a:solidFill>
                  <a:effectLst>
                    <a:outerShdw blurRad="38100" dist="19050" dir="2700000" algn="tl" rotWithShape="0">
                      <a:schemeClr val="dk1">
                        <a:alpha val="40000"/>
                      </a:schemeClr>
                    </a:outerShdw>
                  </a:effectLst>
                </a:rPr>
                <a:t>Console Output: </a:t>
              </a:r>
            </a:p>
            <a:p>
              <a:endParaRPr lang="en-US" sz="1600" dirty="0">
                <a:ln w="0"/>
                <a:solidFill>
                  <a:schemeClr val="tx1"/>
                </a:solidFill>
                <a:effectLst>
                  <a:outerShdw blurRad="38100" dist="19050" dir="2700000" algn="tl" rotWithShape="0">
                    <a:schemeClr val="dk1">
                      <a:alpha val="40000"/>
                    </a:schemeClr>
                  </a:outerShdw>
                </a:effectLst>
              </a:endParaRPr>
            </a:p>
            <a:p>
              <a:r>
                <a:rPr lang="en-US" sz="1600" dirty="0">
                  <a:ln w="0"/>
                  <a:solidFill>
                    <a:schemeClr val="tx1"/>
                  </a:solidFill>
                  <a:effectLst>
                    <a:outerShdw blurRad="38100" dist="19050" dir="2700000" algn="tl" rotWithShape="0">
                      <a:schemeClr val="dk1">
                        <a:alpha val="40000"/>
                      </a:schemeClr>
                    </a:outerShdw>
                  </a:effectLst>
                </a:rPr>
                <a:t>1</a:t>
              </a:r>
            </a:p>
          </p:txBody>
        </p:sp>
        <p:cxnSp>
          <p:nvCxnSpPr>
            <p:cNvPr id="6" name="Straight Connector 5">
              <a:extLst>
                <a:ext uri="{FF2B5EF4-FFF2-40B4-BE49-F238E27FC236}">
                  <a16:creationId xmlns:a16="http://schemas.microsoft.com/office/drawing/2014/main" id="{06F04980-A96A-4308-A498-F346A5B2795E}"/>
                </a:ext>
              </a:extLst>
            </p:cNvPr>
            <p:cNvCxnSpPr/>
            <p:nvPr/>
          </p:nvCxnSpPr>
          <p:spPr>
            <a:xfrm>
              <a:off x="3877898" y="4789639"/>
              <a:ext cx="4675694" cy="0"/>
            </a:xfrm>
            <a:prstGeom prst="line">
              <a:avLst/>
            </a:prstGeom>
            <a:ln/>
          </p:spPr>
          <p:style>
            <a:lnRef idx="1">
              <a:schemeClr val="accent6"/>
            </a:lnRef>
            <a:fillRef idx="2">
              <a:schemeClr val="accent6"/>
            </a:fillRef>
            <a:effectRef idx="1">
              <a:schemeClr val="accent6"/>
            </a:effectRef>
            <a:fontRef idx="minor">
              <a:schemeClr val="dk1"/>
            </a:fontRef>
          </p:style>
        </p:cxnSp>
      </p:grpSp>
    </p:spTree>
    <p:extLst>
      <p:ext uri="{BB962C8B-B14F-4D97-AF65-F5344CB8AC3E}">
        <p14:creationId xmlns:p14="http://schemas.microsoft.com/office/powerpoint/2010/main" val="18401284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9">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9">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9">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9">
                                            <p:txEl>
                                              <p:pRg st="9" end="9"/>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9">
                                            <p:txEl>
                                              <p:pRg st="10" end="1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 grpId="0" uiExpand="1" build="p" animBg="1"/>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Java Integer Division</a:t>
            </a:r>
            <a:endParaRPr/>
          </a:p>
        </p:txBody>
      </p:sp>
      <p:sp>
        <p:nvSpPr>
          <p:cNvPr id="219" name="Google Shape;219;p16"/>
          <p:cNvSpPr txBox="1">
            <a:spLocks noGrp="1"/>
          </p:cNvSpPr>
          <p:nvPr>
            <p:ph type="body" idx="1"/>
          </p:nvPr>
        </p:nvSpPr>
        <p:spPr>
          <a:xfrm>
            <a:off x="380010" y="1481445"/>
            <a:ext cx="8604418" cy="4525963"/>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p>
            <a:pPr marL="457200" lvl="1" indent="0" algn="l" rtl="0">
              <a:lnSpc>
                <a:spcPct val="90000"/>
              </a:lnSpc>
              <a:spcBef>
                <a:spcPts val="480"/>
              </a:spcBef>
              <a:spcAft>
                <a:spcPts val="0"/>
              </a:spcAft>
              <a:buSzPts val="2400"/>
              <a:buNone/>
            </a:pPr>
            <a:r>
              <a:rPr lang="en-US" dirty="0">
                <a:latin typeface="Courier New" panose="02070309020205020404" pitchFamily="49" charset="0"/>
                <a:cs typeface="Courier New" panose="02070309020205020404" pitchFamily="49" charset="0"/>
              </a:rPr>
              <a:t>public class </a:t>
            </a:r>
            <a:r>
              <a:rPr lang="en-US" dirty="0" err="1">
                <a:latin typeface="Courier New" panose="02070309020205020404" pitchFamily="49" charset="0"/>
                <a:cs typeface="Courier New" panose="02070309020205020404" pitchFamily="49" charset="0"/>
              </a:rPr>
              <a:t>IntegerDivisionExample</a:t>
            </a:r>
            <a:r>
              <a:rPr lang="en-US" dirty="0">
                <a:latin typeface="Courier New" panose="02070309020205020404" pitchFamily="49" charset="0"/>
                <a:cs typeface="Courier New" panose="02070309020205020404" pitchFamily="49" charset="0"/>
              </a:rPr>
              <a:t> {</a:t>
            </a:r>
          </a:p>
          <a:p>
            <a:pPr marL="457200" lvl="1" indent="0" algn="l" rtl="0">
              <a:lnSpc>
                <a:spcPct val="90000"/>
              </a:lnSpc>
              <a:spcBef>
                <a:spcPts val="480"/>
              </a:spcBef>
              <a:spcAft>
                <a:spcPts val="0"/>
              </a:spcAft>
              <a:buSzPts val="2400"/>
              <a:buNone/>
            </a:pPr>
            <a:endParaRPr lang="en-US" dirty="0">
              <a:latin typeface="Courier New" panose="02070309020205020404" pitchFamily="49" charset="0"/>
              <a:cs typeface="Courier New" panose="02070309020205020404" pitchFamily="49" charset="0"/>
            </a:endParaRPr>
          </a:p>
          <a:p>
            <a:pPr marL="457200" lvl="1" indent="0" algn="l" rtl="0">
              <a:lnSpc>
                <a:spcPct val="90000"/>
              </a:lnSpc>
              <a:spcBef>
                <a:spcPts val="480"/>
              </a:spcBef>
              <a:spcAft>
                <a:spcPts val="0"/>
              </a:spcAft>
              <a:buSzPts val="2400"/>
              <a:buNone/>
            </a:pPr>
            <a:r>
              <a:rPr lang="en-US" dirty="0">
                <a:latin typeface="Courier New" panose="02070309020205020404" pitchFamily="49" charset="0"/>
                <a:cs typeface="Courier New" panose="02070309020205020404" pitchFamily="49" charset="0"/>
              </a:rPr>
              <a:t>	public static void main(String[] </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 {</a:t>
            </a:r>
          </a:p>
          <a:p>
            <a:pPr marL="457200" lvl="1" indent="0" algn="l" rtl="0">
              <a:lnSpc>
                <a:spcPct val="90000"/>
              </a:lnSpc>
              <a:spcBef>
                <a:spcPts val="480"/>
              </a:spcBef>
              <a:spcAft>
                <a:spcPts val="0"/>
              </a:spcAft>
              <a:buSzPts val="2400"/>
              <a:buNone/>
            </a:pPr>
            <a:endParaRPr lang="en-US" dirty="0">
              <a:latin typeface="Courier New" panose="02070309020205020404" pitchFamily="49" charset="0"/>
              <a:cs typeface="Courier New" panose="02070309020205020404" pitchFamily="49" charset="0"/>
            </a:endParaRPr>
          </a:p>
          <a:p>
            <a:pPr marL="457200" lvl="1" indent="0" algn="l" rtl="0">
              <a:lnSpc>
                <a:spcPct val="90000"/>
              </a:lnSpc>
              <a:spcBef>
                <a:spcPts val="480"/>
              </a:spcBef>
              <a:spcAft>
                <a:spcPts val="0"/>
              </a:spcAft>
              <a:buSzPts val="2400"/>
              <a:buNone/>
            </a:pPr>
            <a:r>
              <a:rPr lang="en-US" dirty="0">
                <a:latin typeface="Courier New" panose="02070309020205020404" pitchFamily="49" charset="0"/>
                <a:cs typeface="Courier New" panose="02070309020205020404" pitchFamily="49" charset="0"/>
              </a:rPr>
              <a:t>		</a:t>
            </a:r>
          </a:p>
          <a:p>
            <a:pPr marL="457200" lvl="1" indent="0" algn="l" rtl="0">
              <a:lnSpc>
                <a:spcPct val="90000"/>
              </a:lnSpc>
              <a:spcBef>
                <a:spcPts val="480"/>
              </a:spcBef>
              <a:spcAft>
                <a:spcPts val="0"/>
              </a:spcAft>
              <a:buSzPts val="2400"/>
              <a:buNone/>
            </a:pPr>
            <a:endParaRPr lang="en-US" dirty="0">
              <a:latin typeface="Courier New" panose="02070309020205020404" pitchFamily="49" charset="0"/>
              <a:cs typeface="Courier New" panose="02070309020205020404" pitchFamily="49" charset="0"/>
            </a:endParaRPr>
          </a:p>
          <a:p>
            <a:pPr marL="457200" lvl="1" indent="0" algn="l" rtl="0">
              <a:lnSpc>
                <a:spcPct val="90000"/>
              </a:lnSpc>
              <a:spcBef>
                <a:spcPts val="480"/>
              </a:spcBef>
              <a:spcAft>
                <a:spcPts val="0"/>
              </a:spcAft>
              <a:buSzPts val="2400"/>
              <a:buNone/>
            </a:pPr>
            <a:endParaRPr lang="en-US" dirty="0">
              <a:latin typeface="Courier New" panose="02070309020205020404" pitchFamily="49" charset="0"/>
              <a:cs typeface="Courier New" panose="02070309020205020404" pitchFamily="49" charset="0"/>
            </a:endParaRPr>
          </a:p>
          <a:p>
            <a:pPr marL="457200" lvl="1" indent="0" algn="l" rtl="0">
              <a:lnSpc>
                <a:spcPct val="90000"/>
              </a:lnSpc>
              <a:spcBef>
                <a:spcPts val="480"/>
              </a:spcBef>
              <a:spcAft>
                <a:spcPts val="0"/>
              </a:spcAft>
              <a:buSzPts val="2400"/>
              <a:buNone/>
            </a:pPr>
            <a:endParaRPr lang="en-US" dirty="0">
              <a:latin typeface="Courier New" panose="02070309020205020404" pitchFamily="49" charset="0"/>
              <a:cs typeface="Courier New" panose="02070309020205020404" pitchFamily="49" charset="0"/>
            </a:endParaRPr>
          </a:p>
          <a:p>
            <a:pPr marL="457200" lvl="1" indent="0" algn="l" rtl="0">
              <a:lnSpc>
                <a:spcPct val="90000"/>
              </a:lnSpc>
              <a:spcBef>
                <a:spcPts val="480"/>
              </a:spcBef>
              <a:spcAft>
                <a:spcPts val="0"/>
              </a:spcAft>
              <a:buSzPts val="2400"/>
              <a:buNone/>
            </a:pPr>
            <a:endParaRPr lang="en-US" dirty="0">
              <a:latin typeface="Courier New" panose="02070309020205020404" pitchFamily="49" charset="0"/>
              <a:cs typeface="Courier New" panose="02070309020205020404" pitchFamily="49" charset="0"/>
            </a:endParaRPr>
          </a:p>
          <a:p>
            <a:pPr marL="457200" lvl="1" indent="0" algn="l" rtl="0">
              <a:lnSpc>
                <a:spcPct val="90000"/>
              </a:lnSpc>
              <a:spcBef>
                <a:spcPts val="480"/>
              </a:spcBef>
              <a:spcAft>
                <a:spcPts val="0"/>
              </a:spcAft>
              <a:buSzPts val="2400"/>
              <a:buNone/>
            </a:pPr>
            <a:r>
              <a:rPr lang="en-US" dirty="0">
                <a:latin typeface="Courier New" panose="02070309020205020404" pitchFamily="49" charset="0"/>
                <a:cs typeface="Courier New" panose="02070309020205020404" pitchFamily="49" charset="0"/>
              </a:rPr>
              <a:t>	}</a:t>
            </a:r>
          </a:p>
          <a:p>
            <a:pPr marL="457200" lvl="1" indent="0" algn="l" rtl="0">
              <a:lnSpc>
                <a:spcPct val="90000"/>
              </a:lnSpc>
              <a:spcBef>
                <a:spcPts val="480"/>
              </a:spcBef>
              <a:spcAft>
                <a:spcPts val="0"/>
              </a:spcAft>
              <a:buSzPts val="2400"/>
              <a:buNone/>
            </a:pPr>
            <a:r>
              <a:rPr lang="en-US" dirty="0">
                <a:latin typeface="Courier New" panose="02070309020205020404" pitchFamily="49" charset="0"/>
                <a:cs typeface="Courier New" panose="02070309020205020404" pitchFamily="49" charset="0"/>
              </a:rPr>
              <a:t>}</a:t>
            </a:r>
          </a:p>
        </p:txBody>
      </p:sp>
      <p:sp>
        <p:nvSpPr>
          <p:cNvPr id="220" name="Google Shape;220;p16"/>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sp>
        <p:nvSpPr>
          <p:cNvPr id="3" name="Rectangle 2">
            <a:extLst>
              <a:ext uri="{FF2B5EF4-FFF2-40B4-BE49-F238E27FC236}">
                <a16:creationId xmlns:a16="http://schemas.microsoft.com/office/drawing/2014/main" id="{8F757C1E-EF81-45A3-B611-E59CAFDD9547}"/>
              </a:ext>
            </a:extLst>
          </p:cNvPr>
          <p:cNvSpPr/>
          <p:nvPr/>
        </p:nvSpPr>
        <p:spPr>
          <a:xfrm>
            <a:off x="1729818" y="2526658"/>
            <a:ext cx="5709669" cy="1227003"/>
          </a:xfrm>
          <a:prstGeom prst="rect">
            <a:avLst/>
          </a:prstGeom>
        </p:spPr>
        <p:txBody>
          <a:bodyPr wrap="square">
            <a:spAutoFit/>
          </a:bodyPr>
          <a:lstStyle/>
          <a:p>
            <a:pPr marL="457200" lvl="1">
              <a:lnSpc>
                <a:spcPct val="90000"/>
              </a:lnSpc>
              <a:spcBef>
                <a:spcPts val="480"/>
              </a:spcBef>
              <a:buClr>
                <a:srgbClr val="F36A25"/>
              </a:buClr>
              <a:buSzPts val="2400"/>
            </a:pPr>
            <a:r>
              <a:rPr lang="en-US" sz="2400" dirty="0">
                <a:solidFill>
                  <a:srgbClr val="474C55"/>
                </a:solidFill>
                <a:latin typeface="Courier New" panose="02070309020205020404" pitchFamily="49" charset="0"/>
                <a:cs typeface="Courier New" panose="02070309020205020404" pitchFamily="49" charset="0"/>
              </a:rPr>
              <a:t>	</a:t>
            </a:r>
          </a:p>
          <a:p>
            <a:pPr marL="457200" lvl="1">
              <a:lnSpc>
                <a:spcPct val="90000"/>
              </a:lnSpc>
              <a:spcBef>
                <a:spcPts val="480"/>
              </a:spcBef>
              <a:buClr>
                <a:srgbClr val="F36A25"/>
              </a:buClr>
              <a:buSzPts val="2400"/>
            </a:pPr>
            <a:r>
              <a:rPr lang="en-US" sz="2400" dirty="0">
                <a:solidFill>
                  <a:srgbClr val="474C55"/>
                </a:solidFill>
                <a:latin typeface="Courier New" panose="02070309020205020404" pitchFamily="49" charset="0"/>
                <a:cs typeface="Courier New" panose="02070309020205020404" pitchFamily="49" charset="0"/>
              </a:rPr>
              <a:t>int result = -3/2;</a:t>
            </a:r>
          </a:p>
          <a:p>
            <a:pPr marL="457200" lvl="1">
              <a:lnSpc>
                <a:spcPct val="90000"/>
              </a:lnSpc>
              <a:spcBef>
                <a:spcPts val="480"/>
              </a:spcBef>
              <a:buClr>
                <a:srgbClr val="F36A25"/>
              </a:buClr>
              <a:buSzPts val="2400"/>
            </a:pPr>
            <a:r>
              <a:rPr lang="en-US" sz="2400" dirty="0" err="1">
                <a:solidFill>
                  <a:srgbClr val="474C55"/>
                </a:solidFill>
                <a:latin typeface="Courier New" panose="02070309020205020404" pitchFamily="49" charset="0"/>
                <a:cs typeface="Courier New" panose="02070309020205020404" pitchFamily="49" charset="0"/>
              </a:rPr>
              <a:t>System.out.println</a:t>
            </a:r>
            <a:r>
              <a:rPr lang="en-US" sz="2400" dirty="0">
                <a:solidFill>
                  <a:srgbClr val="474C55"/>
                </a:solidFill>
                <a:latin typeface="Courier New" panose="02070309020205020404" pitchFamily="49" charset="0"/>
                <a:cs typeface="Courier New" panose="02070309020205020404" pitchFamily="49" charset="0"/>
              </a:rPr>
              <a:t>(result); </a:t>
            </a:r>
          </a:p>
        </p:txBody>
      </p:sp>
      <p:grpSp>
        <p:nvGrpSpPr>
          <p:cNvPr id="8" name="Group 7">
            <a:extLst>
              <a:ext uri="{FF2B5EF4-FFF2-40B4-BE49-F238E27FC236}">
                <a16:creationId xmlns:a16="http://schemas.microsoft.com/office/drawing/2014/main" id="{35C6BAC9-8C33-4803-BA72-DBEEC3ACDD25}"/>
              </a:ext>
            </a:extLst>
          </p:cNvPr>
          <p:cNvGrpSpPr/>
          <p:nvPr/>
        </p:nvGrpSpPr>
        <p:grpSpPr>
          <a:xfrm>
            <a:off x="3991019" y="4351293"/>
            <a:ext cx="4675694" cy="876692"/>
            <a:chOff x="3877898" y="4351293"/>
            <a:chExt cx="4675694" cy="876692"/>
          </a:xfrm>
        </p:grpSpPr>
        <p:sp>
          <p:nvSpPr>
            <p:cNvPr id="4" name="Rectangle 3">
              <a:extLst>
                <a:ext uri="{FF2B5EF4-FFF2-40B4-BE49-F238E27FC236}">
                  <a16:creationId xmlns:a16="http://schemas.microsoft.com/office/drawing/2014/main" id="{5E03B999-EE88-4731-999B-B6BD2D784C03}"/>
                </a:ext>
              </a:extLst>
            </p:cNvPr>
            <p:cNvSpPr/>
            <p:nvPr/>
          </p:nvSpPr>
          <p:spPr>
            <a:xfrm>
              <a:off x="3877898" y="4351293"/>
              <a:ext cx="4675694" cy="876692"/>
            </a:xfrm>
            <a:prstGeom prst="rect">
              <a:avLst/>
            </a:prstGeom>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600" dirty="0">
                  <a:ln w="0"/>
                  <a:solidFill>
                    <a:schemeClr val="tx1"/>
                  </a:solidFill>
                  <a:effectLst>
                    <a:outerShdw blurRad="38100" dist="19050" dir="2700000" algn="tl" rotWithShape="0">
                      <a:schemeClr val="dk1">
                        <a:alpha val="40000"/>
                      </a:schemeClr>
                    </a:outerShdw>
                  </a:effectLst>
                </a:rPr>
                <a:t>Console Output: </a:t>
              </a:r>
            </a:p>
            <a:p>
              <a:endParaRPr lang="en-US" sz="1600" dirty="0">
                <a:ln w="0"/>
                <a:solidFill>
                  <a:schemeClr val="tx1"/>
                </a:solidFill>
                <a:effectLst>
                  <a:outerShdw blurRad="38100" dist="19050" dir="2700000" algn="tl" rotWithShape="0">
                    <a:schemeClr val="dk1">
                      <a:alpha val="40000"/>
                    </a:schemeClr>
                  </a:outerShdw>
                </a:effectLst>
              </a:endParaRPr>
            </a:p>
            <a:p>
              <a:r>
                <a:rPr lang="en-US" sz="1600" dirty="0">
                  <a:ln w="0"/>
                  <a:solidFill>
                    <a:schemeClr val="tx1"/>
                  </a:solidFill>
                  <a:effectLst>
                    <a:outerShdw blurRad="38100" dist="19050" dir="2700000" algn="tl" rotWithShape="0">
                      <a:schemeClr val="dk1">
                        <a:alpha val="40000"/>
                      </a:schemeClr>
                    </a:outerShdw>
                  </a:effectLst>
                </a:rPr>
                <a:t>-1</a:t>
              </a:r>
            </a:p>
          </p:txBody>
        </p:sp>
        <p:cxnSp>
          <p:nvCxnSpPr>
            <p:cNvPr id="6" name="Straight Connector 5">
              <a:extLst>
                <a:ext uri="{FF2B5EF4-FFF2-40B4-BE49-F238E27FC236}">
                  <a16:creationId xmlns:a16="http://schemas.microsoft.com/office/drawing/2014/main" id="{06F04980-A96A-4308-A498-F346A5B2795E}"/>
                </a:ext>
              </a:extLst>
            </p:cNvPr>
            <p:cNvCxnSpPr/>
            <p:nvPr/>
          </p:nvCxnSpPr>
          <p:spPr>
            <a:xfrm>
              <a:off x="3877898" y="4789639"/>
              <a:ext cx="4675694" cy="0"/>
            </a:xfrm>
            <a:prstGeom prst="line">
              <a:avLst/>
            </a:prstGeom>
            <a:ln/>
          </p:spPr>
          <p:style>
            <a:lnRef idx="1">
              <a:schemeClr val="accent6"/>
            </a:lnRef>
            <a:fillRef idx="0">
              <a:schemeClr val="accent6"/>
            </a:fillRef>
            <a:effectRef idx="0">
              <a:schemeClr val="accent6"/>
            </a:effectRef>
            <a:fontRef idx="minor">
              <a:schemeClr val="tx1"/>
            </a:fontRef>
          </p:style>
        </p:cxnSp>
      </p:grpSp>
    </p:spTree>
    <p:extLst>
      <p:ext uri="{BB962C8B-B14F-4D97-AF65-F5344CB8AC3E}">
        <p14:creationId xmlns:p14="http://schemas.microsoft.com/office/powerpoint/2010/main" val="2486500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9">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9">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9">
                                            <p:txEl>
                                              <p:pRg st="9" end="9"/>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9">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 grpId="0" uiExpand="1" build="p"/>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ECB36-4711-44AC-A12F-382726921D61}"/>
              </a:ext>
            </a:extLst>
          </p:cNvPr>
          <p:cNvSpPr>
            <a:spLocks noGrp="1"/>
          </p:cNvSpPr>
          <p:nvPr>
            <p:ph type="title"/>
          </p:nvPr>
        </p:nvSpPr>
        <p:spPr/>
        <p:txBody>
          <a:bodyPr/>
          <a:lstStyle/>
          <a:p>
            <a:r>
              <a:rPr lang="en-US" dirty="0"/>
              <a:t>Conditional Statements</a:t>
            </a:r>
          </a:p>
        </p:txBody>
      </p:sp>
      <p:sp>
        <p:nvSpPr>
          <p:cNvPr id="3" name="Content Placeholder 2">
            <a:extLst>
              <a:ext uri="{FF2B5EF4-FFF2-40B4-BE49-F238E27FC236}">
                <a16:creationId xmlns:a16="http://schemas.microsoft.com/office/drawing/2014/main" id="{C9A57283-0D86-4BFA-B12E-49C146B5E35E}"/>
              </a:ext>
            </a:extLst>
          </p:cNvPr>
          <p:cNvSpPr>
            <a:spLocks noGrp="1"/>
          </p:cNvSpPr>
          <p:nvPr>
            <p:ph idx="1"/>
          </p:nvPr>
        </p:nvSpPr>
        <p:spPr>
          <a:xfrm>
            <a:off x="380010" y="1481446"/>
            <a:ext cx="8383980" cy="4882266"/>
          </a:xfrm>
        </p:spPr>
        <p:txBody>
          <a:bodyPr vert="horz" lIns="91440" tIns="45720" rIns="91440" bIns="45720" rtlCol="0" anchor="t">
            <a:normAutofit fontScale="85000" lnSpcReduction="20000"/>
          </a:bodyPr>
          <a:lstStyle/>
          <a:p>
            <a:r>
              <a:rPr lang="en-US" dirty="0">
                <a:latin typeface="Courier New"/>
                <a:cs typeface="Courier New"/>
              </a:rPr>
              <a:t>if (</a:t>
            </a:r>
            <a:r>
              <a:rPr lang="en-US" i="1" dirty="0">
                <a:latin typeface="Courier New"/>
                <a:cs typeface="Courier New"/>
              </a:rPr>
              <a:t>expression</a:t>
            </a:r>
            <a:r>
              <a:rPr lang="en-US" dirty="0">
                <a:latin typeface="Courier New"/>
                <a:cs typeface="Courier New"/>
              </a:rPr>
              <a:t>)</a:t>
            </a:r>
          </a:p>
          <a:p>
            <a:pPr lvl="1"/>
            <a:r>
              <a:rPr lang="en-US" dirty="0">
                <a:latin typeface="Arial"/>
                <a:cs typeface="Arial"/>
              </a:rPr>
              <a:t>If </a:t>
            </a:r>
            <a:r>
              <a:rPr lang="en-US" i="1" dirty="0">
                <a:latin typeface="Arial"/>
                <a:cs typeface="Arial"/>
              </a:rPr>
              <a:t>expression</a:t>
            </a:r>
            <a:r>
              <a:rPr lang="en-US">
                <a:latin typeface="Arial"/>
                <a:cs typeface="Arial"/>
              </a:rPr>
              <a:t> is true, then execute the next statement or </a:t>
            </a:r>
            <a:r>
              <a:rPr lang="en-US" dirty="0">
                <a:latin typeface="Arial"/>
                <a:cs typeface="Arial"/>
              </a:rPr>
              <a:t>block of statements.</a:t>
            </a:r>
          </a:p>
          <a:p>
            <a:pPr marL="857250" lvl="2" indent="0">
              <a:buNone/>
            </a:pPr>
            <a:r>
              <a:rPr lang="en-US" dirty="0">
                <a:latin typeface="Courier New"/>
                <a:cs typeface="Courier New"/>
              </a:rPr>
              <a:t>if(x &gt; 5 &amp;&amp; x &lt;= 10)</a:t>
            </a:r>
          </a:p>
          <a:p>
            <a:pPr marL="1314450" lvl="3">
              <a:buNone/>
            </a:pPr>
            <a:r>
              <a:rPr lang="en-US" dirty="0">
                <a:latin typeface="Courier New"/>
                <a:cs typeface="Courier New"/>
              </a:rPr>
              <a:t>x++;</a:t>
            </a:r>
            <a:endParaRPr lang="en-US" dirty="0"/>
          </a:p>
          <a:p>
            <a:pPr marL="1314450" lvl="3">
              <a:buNone/>
            </a:pPr>
            <a:endParaRPr lang="en-US" dirty="0">
              <a:latin typeface="Courier New"/>
              <a:cs typeface="Courier New"/>
            </a:endParaRPr>
          </a:p>
          <a:p>
            <a:pPr marL="857250" lvl="2" indent="0">
              <a:buNone/>
            </a:pPr>
            <a:r>
              <a:rPr lang="en-US" dirty="0">
                <a:latin typeface="Courier New"/>
                <a:cs typeface="Courier New"/>
              </a:rPr>
              <a:t>if(x &gt; 5 &amp;&amp; x &lt;= 10) {</a:t>
            </a:r>
            <a:br>
              <a:rPr lang="en-US" dirty="0">
                <a:latin typeface="Courier New" panose="02070309020205020404" pitchFamily="49" charset="0"/>
                <a:cs typeface="Courier New" panose="02070309020205020404" pitchFamily="49" charset="0"/>
              </a:rPr>
            </a:br>
            <a:r>
              <a:rPr lang="en-US" dirty="0">
                <a:latin typeface="Courier New"/>
                <a:cs typeface="Courier New"/>
              </a:rPr>
              <a:t>	    // do one thing</a:t>
            </a:r>
            <a:br>
              <a:rPr lang="en-US" dirty="0">
                <a:latin typeface="Courier New" panose="02070309020205020404" pitchFamily="49" charset="0"/>
                <a:cs typeface="Courier New" panose="02070309020205020404" pitchFamily="49" charset="0"/>
              </a:rPr>
            </a:br>
            <a:r>
              <a:rPr lang="en-US" dirty="0">
                <a:latin typeface="Courier New"/>
                <a:cs typeface="Courier New"/>
              </a:rPr>
              <a:t>	    // do another thing</a:t>
            </a:r>
            <a:br>
              <a:rPr lang="en-US" dirty="0">
                <a:latin typeface="Courier New" panose="02070309020205020404" pitchFamily="49" charset="0"/>
                <a:cs typeface="Courier New" panose="02070309020205020404" pitchFamily="49" charset="0"/>
              </a:rPr>
            </a:br>
            <a:r>
              <a:rPr lang="en-US" dirty="0">
                <a:latin typeface="Courier New"/>
                <a:cs typeface="Courier New"/>
              </a:rPr>
              <a:t>	}</a:t>
            </a:r>
            <a:endParaRPr lang="en-US"/>
          </a:p>
          <a:p>
            <a:r>
              <a:rPr lang="en-US" dirty="0">
                <a:latin typeface="Courier New"/>
                <a:cs typeface="Courier New"/>
              </a:rPr>
              <a:t>else</a:t>
            </a:r>
          </a:p>
          <a:p>
            <a:pPr lvl="1"/>
            <a:r>
              <a:rPr lang="en-US" dirty="0">
                <a:latin typeface="+mn-lt"/>
                <a:cs typeface="Courier New"/>
              </a:rPr>
              <a:t>Execute the next statement or block only when the previous </a:t>
            </a:r>
            <a:r>
              <a:rPr lang="en-US" dirty="0">
                <a:latin typeface="Courier New"/>
                <a:cs typeface="Courier New"/>
              </a:rPr>
              <a:t>if</a:t>
            </a:r>
            <a:r>
              <a:rPr lang="en-US" dirty="0">
                <a:latin typeface="+mn-lt"/>
                <a:cs typeface="Courier New"/>
              </a:rPr>
              <a:t> </a:t>
            </a:r>
            <a:r>
              <a:rPr lang="en-US">
                <a:latin typeface="+mn-lt"/>
                <a:cs typeface="Courier New"/>
              </a:rPr>
              <a:t>statement was false</a:t>
            </a:r>
            <a:endParaRPr lang="en-US" dirty="0" err="1">
              <a:latin typeface="+mn-lt"/>
              <a:cs typeface="Courier New" panose="02070309020205020404" pitchFamily="49" charset="0"/>
            </a:endParaRPr>
          </a:p>
          <a:p>
            <a:pPr marL="457200" lvl="1" indent="0">
              <a:buNone/>
            </a:pPr>
            <a:r>
              <a:rPr lang="en-US">
                <a:latin typeface="Courier New"/>
                <a:cs typeface="Courier New"/>
              </a:rPr>
              <a:t>if(x &gt; 5)</a:t>
            </a:r>
            <a:br>
              <a:rPr lang="en-US" dirty="0">
                <a:latin typeface="Courier New" panose="02070309020205020404" pitchFamily="49" charset="0"/>
                <a:cs typeface="Courier New" panose="02070309020205020404" pitchFamily="49" charset="0"/>
              </a:rPr>
            </a:br>
            <a:r>
              <a:rPr lang="en-US" dirty="0">
                <a:latin typeface="Courier New"/>
                <a:cs typeface="Courier New"/>
              </a:rPr>
              <a:t>	    // do something</a:t>
            </a:r>
            <a:endParaRPr lang="en-US">
              <a:latin typeface="Arial" panose="020B0604020202020204"/>
              <a:cs typeface="Courier New" panose="02070309020205020404" pitchFamily="49" charset="0"/>
            </a:endParaRPr>
          </a:p>
          <a:p>
            <a:pPr marL="857250" lvl="2" indent="0">
              <a:buNone/>
            </a:pPr>
            <a:r>
              <a:rPr lang="en-US" dirty="0">
                <a:latin typeface="Courier New"/>
                <a:cs typeface="Courier New"/>
              </a:rPr>
              <a:t>else</a:t>
            </a:r>
            <a:endParaRPr lang="en-US" dirty="0">
              <a:latin typeface="Arial" panose="020B0604020202020204"/>
              <a:cs typeface="Courier New" panose="02070309020205020404" pitchFamily="49" charset="0"/>
            </a:endParaRPr>
          </a:p>
          <a:p>
            <a:pPr marL="1314450" lvl="3">
              <a:buNone/>
            </a:pPr>
            <a:r>
              <a:rPr lang="en-US" dirty="0">
                <a:latin typeface="Courier New"/>
                <a:cs typeface="Courier New"/>
              </a:rPr>
              <a:t>// do something else</a:t>
            </a:r>
            <a:endParaRPr lang="en-US"/>
          </a:p>
        </p:txBody>
      </p:sp>
      <p:sp>
        <p:nvSpPr>
          <p:cNvPr id="4" name="Slide Number Placeholder 3">
            <a:extLst>
              <a:ext uri="{FF2B5EF4-FFF2-40B4-BE49-F238E27FC236}">
                <a16:creationId xmlns:a16="http://schemas.microsoft.com/office/drawing/2014/main" id="{585D2241-391F-496A-AC5F-2DB7A4E5925F}"/>
              </a:ext>
            </a:extLst>
          </p:cNvPr>
          <p:cNvSpPr>
            <a:spLocks noGrp="1"/>
          </p:cNvSpPr>
          <p:nvPr>
            <p:ph type="sldNum" sz="quarter" idx="12"/>
          </p:nvPr>
        </p:nvSpPr>
        <p:spPr/>
        <p:txBody>
          <a:bodyPr/>
          <a:lstStyle/>
          <a:p>
            <a:fld id="{F6728BC2-ACA3-447C-A909-F3F49211C066}" type="slidenum">
              <a:rPr lang="en-US" smtClean="0"/>
              <a:pPr/>
              <a:t>25</a:t>
            </a:fld>
            <a:endParaRPr lang="en-US" dirty="0"/>
          </a:p>
        </p:txBody>
      </p:sp>
    </p:spTree>
    <p:extLst>
      <p:ext uri="{BB962C8B-B14F-4D97-AF65-F5344CB8AC3E}">
        <p14:creationId xmlns:p14="http://schemas.microsoft.com/office/powerpoint/2010/main" val="23233787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52BC9-3087-4CF1-BF19-228AE7DAD4B3}"/>
              </a:ext>
            </a:extLst>
          </p:cNvPr>
          <p:cNvSpPr>
            <a:spLocks noGrp="1"/>
          </p:cNvSpPr>
          <p:nvPr>
            <p:ph type="title"/>
          </p:nvPr>
        </p:nvSpPr>
        <p:spPr>
          <a:xfrm>
            <a:off x="380010" y="-4950"/>
            <a:ext cx="6222671" cy="1224150"/>
          </a:xfrm>
        </p:spPr>
        <p:txBody>
          <a:bodyPr/>
          <a:lstStyle/>
          <a:p>
            <a:r>
              <a:rPr lang="en-US" dirty="0"/>
              <a:t>If-Else-If</a:t>
            </a:r>
          </a:p>
        </p:txBody>
      </p:sp>
      <p:sp>
        <p:nvSpPr>
          <p:cNvPr id="3" name="Content Placeholder 2">
            <a:extLst>
              <a:ext uri="{FF2B5EF4-FFF2-40B4-BE49-F238E27FC236}">
                <a16:creationId xmlns:a16="http://schemas.microsoft.com/office/drawing/2014/main" id="{4B283E48-7C73-4AFA-8960-929C95360150}"/>
              </a:ext>
            </a:extLst>
          </p:cNvPr>
          <p:cNvSpPr>
            <a:spLocks noGrp="1"/>
          </p:cNvSpPr>
          <p:nvPr>
            <p:ph idx="1"/>
          </p:nvPr>
        </p:nvSpPr>
        <p:spPr>
          <a:xfrm>
            <a:off x="380010" y="1481446"/>
            <a:ext cx="8383980" cy="4763872"/>
          </a:xfrm>
        </p:spPr>
        <p:txBody>
          <a:bodyPr vert="horz" lIns="91440" tIns="45720" rIns="91440" bIns="45720" rtlCol="0" anchor="t">
            <a:normAutofit/>
          </a:bodyPr>
          <a:lstStyle/>
          <a:p>
            <a:r>
              <a:rPr lang="en-US" dirty="0">
                <a:latin typeface="Arial"/>
                <a:cs typeface="Arial"/>
              </a:rPr>
              <a:t>If-statements can be used to string together </a:t>
            </a:r>
            <a:r>
              <a:rPr lang="en-US" i="1" dirty="0">
                <a:latin typeface="Arial"/>
                <a:cs typeface="Arial"/>
              </a:rPr>
              <a:t>mutually exclusive</a:t>
            </a:r>
            <a:r>
              <a:rPr lang="en-US" dirty="0">
                <a:latin typeface="Arial"/>
                <a:cs typeface="Arial"/>
              </a:rPr>
              <a:t> conditions (only one can be true).</a:t>
            </a:r>
          </a:p>
          <a:p>
            <a:pPr marL="400050" lvl="1" indent="0">
              <a:buNone/>
            </a:pPr>
            <a:r>
              <a:rPr lang="en-US">
                <a:latin typeface="Courier New"/>
                <a:cs typeface="Courier New"/>
              </a:rPr>
              <a:t>if(condition 1){</a:t>
            </a:r>
            <a:endParaRPr lang="en-US" dirty="0"/>
          </a:p>
          <a:p>
            <a:pPr marL="800100" lvl="2" indent="0">
              <a:buNone/>
            </a:pPr>
            <a:r>
              <a:rPr lang="en-US" dirty="0">
                <a:latin typeface="Courier New"/>
                <a:cs typeface="Courier New"/>
              </a:rPr>
              <a:t>// execute first option</a:t>
            </a:r>
            <a:endParaRPr lang="en-US" dirty="0"/>
          </a:p>
          <a:p>
            <a:pPr marL="400050" lvl="1" indent="0">
              <a:buNone/>
            </a:pPr>
            <a:r>
              <a:rPr lang="en-US">
                <a:latin typeface="Courier New"/>
                <a:cs typeface="Courier New"/>
              </a:rPr>
              <a:t>}else if(condition 2){</a:t>
            </a:r>
            <a:endParaRPr lang="en-US">
              <a:latin typeface="Arial"/>
              <a:cs typeface="Arial"/>
            </a:endParaRPr>
          </a:p>
          <a:p>
            <a:pPr marL="800100" lvl="2" indent="0">
              <a:buNone/>
            </a:pPr>
            <a:r>
              <a:rPr lang="en-US" dirty="0">
                <a:latin typeface="Courier New"/>
                <a:cs typeface="Courier New"/>
              </a:rPr>
              <a:t>// execute second option</a:t>
            </a:r>
          </a:p>
          <a:p>
            <a:pPr marL="400050" lvl="1" indent="0">
              <a:buNone/>
            </a:pPr>
            <a:r>
              <a:rPr lang="en-US">
                <a:latin typeface="Courier New"/>
                <a:cs typeface="Courier New"/>
              </a:rPr>
              <a:t>}else{</a:t>
            </a:r>
            <a:endParaRPr lang="en-US">
              <a:latin typeface="Arial"/>
              <a:cs typeface="Arial"/>
            </a:endParaRPr>
          </a:p>
          <a:p>
            <a:pPr marL="800100" lvl="2" indent="0">
              <a:buNone/>
            </a:pPr>
            <a:r>
              <a:rPr lang="en-US" dirty="0">
                <a:latin typeface="Courier New"/>
                <a:cs typeface="Courier New"/>
              </a:rPr>
              <a:t>/* do whatever when both conditions were false */</a:t>
            </a:r>
          </a:p>
          <a:p>
            <a:pPr marL="800100" lvl="2" indent="0">
              <a:buNone/>
            </a:pPr>
            <a:r>
              <a:rPr lang="en-US">
                <a:latin typeface="Courier New"/>
                <a:cs typeface="Courier New"/>
              </a:rPr>
              <a:t>}</a:t>
            </a:r>
            <a:endParaRPr lang="en-US" dirty="0">
              <a:latin typeface="Courier New"/>
              <a:cs typeface="Courier New"/>
            </a:endParaRPr>
          </a:p>
        </p:txBody>
      </p:sp>
      <p:sp>
        <p:nvSpPr>
          <p:cNvPr id="4" name="Slide Number Placeholder 3">
            <a:extLst>
              <a:ext uri="{FF2B5EF4-FFF2-40B4-BE49-F238E27FC236}">
                <a16:creationId xmlns:a16="http://schemas.microsoft.com/office/drawing/2014/main" id="{20C2BAA4-DF30-4C05-9552-E12EEB890EA4}"/>
              </a:ext>
            </a:extLst>
          </p:cNvPr>
          <p:cNvSpPr>
            <a:spLocks noGrp="1"/>
          </p:cNvSpPr>
          <p:nvPr>
            <p:ph type="sldNum" sz="quarter" idx="12"/>
          </p:nvPr>
        </p:nvSpPr>
        <p:spPr/>
        <p:txBody>
          <a:bodyPr/>
          <a:lstStyle/>
          <a:p>
            <a:fld id="{F6728BC2-ACA3-447C-A909-F3F49211C066}" type="slidenum">
              <a:rPr lang="en-US" smtClean="0"/>
              <a:pPr/>
              <a:t>26</a:t>
            </a:fld>
            <a:endParaRPr lang="en-US" dirty="0"/>
          </a:p>
        </p:txBody>
      </p:sp>
    </p:spTree>
    <p:extLst>
      <p:ext uri="{BB962C8B-B14F-4D97-AF65-F5344CB8AC3E}">
        <p14:creationId xmlns:p14="http://schemas.microsoft.com/office/powerpoint/2010/main" val="12041609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45DAE-FC1D-4D9F-8DA0-619D59082BB1}"/>
              </a:ext>
            </a:extLst>
          </p:cNvPr>
          <p:cNvSpPr>
            <a:spLocks noGrp="1"/>
          </p:cNvSpPr>
          <p:nvPr>
            <p:ph type="title"/>
          </p:nvPr>
        </p:nvSpPr>
        <p:spPr/>
        <p:txBody>
          <a:bodyPr/>
          <a:lstStyle/>
          <a:p>
            <a:r>
              <a:rPr lang="en-US" dirty="0"/>
              <a:t>Nested If Statements</a:t>
            </a:r>
          </a:p>
        </p:txBody>
      </p:sp>
      <p:sp>
        <p:nvSpPr>
          <p:cNvPr id="3" name="Content Placeholder 2">
            <a:extLst>
              <a:ext uri="{FF2B5EF4-FFF2-40B4-BE49-F238E27FC236}">
                <a16:creationId xmlns:a16="http://schemas.microsoft.com/office/drawing/2014/main" id="{F23CE559-D62F-4D53-8C53-5182A0631570}"/>
              </a:ext>
            </a:extLst>
          </p:cNvPr>
          <p:cNvSpPr>
            <a:spLocks noGrp="1"/>
          </p:cNvSpPr>
          <p:nvPr>
            <p:ph idx="1"/>
          </p:nvPr>
        </p:nvSpPr>
        <p:spPr/>
        <p:txBody>
          <a:bodyPr vert="horz" lIns="91440" tIns="45720" rIns="91440" bIns="45720" rtlCol="0" anchor="t">
            <a:normAutofit fontScale="92500" lnSpcReduction="20000"/>
          </a:bodyPr>
          <a:lstStyle/>
          <a:p>
            <a:r>
              <a:rPr lang="en-US" dirty="0"/>
              <a:t>Nest if-conditions when you want to test whether </a:t>
            </a:r>
            <a:r>
              <a:rPr lang="en-US" i="1" dirty="0"/>
              <a:t>successive</a:t>
            </a:r>
            <a:r>
              <a:rPr lang="en-US" dirty="0"/>
              <a:t> conditions are true</a:t>
            </a:r>
          </a:p>
          <a:p>
            <a:pPr marL="0" indent="0">
              <a:buNone/>
            </a:pPr>
            <a:r>
              <a:rPr lang="en-US">
                <a:latin typeface="Courier New"/>
                <a:cs typeface="Courier New"/>
              </a:rPr>
              <a:t>if(cond1){</a:t>
            </a:r>
            <a:br>
              <a:rPr lang="en-US" dirty="0">
                <a:latin typeface="Courier New"/>
                <a:cs typeface="Courier New"/>
              </a:rPr>
            </a:br>
            <a:r>
              <a:rPr lang="en-US">
                <a:latin typeface="Courier New"/>
                <a:cs typeface="Courier New"/>
              </a:rPr>
              <a:t>	   if(cond2){</a:t>
            </a:r>
          </a:p>
          <a:p>
            <a:pPr marL="0" indent="0">
              <a:buNone/>
            </a:pPr>
            <a:r>
              <a:rPr lang="en-US" dirty="0">
                <a:latin typeface="Courier New"/>
                <a:cs typeface="Courier New"/>
              </a:rPr>
              <a:t>	        /* do when cond1 and cond2 </a:t>
            </a:r>
            <a:r>
              <a:rPr lang="en-US">
                <a:latin typeface="Courier New"/>
                <a:cs typeface="Courier New"/>
              </a:rPr>
              <a:t>				are true */</a:t>
            </a:r>
            <a:br>
              <a:rPr lang="en-US" dirty="0">
                <a:latin typeface="Courier New" panose="02070309020205020404" pitchFamily="49" charset="0"/>
                <a:cs typeface="Courier New" panose="02070309020205020404" pitchFamily="49" charset="0"/>
              </a:rPr>
            </a:br>
            <a:r>
              <a:rPr lang="en-US">
                <a:latin typeface="Courier New"/>
                <a:cs typeface="Courier New"/>
              </a:rPr>
              <a:t>    }else{</a:t>
            </a:r>
            <a:endParaRPr lang="en-US">
              <a:latin typeface="Courier New" panose="02070309020205020404" pitchFamily="49" charset="0"/>
              <a:cs typeface="Courier New" panose="02070309020205020404" pitchFamily="49" charset="0"/>
            </a:endParaRPr>
          </a:p>
          <a:p>
            <a:pPr marL="0" indent="0">
              <a:buNone/>
            </a:pPr>
            <a:r>
              <a:rPr lang="en-US" dirty="0">
                <a:latin typeface="Courier New"/>
                <a:cs typeface="Courier New"/>
              </a:rPr>
              <a:t>		 	/* do when cond1 is true </a:t>
            </a:r>
            <a:r>
              <a:rPr lang="en-US">
                <a:latin typeface="Courier New"/>
                <a:cs typeface="Courier New"/>
              </a:rPr>
              <a:t>				but cond2 is false */}</a:t>
            </a:r>
            <a:endParaRPr lang="en-US">
              <a:latin typeface="Courier New" panose="02070309020205020404" pitchFamily="49" charset="0"/>
              <a:cs typeface="Courier New" panose="02070309020205020404" pitchFamily="49" charset="0"/>
            </a:endParaRPr>
          </a:p>
          <a:p>
            <a:pPr marL="0" indent="0">
              <a:buNone/>
            </a:pPr>
            <a:r>
              <a:rPr lang="en-US">
                <a:latin typeface="Courier New"/>
                <a:cs typeface="Courier New"/>
              </a:rPr>
              <a:t>}else{</a:t>
            </a:r>
          </a:p>
          <a:p>
            <a:pPr marL="0" indent="0">
              <a:buNone/>
            </a:pPr>
            <a:r>
              <a:rPr lang="en-US" dirty="0">
                <a:latin typeface="Courier New" panose="02070309020205020404" pitchFamily="49" charset="0"/>
                <a:cs typeface="Courier New" panose="02070309020205020404" pitchFamily="49" charset="0"/>
              </a:rPr>
              <a:t>		// do when cond1 is false</a:t>
            </a:r>
          </a:p>
          <a:p>
            <a:pPr marL="0" indent="0">
              <a:buNone/>
            </a:pPr>
            <a:r>
              <a:rPr lang="en-US">
                <a:latin typeface="Courier New"/>
                <a:cs typeface="Courier New"/>
              </a:rPr>
              <a:t>}</a:t>
            </a:r>
            <a:endParaRPr lang="en-US" dirty="0">
              <a:latin typeface="Courier New"/>
              <a:cs typeface="Courier New"/>
            </a:endParaRPr>
          </a:p>
        </p:txBody>
      </p:sp>
      <p:sp>
        <p:nvSpPr>
          <p:cNvPr id="4" name="Slide Number Placeholder 3">
            <a:extLst>
              <a:ext uri="{FF2B5EF4-FFF2-40B4-BE49-F238E27FC236}">
                <a16:creationId xmlns:a16="http://schemas.microsoft.com/office/drawing/2014/main" id="{CB3C87B9-A3AF-44FB-9F07-56164A1366F8}"/>
              </a:ext>
            </a:extLst>
          </p:cNvPr>
          <p:cNvSpPr>
            <a:spLocks noGrp="1"/>
          </p:cNvSpPr>
          <p:nvPr>
            <p:ph type="sldNum" sz="quarter" idx="12"/>
          </p:nvPr>
        </p:nvSpPr>
        <p:spPr/>
        <p:txBody>
          <a:bodyPr/>
          <a:lstStyle/>
          <a:p>
            <a:fld id="{F6728BC2-ACA3-447C-A909-F3F49211C066}" type="slidenum">
              <a:rPr lang="en-US" smtClean="0"/>
              <a:pPr/>
              <a:t>27</a:t>
            </a:fld>
            <a:endParaRPr lang="en-US" dirty="0"/>
          </a:p>
        </p:txBody>
      </p:sp>
    </p:spTree>
    <p:extLst>
      <p:ext uri="{BB962C8B-B14F-4D97-AF65-F5344CB8AC3E}">
        <p14:creationId xmlns:p14="http://schemas.microsoft.com/office/powerpoint/2010/main" val="32429813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45DAE-FC1D-4D9F-8DA0-619D59082BB1}"/>
              </a:ext>
            </a:extLst>
          </p:cNvPr>
          <p:cNvSpPr>
            <a:spLocks noGrp="1"/>
          </p:cNvSpPr>
          <p:nvPr>
            <p:ph type="title"/>
          </p:nvPr>
        </p:nvSpPr>
        <p:spPr/>
        <p:txBody>
          <a:bodyPr/>
          <a:lstStyle/>
          <a:p>
            <a:r>
              <a:rPr lang="en-US" dirty="0"/>
              <a:t>Ternary Operator</a:t>
            </a:r>
          </a:p>
        </p:txBody>
      </p:sp>
      <p:sp>
        <p:nvSpPr>
          <p:cNvPr id="3" name="Content Placeholder 2">
            <a:extLst>
              <a:ext uri="{FF2B5EF4-FFF2-40B4-BE49-F238E27FC236}">
                <a16:creationId xmlns:a16="http://schemas.microsoft.com/office/drawing/2014/main" id="{F23CE559-D62F-4D53-8C53-5182A0631570}"/>
              </a:ext>
            </a:extLst>
          </p:cNvPr>
          <p:cNvSpPr>
            <a:spLocks noGrp="1"/>
          </p:cNvSpPr>
          <p:nvPr>
            <p:ph idx="1"/>
          </p:nvPr>
        </p:nvSpPr>
        <p:spPr>
          <a:xfrm>
            <a:off x="380010" y="1481446"/>
            <a:ext cx="8383980" cy="5012343"/>
          </a:xfrm>
        </p:spPr>
        <p:txBody>
          <a:bodyPr>
            <a:normAutofit/>
          </a:bodyPr>
          <a:lstStyle/>
          <a:p>
            <a:r>
              <a:rPr lang="en-US" sz="2400" dirty="0"/>
              <a:t>The Ternary Operator (?) acts as a shorthand way to write an if…else conditional statement.</a:t>
            </a:r>
          </a:p>
          <a:p>
            <a:r>
              <a:rPr lang="en-US" sz="2400" dirty="0"/>
              <a:t>The syntax is as follows:</a:t>
            </a:r>
          </a:p>
          <a:p>
            <a:endParaRPr lang="en-US" sz="2400" dirty="0"/>
          </a:p>
          <a:p>
            <a:pPr marL="0" indent="0">
              <a:buNone/>
            </a:pPr>
            <a:r>
              <a:rPr lang="en-US" sz="2400" dirty="0">
                <a:latin typeface="Courier New" panose="02070309020205020404" pitchFamily="49" charset="0"/>
                <a:cs typeface="Courier New" panose="02070309020205020404" pitchFamily="49" charset="0"/>
              </a:rPr>
              <a:t>	condition ? </a:t>
            </a:r>
            <a:r>
              <a:rPr lang="en-US" sz="2400" dirty="0" err="1">
                <a:latin typeface="Courier New" panose="02070309020205020404" pitchFamily="49" charset="0"/>
                <a:cs typeface="Courier New" panose="02070309020205020404" pitchFamily="49" charset="0"/>
              </a:rPr>
              <a:t>exprIfTrue</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exprIfFalse</a:t>
            </a:r>
            <a:endParaRPr lang="en-US" sz="2400" dirty="0">
              <a:latin typeface="Courier New" panose="02070309020205020404" pitchFamily="49" charset="0"/>
              <a:cs typeface="Courier New" panose="02070309020205020404" pitchFamily="49" charset="0"/>
            </a:endParaRPr>
          </a:p>
          <a:p>
            <a:pPr marL="0" indent="0">
              <a:buNone/>
            </a:pPr>
            <a:endParaRPr lang="en-US" sz="2400" dirty="0">
              <a:latin typeface="Courier New" panose="02070309020205020404" pitchFamily="49" charset="0"/>
              <a:cs typeface="Courier New" panose="02070309020205020404" pitchFamily="49" charset="0"/>
            </a:endParaRPr>
          </a:p>
          <a:p>
            <a:r>
              <a:rPr lang="en-US" sz="2400" b="1" i="1" u="sng" dirty="0">
                <a:latin typeface="+mj-lt"/>
                <a:cs typeface="Courier New" panose="02070309020205020404" pitchFamily="49" charset="0"/>
              </a:rPr>
              <a:t>condition</a:t>
            </a:r>
            <a:r>
              <a:rPr lang="en-US" sz="2400" dirty="0"/>
              <a:t>: An expression whose Boolean value is used to determine the resulting expression.</a:t>
            </a:r>
          </a:p>
          <a:p>
            <a:r>
              <a:rPr lang="en-US" sz="2400" b="1" i="1" u="sng" dirty="0" err="1">
                <a:latin typeface="+mj-lt"/>
                <a:cs typeface="Courier New" panose="02070309020205020404" pitchFamily="49" charset="0"/>
              </a:rPr>
              <a:t>exprIfTrue</a:t>
            </a:r>
            <a:r>
              <a:rPr lang="en-US" sz="2400" dirty="0"/>
              <a:t>: The expression returned if the </a:t>
            </a:r>
            <a:r>
              <a:rPr lang="en-US" sz="2400" dirty="0">
                <a:latin typeface="Courier New" panose="02070309020205020404" pitchFamily="49" charset="0"/>
                <a:cs typeface="Courier New" panose="02070309020205020404" pitchFamily="49" charset="0"/>
              </a:rPr>
              <a:t>condition</a:t>
            </a:r>
            <a:r>
              <a:rPr lang="en-US" sz="2400" dirty="0"/>
              <a:t> evaluates as </a:t>
            </a:r>
            <a:r>
              <a:rPr lang="en-US" sz="2400" dirty="0">
                <a:latin typeface="Courier New" panose="02070309020205020404" pitchFamily="49" charset="0"/>
                <a:cs typeface="Courier New" panose="02070309020205020404" pitchFamily="49" charset="0"/>
              </a:rPr>
              <a:t>true</a:t>
            </a:r>
            <a:r>
              <a:rPr lang="en-US" sz="2400" dirty="0"/>
              <a:t>.</a:t>
            </a:r>
          </a:p>
          <a:p>
            <a:r>
              <a:rPr lang="en-US" sz="2400" b="1" i="1" u="sng" dirty="0" err="1">
                <a:latin typeface="+mj-lt"/>
                <a:cs typeface="Courier New" panose="02070309020205020404" pitchFamily="49" charset="0"/>
              </a:rPr>
              <a:t>exprIfFalse</a:t>
            </a:r>
            <a:r>
              <a:rPr lang="en-US" sz="2400" dirty="0"/>
              <a:t>: An expression returned if the </a:t>
            </a:r>
            <a:r>
              <a:rPr lang="en-US" sz="2400" dirty="0">
                <a:latin typeface="Courier New" panose="02070309020205020404" pitchFamily="49" charset="0"/>
                <a:cs typeface="Courier New" panose="02070309020205020404" pitchFamily="49" charset="0"/>
              </a:rPr>
              <a:t>condition</a:t>
            </a:r>
            <a:r>
              <a:rPr lang="en-US" sz="2400" dirty="0"/>
              <a:t> evaluates as </a:t>
            </a:r>
            <a:r>
              <a:rPr lang="en-US" sz="2400" dirty="0">
                <a:latin typeface="Courier New" panose="02070309020205020404" pitchFamily="49" charset="0"/>
                <a:cs typeface="Courier New" panose="02070309020205020404" pitchFamily="49" charset="0"/>
              </a:rPr>
              <a:t>false</a:t>
            </a:r>
            <a:r>
              <a:rPr lang="en-US" sz="2400" dirty="0"/>
              <a:t>.</a:t>
            </a:r>
            <a:endParaRPr lang="en-US" sz="2000" dirty="0"/>
          </a:p>
          <a:p>
            <a:pPr marL="0" indent="0">
              <a:buNone/>
            </a:pPr>
            <a:endParaRPr lang="en-US"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CB3C87B9-A3AF-44FB-9F07-56164A1366F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821379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6728BC2-ACA3-447C-A909-F3F49211C066}" type="slidenum">
              <a:rPr lang="en-US" smtClean="0"/>
              <a:pPr/>
              <a:t>2</a:t>
            </a:fld>
            <a:endParaRPr lang="en-US" dirty="0"/>
          </a:p>
        </p:txBody>
      </p:sp>
      <p:sp>
        <p:nvSpPr>
          <p:cNvPr id="5" name="Slide Number Placeholder 3">
            <a:extLst>
              <a:ext uri="{FF2B5EF4-FFF2-40B4-BE49-F238E27FC236}">
                <a16:creationId xmlns:a16="http://schemas.microsoft.com/office/drawing/2014/main" id="{A4D05652-BCF6-4B95-8E47-F3B237FF8F90}"/>
              </a:ext>
            </a:extLst>
          </p:cNvPr>
          <p:cNvSpPr>
            <a:spLocks noGrp="1"/>
          </p:cNvSpPr>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chemeClr val="accent2"/>
                </a:solidFill>
                <a:latin typeface="Arial"/>
                <a:ea typeface="Arial"/>
                <a:cs typeface="Arial"/>
                <a:sym typeface="Arial"/>
              </a:defRPr>
            </a:lvl1pPr>
            <a:lvl2pPr marL="0" marR="0" lvl="1" indent="0" algn="r" rtl="0">
              <a:lnSpc>
                <a:spcPct val="100000"/>
              </a:lnSpc>
              <a:spcBef>
                <a:spcPts val="0"/>
              </a:spcBef>
              <a:spcAft>
                <a:spcPts val="0"/>
              </a:spcAft>
              <a:buClr>
                <a:srgbClr val="000000"/>
              </a:buClr>
              <a:buFont typeface="Arial"/>
              <a:buNone/>
              <a:defRPr sz="1200" b="0" i="0" u="none" strike="noStrike" cap="none">
                <a:solidFill>
                  <a:schemeClr val="accent2"/>
                </a:solidFill>
                <a:latin typeface="Arial"/>
                <a:ea typeface="Arial"/>
                <a:cs typeface="Arial"/>
                <a:sym typeface="Arial"/>
              </a:defRPr>
            </a:lvl2pPr>
            <a:lvl3pPr marL="0" marR="0" lvl="2" indent="0" algn="r" rtl="0">
              <a:lnSpc>
                <a:spcPct val="100000"/>
              </a:lnSpc>
              <a:spcBef>
                <a:spcPts val="0"/>
              </a:spcBef>
              <a:spcAft>
                <a:spcPts val="0"/>
              </a:spcAft>
              <a:buClr>
                <a:srgbClr val="000000"/>
              </a:buClr>
              <a:buFont typeface="Arial"/>
              <a:buNone/>
              <a:defRPr sz="1200" b="0" i="0" u="none" strike="noStrike" cap="none">
                <a:solidFill>
                  <a:schemeClr val="accent2"/>
                </a:solidFill>
                <a:latin typeface="Arial"/>
                <a:ea typeface="Arial"/>
                <a:cs typeface="Arial"/>
                <a:sym typeface="Arial"/>
              </a:defRPr>
            </a:lvl3pPr>
            <a:lvl4pPr marL="0" marR="0" lvl="3" indent="0" algn="r" rtl="0">
              <a:lnSpc>
                <a:spcPct val="100000"/>
              </a:lnSpc>
              <a:spcBef>
                <a:spcPts val="0"/>
              </a:spcBef>
              <a:spcAft>
                <a:spcPts val="0"/>
              </a:spcAft>
              <a:buClr>
                <a:srgbClr val="000000"/>
              </a:buClr>
              <a:buFont typeface="Arial"/>
              <a:buNone/>
              <a:defRPr sz="1200" b="0" i="0" u="none" strike="noStrike" cap="none">
                <a:solidFill>
                  <a:schemeClr val="accent2"/>
                </a:solidFill>
                <a:latin typeface="Arial"/>
                <a:ea typeface="Arial"/>
                <a:cs typeface="Arial"/>
                <a:sym typeface="Arial"/>
              </a:defRPr>
            </a:lvl4pPr>
            <a:lvl5pPr marL="0" marR="0" lvl="4" indent="0" algn="r" rtl="0">
              <a:lnSpc>
                <a:spcPct val="100000"/>
              </a:lnSpc>
              <a:spcBef>
                <a:spcPts val="0"/>
              </a:spcBef>
              <a:spcAft>
                <a:spcPts val="0"/>
              </a:spcAft>
              <a:buClr>
                <a:srgbClr val="000000"/>
              </a:buClr>
              <a:buFont typeface="Arial"/>
              <a:buNone/>
              <a:defRPr sz="1200" b="0" i="0" u="none" strike="noStrike" cap="none">
                <a:solidFill>
                  <a:schemeClr val="accent2"/>
                </a:solidFill>
                <a:latin typeface="Arial"/>
                <a:ea typeface="Arial"/>
                <a:cs typeface="Arial"/>
                <a:sym typeface="Arial"/>
              </a:defRPr>
            </a:lvl5pPr>
            <a:lvl6pPr marL="0" marR="0" lvl="5" indent="0" algn="r" rtl="0">
              <a:lnSpc>
                <a:spcPct val="100000"/>
              </a:lnSpc>
              <a:spcBef>
                <a:spcPts val="0"/>
              </a:spcBef>
              <a:spcAft>
                <a:spcPts val="0"/>
              </a:spcAft>
              <a:buClr>
                <a:srgbClr val="000000"/>
              </a:buClr>
              <a:buFont typeface="Arial"/>
              <a:buNone/>
              <a:defRPr sz="1200" b="0" i="0" u="none" strike="noStrike" cap="none">
                <a:solidFill>
                  <a:schemeClr val="accent2"/>
                </a:solidFill>
                <a:latin typeface="Arial"/>
                <a:ea typeface="Arial"/>
                <a:cs typeface="Arial"/>
                <a:sym typeface="Arial"/>
              </a:defRPr>
            </a:lvl6pPr>
            <a:lvl7pPr marL="0" marR="0" lvl="6" indent="0" algn="r" rtl="0">
              <a:lnSpc>
                <a:spcPct val="100000"/>
              </a:lnSpc>
              <a:spcBef>
                <a:spcPts val="0"/>
              </a:spcBef>
              <a:spcAft>
                <a:spcPts val="0"/>
              </a:spcAft>
              <a:buClr>
                <a:srgbClr val="000000"/>
              </a:buClr>
              <a:buFont typeface="Arial"/>
              <a:buNone/>
              <a:defRPr sz="1200" b="0" i="0" u="none" strike="noStrike" cap="none">
                <a:solidFill>
                  <a:schemeClr val="accent2"/>
                </a:solidFill>
                <a:latin typeface="Arial"/>
                <a:ea typeface="Arial"/>
                <a:cs typeface="Arial"/>
                <a:sym typeface="Arial"/>
              </a:defRPr>
            </a:lvl7pPr>
            <a:lvl8pPr marL="0" marR="0" lvl="7" indent="0" algn="r" rtl="0">
              <a:lnSpc>
                <a:spcPct val="100000"/>
              </a:lnSpc>
              <a:spcBef>
                <a:spcPts val="0"/>
              </a:spcBef>
              <a:spcAft>
                <a:spcPts val="0"/>
              </a:spcAft>
              <a:buClr>
                <a:srgbClr val="000000"/>
              </a:buClr>
              <a:buFont typeface="Arial"/>
              <a:buNone/>
              <a:defRPr sz="1200" b="0" i="0" u="none" strike="noStrike" cap="none">
                <a:solidFill>
                  <a:schemeClr val="accent2"/>
                </a:solidFill>
                <a:latin typeface="Arial"/>
                <a:ea typeface="Arial"/>
                <a:cs typeface="Arial"/>
                <a:sym typeface="Arial"/>
              </a:defRPr>
            </a:lvl8pPr>
            <a:lvl9pPr marL="0" marR="0" lvl="8" indent="0" algn="r" rtl="0">
              <a:lnSpc>
                <a:spcPct val="100000"/>
              </a:lnSpc>
              <a:spcBef>
                <a:spcPts val="0"/>
              </a:spcBef>
              <a:spcAft>
                <a:spcPts val="0"/>
              </a:spcAft>
              <a:buClr>
                <a:srgbClr val="000000"/>
              </a:buClr>
              <a:buFont typeface="Arial"/>
              <a:buNone/>
              <a:defRPr sz="1200" b="0" i="0" u="none" strike="noStrike" cap="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a:t>
            </a:fld>
            <a:endParaRPr lang="en-US"/>
          </a:p>
        </p:txBody>
      </p:sp>
      <p:sp>
        <p:nvSpPr>
          <p:cNvPr id="6" name="Rectangle 5">
            <a:extLst>
              <a:ext uri="{FF2B5EF4-FFF2-40B4-BE49-F238E27FC236}">
                <a16:creationId xmlns:a16="http://schemas.microsoft.com/office/drawing/2014/main" id="{643213FA-98AB-4773-9E9E-DC5DC60D98F5}"/>
              </a:ext>
            </a:extLst>
          </p:cNvPr>
          <p:cNvSpPr/>
          <p:nvPr/>
        </p:nvSpPr>
        <p:spPr>
          <a:xfrm>
            <a:off x="653896" y="2198157"/>
            <a:ext cx="3918104" cy="3474720"/>
          </a:xfrm>
          <a:prstGeom prst="rect">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numCol="2" rtlCol="0" anchor="t" anchorCtr="1"/>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endParaRPr lang="en-US" dirty="0">
              <a:solidFill>
                <a:srgbClr val="000000"/>
              </a:solidFill>
              <a:latin typeface="Segoe Print" panose="02000600000000000000" pitchFamily="2" charset="0"/>
            </a:endParaRPr>
          </a:p>
          <a:p>
            <a:endParaRPr lang="en-US" dirty="0">
              <a:solidFill>
                <a:srgbClr val="000000"/>
              </a:solidFill>
              <a:latin typeface="Segoe Print" panose="02000600000000000000" pitchFamily="2" charset="0"/>
            </a:endParaRPr>
          </a:p>
          <a:p>
            <a:r>
              <a:rPr lang="en-US" dirty="0" err="1">
                <a:solidFill>
                  <a:srgbClr val="000000"/>
                </a:solidFill>
                <a:latin typeface="Segoe Print" panose="02000600000000000000" pitchFamily="2" charset="0"/>
              </a:rPr>
              <a:t>javac</a:t>
            </a:r>
            <a:r>
              <a:rPr lang="en-US" dirty="0">
                <a:solidFill>
                  <a:srgbClr val="000000"/>
                </a:solidFill>
                <a:latin typeface="Segoe Print" panose="02000600000000000000" pitchFamily="2" charset="0"/>
              </a:rPr>
              <a:t> command</a:t>
            </a:r>
          </a:p>
        </p:txBody>
      </p:sp>
      <p:sp>
        <p:nvSpPr>
          <p:cNvPr id="7" name="Rectangle 6">
            <a:extLst>
              <a:ext uri="{FF2B5EF4-FFF2-40B4-BE49-F238E27FC236}">
                <a16:creationId xmlns:a16="http://schemas.microsoft.com/office/drawing/2014/main" id="{E09648F0-28E6-4535-B11B-AC5B42708BFF}"/>
              </a:ext>
            </a:extLst>
          </p:cNvPr>
          <p:cNvSpPr/>
          <p:nvPr/>
        </p:nvSpPr>
        <p:spPr>
          <a:xfrm>
            <a:off x="882032" y="3129700"/>
            <a:ext cx="3482578" cy="23189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r>
              <a:rPr lang="en-US" dirty="0">
                <a:latin typeface="Segoe Print" panose="02000600000000000000" pitchFamily="2" charset="0"/>
              </a:rPr>
              <a:t>JRE: Java Runtime Environment</a:t>
            </a:r>
          </a:p>
        </p:txBody>
      </p:sp>
      <p:sp>
        <p:nvSpPr>
          <p:cNvPr id="8" name="Rectangle 7">
            <a:extLst>
              <a:ext uri="{FF2B5EF4-FFF2-40B4-BE49-F238E27FC236}">
                <a16:creationId xmlns:a16="http://schemas.microsoft.com/office/drawing/2014/main" id="{225EA918-6CA5-410A-BE8A-5FC2C35BB896}"/>
              </a:ext>
            </a:extLst>
          </p:cNvPr>
          <p:cNvSpPr/>
          <p:nvPr/>
        </p:nvSpPr>
        <p:spPr>
          <a:xfrm>
            <a:off x="537547" y="2240112"/>
            <a:ext cx="4034453" cy="400110"/>
          </a:xfrm>
          <a:prstGeom prst="rect">
            <a:avLst/>
          </a:prstGeom>
          <a:noFill/>
        </p:spPr>
        <p:txBody>
          <a:bodyPr wrap="square" lIns="91440" tIns="45720" rIns="91440" bIns="4572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b="0" cap="none" spc="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JDK: Java Development Kit</a:t>
            </a:r>
          </a:p>
        </p:txBody>
      </p:sp>
      <p:sp>
        <p:nvSpPr>
          <p:cNvPr id="9" name="Rectangle 8">
            <a:extLst>
              <a:ext uri="{FF2B5EF4-FFF2-40B4-BE49-F238E27FC236}">
                <a16:creationId xmlns:a16="http://schemas.microsoft.com/office/drawing/2014/main" id="{761A704D-910A-4774-8A35-240E46FA86C8}"/>
              </a:ext>
            </a:extLst>
          </p:cNvPr>
          <p:cNvSpPr/>
          <p:nvPr/>
        </p:nvSpPr>
        <p:spPr>
          <a:xfrm>
            <a:off x="1414021" y="3780148"/>
            <a:ext cx="2366127" cy="137631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latin typeface="Segoe Print" panose="02000600000000000000" pitchFamily="2" charset="0"/>
              </a:rPr>
              <a:t>JVM: Java Virtual Machine</a:t>
            </a:r>
          </a:p>
          <a:p>
            <a:pPr algn="ctr"/>
            <a:endParaRPr lang="en-US" dirty="0">
              <a:latin typeface="Segoe Print" panose="02000600000000000000" pitchFamily="2" charset="0"/>
            </a:endParaRPr>
          </a:p>
          <a:p>
            <a:pPr algn="ctr"/>
            <a:r>
              <a:rPr lang="en-US" sz="1200" dirty="0" err="1">
                <a:latin typeface="Segoe Print" panose="02000600000000000000" pitchFamily="2" charset="0"/>
              </a:rPr>
              <a:t>JiT</a:t>
            </a:r>
            <a:r>
              <a:rPr lang="en-US" sz="1200" dirty="0">
                <a:latin typeface="Segoe Print" panose="02000600000000000000" pitchFamily="2" charset="0"/>
              </a:rPr>
              <a:t> compilation</a:t>
            </a:r>
          </a:p>
        </p:txBody>
      </p:sp>
      <p:sp>
        <p:nvSpPr>
          <p:cNvPr id="10" name="Flowchart: Document 9">
            <a:extLst>
              <a:ext uri="{FF2B5EF4-FFF2-40B4-BE49-F238E27FC236}">
                <a16:creationId xmlns:a16="http://schemas.microsoft.com/office/drawing/2014/main" id="{9117B1E8-9312-49BB-9527-10F61173659E}"/>
              </a:ext>
            </a:extLst>
          </p:cNvPr>
          <p:cNvSpPr/>
          <p:nvPr/>
        </p:nvSpPr>
        <p:spPr>
          <a:xfrm>
            <a:off x="6042581" y="1630737"/>
            <a:ext cx="1185884" cy="121875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Source Code: </a:t>
            </a:r>
          </a:p>
          <a:p>
            <a:pPr algn="ctr"/>
            <a:r>
              <a:rPr lang="en-US" dirty="0"/>
              <a:t>.java</a:t>
            </a:r>
          </a:p>
        </p:txBody>
      </p:sp>
      <p:sp>
        <p:nvSpPr>
          <p:cNvPr id="11" name="Freeform: Shape 10">
            <a:extLst>
              <a:ext uri="{FF2B5EF4-FFF2-40B4-BE49-F238E27FC236}">
                <a16:creationId xmlns:a16="http://schemas.microsoft.com/office/drawing/2014/main" id="{C48BC60A-C817-4342-9062-6F2F0BD52F05}"/>
              </a:ext>
            </a:extLst>
          </p:cNvPr>
          <p:cNvSpPr/>
          <p:nvPr/>
        </p:nvSpPr>
        <p:spPr>
          <a:xfrm>
            <a:off x="2330314" y="1989056"/>
            <a:ext cx="3712267" cy="771558"/>
          </a:xfrm>
          <a:custGeom>
            <a:avLst/>
            <a:gdLst>
              <a:gd name="connsiteX0" fmla="*/ 3742441 w 3742441"/>
              <a:gd name="connsiteY0" fmla="*/ 0 h 744717"/>
              <a:gd name="connsiteX1" fmla="*/ 2149312 w 3742441"/>
              <a:gd name="connsiteY1" fmla="*/ 622169 h 744717"/>
              <a:gd name="connsiteX2" fmla="*/ 0 w 3742441"/>
              <a:gd name="connsiteY2" fmla="*/ 744717 h 744717"/>
              <a:gd name="connsiteX3" fmla="*/ 0 w 3742441"/>
              <a:gd name="connsiteY3" fmla="*/ 744717 h 744717"/>
            </a:gdLst>
            <a:ahLst/>
            <a:cxnLst>
              <a:cxn ang="0">
                <a:pos x="connsiteX0" y="connsiteY0"/>
              </a:cxn>
              <a:cxn ang="0">
                <a:pos x="connsiteX1" y="connsiteY1"/>
              </a:cxn>
              <a:cxn ang="0">
                <a:pos x="connsiteX2" y="connsiteY2"/>
              </a:cxn>
              <a:cxn ang="0">
                <a:pos x="connsiteX3" y="connsiteY3"/>
              </a:cxn>
            </a:cxnLst>
            <a:rect l="l" t="t" r="r" b="b"/>
            <a:pathLst>
              <a:path w="3742441" h="744717">
                <a:moveTo>
                  <a:pt x="3742441" y="0"/>
                </a:moveTo>
                <a:cubicBezTo>
                  <a:pt x="3257746" y="249025"/>
                  <a:pt x="2773052" y="498050"/>
                  <a:pt x="2149312" y="622169"/>
                </a:cubicBezTo>
                <a:cubicBezTo>
                  <a:pt x="1525572" y="746289"/>
                  <a:pt x="0" y="744717"/>
                  <a:pt x="0" y="744717"/>
                </a:cubicBezTo>
                <a:lnTo>
                  <a:pt x="0" y="744717"/>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sp>
        <p:nvSpPr>
          <p:cNvPr id="12" name="Freeform: Shape 11">
            <a:extLst>
              <a:ext uri="{FF2B5EF4-FFF2-40B4-BE49-F238E27FC236}">
                <a16:creationId xmlns:a16="http://schemas.microsoft.com/office/drawing/2014/main" id="{27B68FF2-CB74-4AFE-8AAE-CA84CC967AC0}"/>
              </a:ext>
            </a:extLst>
          </p:cNvPr>
          <p:cNvSpPr/>
          <p:nvPr/>
        </p:nvSpPr>
        <p:spPr>
          <a:xfrm>
            <a:off x="2262325" y="2712639"/>
            <a:ext cx="98520" cy="106111"/>
          </a:xfrm>
          <a:custGeom>
            <a:avLst/>
            <a:gdLst>
              <a:gd name="connsiteX0" fmla="*/ 94376 w 98520"/>
              <a:gd name="connsiteY0" fmla="*/ 2281 h 106111"/>
              <a:gd name="connsiteX1" fmla="*/ 108 w 98520"/>
              <a:gd name="connsiteY1" fmla="*/ 39988 h 106111"/>
              <a:gd name="connsiteX2" fmla="*/ 75522 w 98520"/>
              <a:gd name="connsiteY2" fmla="*/ 105975 h 106111"/>
              <a:gd name="connsiteX3" fmla="*/ 94376 w 98520"/>
              <a:gd name="connsiteY3" fmla="*/ 2281 h 106111"/>
            </a:gdLst>
            <a:ahLst/>
            <a:cxnLst>
              <a:cxn ang="0">
                <a:pos x="connsiteX0" y="connsiteY0"/>
              </a:cxn>
              <a:cxn ang="0">
                <a:pos x="connsiteX1" y="connsiteY1"/>
              </a:cxn>
              <a:cxn ang="0">
                <a:pos x="connsiteX2" y="connsiteY2"/>
              </a:cxn>
              <a:cxn ang="0">
                <a:pos x="connsiteX3" y="connsiteY3"/>
              </a:cxn>
            </a:cxnLst>
            <a:rect l="l" t="t" r="r" b="b"/>
            <a:pathLst>
              <a:path w="98520" h="106111">
                <a:moveTo>
                  <a:pt x="94376" y="2281"/>
                </a:moveTo>
                <a:cubicBezTo>
                  <a:pt x="81807" y="-8717"/>
                  <a:pt x="3250" y="22706"/>
                  <a:pt x="108" y="39988"/>
                </a:cubicBezTo>
                <a:cubicBezTo>
                  <a:pt x="-3034" y="57270"/>
                  <a:pt x="62953" y="109117"/>
                  <a:pt x="75522" y="105975"/>
                </a:cubicBezTo>
                <a:cubicBezTo>
                  <a:pt x="88091" y="102833"/>
                  <a:pt x="106945" y="13279"/>
                  <a:pt x="94376" y="2281"/>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sp>
        <p:nvSpPr>
          <p:cNvPr id="13" name="Freeform: Shape 12">
            <a:extLst>
              <a:ext uri="{FF2B5EF4-FFF2-40B4-BE49-F238E27FC236}">
                <a16:creationId xmlns:a16="http://schemas.microsoft.com/office/drawing/2014/main" id="{E4E569D4-E427-41B4-B6D1-A94F8CF934D6}"/>
              </a:ext>
            </a:extLst>
          </p:cNvPr>
          <p:cNvSpPr/>
          <p:nvPr/>
        </p:nvSpPr>
        <p:spPr>
          <a:xfrm>
            <a:off x="1885361" y="2894029"/>
            <a:ext cx="4715608" cy="616920"/>
          </a:xfrm>
          <a:custGeom>
            <a:avLst/>
            <a:gdLst>
              <a:gd name="connsiteX0" fmla="*/ 0 w 4715608"/>
              <a:gd name="connsiteY0" fmla="*/ 0 h 616920"/>
              <a:gd name="connsiteX1" fmla="*/ 952107 w 4715608"/>
              <a:gd name="connsiteY1" fmla="*/ 94268 h 616920"/>
              <a:gd name="connsiteX2" fmla="*/ 3723587 w 4715608"/>
              <a:gd name="connsiteY2" fmla="*/ 75414 h 616920"/>
              <a:gd name="connsiteX3" fmla="*/ 4581427 w 4715608"/>
              <a:gd name="connsiteY3" fmla="*/ 546755 h 616920"/>
              <a:gd name="connsiteX4" fmla="*/ 4581427 w 4715608"/>
              <a:gd name="connsiteY4" fmla="*/ 546755 h 616920"/>
              <a:gd name="connsiteX5" fmla="*/ 4703975 w 4715608"/>
              <a:gd name="connsiteY5" fmla="*/ 471340 h 616920"/>
              <a:gd name="connsiteX6" fmla="*/ 4694548 w 4715608"/>
              <a:gd name="connsiteY6" fmla="*/ 612742 h 616920"/>
              <a:gd name="connsiteX7" fmla="*/ 4562573 w 4715608"/>
              <a:gd name="connsiteY7" fmla="*/ 565608 h 616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15608" h="616920">
                <a:moveTo>
                  <a:pt x="0" y="0"/>
                </a:moveTo>
                <a:cubicBezTo>
                  <a:pt x="165754" y="40849"/>
                  <a:pt x="331509" y="81699"/>
                  <a:pt x="952107" y="94268"/>
                </a:cubicBezTo>
                <a:cubicBezTo>
                  <a:pt x="1572705" y="106837"/>
                  <a:pt x="3118700" y="0"/>
                  <a:pt x="3723587" y="75414"/>
                </a:cubicBezTo>
                <a:cubicBezTo>
                  <a:pt x="4328474" y="150828"/>
                  <a:pt x="4581427" y="546755"/>
                  <a:pt x="4581427" y="546755"/>
                </a:cubicBezTo>
                <a:lnTo>
                  <a:pt x="4581427" y="546755"/>
                </a:lnTo>
                <a:cubicBezTo>
                  <a:pt x="4601851" y="534186"/>
                  <a:pt x="4685121" y="460342"/>
                  <a:pt x="4703975" y="471340"/>
                </a:cubicBezTo>
                <a:cubicBezTo>
                  <a:pt x="4722829" y="482338"/>
                  <a:pt x="4718115" y="597031"/>
                  <a:pt x="4694548" y="612742"/>
                </a:cubicBezTo>
                <a:cubicBezTo>
                  <a:pt x="4670981" y="628453"/>
                  <a:pt x="4616777" y="597030"/>
                  <a:pt x="4562573" y="56560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sp>
        <p:nvSpPr>
          <p:cNvPr id="14" name="Flowchart: Document 13">
            <a:extLst>
              <a:ext uri="{FF2B5EF4-FFF2-40B4-BE49-F238E27FC236}">
                <a16:creationId xmlns:a16="http://schemas.microsoft.com/office/drawing/2014/main" id="{9C9C9E94-8F76-460C-92FC-25D4983E8E75}"/>
              </a:ext>
            </a:extLst>
          </p:cNvPr>
          <p:cNvSpPr/>
          <p:nvPr/>
        </p:nvSpPr>
        <p:spPr>
          <a:xfrm>
            <a:off x="6042581" y="3619343"/>
            <a:ext cx="1185884" cy="1150070"/>
          </a:xfrm>
          <a:prstGeom prst="flowChartDocumen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Bytecode:</a:t>
            </a:r>
          </a:p>
          <a:p>
            <a:pPr algn="ctr"/>
            <a:r>
              <a:rPr lang="en-US" dirty="0"/>
              <a:t>.class</a:t>
            </a:r>
          </a:p>
        </p:txBody>
      </p:sp>
      <p:sp>
        <p:nvSpPr>
          <p:cNvPr id="15" name="Freeform: Shape 14">
            <a:extLst>
              <a:ext uri="{FF2B5EF4-FFF2-40B4-BE49-F238E27FC236}">
                <a16:creationId xmlns:a16="http://schemas.microsoft.com/office/drawing/2014/main" id="{A7F42ADD-71E4-45B7-9803-52C5170D437E}"/>
              </a:ext>
            </a:extLst>
          </p:cNvPr>
          <p:cNvSpPr/>
          <p:nvPr/>
        </p:nvSpPr>
        <p:spPr>
          <a:xfrm>
            <a:off x="3299382" y="4074212"/>
            <a:ext cx="2743200" cy="695201"/>
          </a:xfrm>
          <a:custGeom>
            <a:avLst/>
            <a:gdLst>
              <a:gd name="connsiteX0" fmla="*/ 3742441 w 3742441"/>
              <a:gd name="connsiteY0" fmla="*/ 0 h 744717"/>
              <a:gd name="connsiteX1" fmla="*/ 2149312 w 3742441"/>
              <a:gd name="connsiteY1" fmla="*/ 622169 h 744717"/>
              <a:gd name="connsiteX2" fmla="*/ 0 w 3742441"/>
              <a:gd name="connsiteY2" fmla="*/ 744717 h 744717"/>
              <a:gd name="connsiteX3" fmla="*/ 0 w 3742441"/>
              <a:gd name="connsiteY3" fmla="*/ 744717 h 744717"/>
            </a:gdLst>
            <a:ahLst/>
            <a:cxnLst>
              <a:cxn ang="0">
                <a:pos x="connsiteX0" y="connsiteY0"/>
              </a:cxn>
              <a:cxn ang="0">
                <a:pos x="connsiteX1" y="connsiteY1"/>
              </a:cxn>
              <a:cxn ang="0">
                <a:pos x="connsiteX2" y="connsiteY2"/>
              </a:cxn>
              <a:cxn ang="0">
                <a:pos x="connsiteX3" y="connsiteY3"/>
              </a:cxn>
            </a:cxnLst>
            <a:rect l="l" t="t" r="r" b="b"/>
            <a:pathLst>
              <a:path w="3742441" h="744717">
                <a:moveTo>
                  <a:pt x="3742441" y="0"/>
                </a:moveTo>
                <a:cubicBezTo>
                  <a:pt x="3257746" y="249025"/>
                  <a:pt x="2773052" y="498050"/>
                  <a:pt x="2149312" y="622169"/>
                </a:cubicBezTo>
                <a:cubicBezTo>
                  <a:pt x="1525572" y="746289"/>
                  <a:pt x="0" y="744717"/>
                  <a:pt x="0" y="744717"/>
                </a:cubicBezTo>
                <a:lnTo>
                  <a:pt x="0" y="744717"/>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sp>
        <p:nvSpPr>
          <p:cNvPr id="16" name="Freeform: Shape 15">
            <a:extLst>
              <a:ext uri="{FF2B5EF4-FFF2-40B4-BE49-F238E27FC236}">
                <a16:creationId xmlns:a16="http://schemas.microsoft.com/office/drawing/2014/main" id="{9DEB5CF8-21DB-47D1-A57D-6CB61358A152}"/>
              </a:ext>
            </a:extLst>
          </p:cNvPr>
          <p:cNvSpPr/>
          <p:nvPr/>
        </p:nvSpPr>
        <p:spPr>
          <a:xfrm>
            <a:off x="3250122" y="4710554"/>
            <a:ext cx="98520" cy="106111"/>
          </a:xfrm>
          <a:custGeom>
            <a:avLst/>
            <a:gdLst>
              <a:gd name="connsiteX0" fmla="*/ 94376 w 98520"/>
              <a:gd name="connsiteY0" fmla="*/ 2281 h 106111"/>
              <a:gd name="connsiteX1" fmla="*/ 108 w 98520"/>
              <a:gd name="connsiteY1" fmla="*/ 39988 h 106111"/>
              <a:gd name="connsiteX2" fmla="*/ 75522 w 98520"/>
              <a:gd name="connsiteY2" fmla="*/ 105975 h 106111"/>
              <a:gd name="connsiteX3" fmla="*/ 94376 w 98520"/>
              <a:gd name="connsiteY3" fmla="*/ 2281 h 106111"/>
            </a:gdLst>
            <a:ahLst/>
            <a:cxnLst>
              <a:cxn ang="0">
                <a:pos x="connsiteX0" y="connsiteY0"/>
              </a:cxn>
              <a:cxn ang="0">
                <a:pos x="connsiteX1" y="connsiteY1"/>
              </a:cxn>
              <a:cxn ang="0">
                <a:pos x="connsiteX2" y="connsiteY2"/>
              </a:cxn>
              <a:cxn ang="0">
                <a:pos x="connsiteX3" y="connsiteY3"/>
              </a:cxn>
            </a:cxnLst>
            <a:rect l="l" t="t" r="r" b="b"/>
            <a:pathLst>
              <a:path w="98520" h="106111">
                <a:moveTo>
                  <a:pt x="94376" y="2281"/>
                </a:moveTo>
                <a:cubicBezTo>
                  <a:pt x="81807" y="-8717"/>
                  <a:pt x="3250" y="22706"/>
                  <a:pt x="108" y="39988"/>
                </a:cubicBezTo>
                <a:cubicBezTo>
                  <a:pt x="-3034" y="57270"/>
                  <a:pt x="62953" y="109117"/>
                  <a:pt x="75522" y="105975"/>
                </a:cubicBezTo>
                <a:cubicBezTo>
                  <a:pt x="88091" y="102833"/>
                  <a:pt x="106945" y="13279"/>
                  <a:pt x="94376" y="2281"/>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sp>
        <p:nvSpPr>
          <p:cNvPr id="17" name="Freeform: Shape 16">
            <a:extLst>
              <a:ext uri="{FF2B5EF4-FFF2-40B4-BE49-F238E27FC236}">
                <a16:creationId xmlns:a16="http://schemas.microsoft.com/office/drawing/2014/main" id="{EA0792D6-E0EB-43BC-9489-38DB46DAE6CB}"/>
              </a:ext>
            </a:extLst>
          </p:cNvPr>
          <p:cNvSpPr/>
          <p:nvPr/>
        </p:nvSpPr>
        <p:spPr>
          <a:xfrm>
            <a:off x="3172449" y="4893613"/>
            <a:ext cx="3633704" cy="616920"/>
          </a:xfrm>
          <a:custGeom>
            <a:avLst/>
            <a:gdLst>
              <a:gd name="connsiteX0" fmla="*/ 0 w 4715608"/>
              <a:gd name="connsiteY0" fmla="*/ 0 h 616920"/>
              <a:gd name="connsiteX1" fmla="*/ 952107 w 4715608"/>
              <a:gd name="connsiteY1" fmla="*/ 94268 h 616920"/>
              <a:gd name="connsiteX2" fmla="*/ 3723587 w 4715608"/>
              <a:gd name="connsiteY2" fmla="*/ 75414 h 616920"/>
              <a:gd name="connsiteX3" fmla="*/ 4581427 w 4715608"/>
              <a:gd name="connsiteY3" fmla="*/ 546755 h 616920"/>
              <a:gd name="connsiteX4" fmla="*/ 4581427 w 4715608"/>
              <a:gd name="connsiteY4" fmla="*/ 546755 h 616920"/>
              <a:gd name="connsiteX5" fmla="*/ 4703975 w 4715608"/>
              <a:gd name="connsiteY5" fmla="*/ 471340 h 616920"/>
              <a:gd name="connsiteX6" fmla="*/ 4694548 w 4715608"/>
              <a:gd name="connsiteY6" fmla="*/ 612742 h 616920"/>
              <a:gd name="connsiteX7" fmla="*/ 4562573 w 4715608"/>
              <a:gd name="connsiteY7" fmla="*/ 565608 h 616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15608" h="616920">
                <a:moveTo>
                  <a:pt x="0" y="0"/>
                </a:moveTo>
                <a:cubicBezTo>
                  <a:pt x="165754" y="40849"/>
                  <a:pt x="331509" y="81699"/>
                  <a:pt x="952107" y="94268"/>
                </a:cubicBezTo>
                <a:cubicBezTo>
                  <a:pt x="1572705" y="106837"/>
                  <a:pt x="3118700" y="0"/>
                  <a:pt x="3723587" y="75414"/>
                </a:cubicBezTo>
                <a:cubicBezTo>
                  <a:pt x="4328474" y="150828"/>
                  <a:pt x="4581427" y="546755"/>
                  <a:pt x="4581427" y="546755"/>
                </a:cubicBezTo>
                <a:lnTo>
                  <a:pt x="4581427" y="546755"/>
                </a:lnTo>
                <a:cubicBezTo>
                  <a:pt x="4601851" y="534186"/>
                  <a:pt x="4685121" y="460342"/>
                  <a:pt x="4703975" y="471340"/>
                </a:cubicBezTo>
                <a:cubicBezTo>
                  <a:pt x="4722829" y="482338"/>
                  <a:pt x="4718115" y="597031"/>
                  <a:pt x="4694548" y="612742"/>
                </a:cubicBezTo>
                <a:cubicBezTo>
                  <a:pt x="4670981" y="628453"/>
                  <a:pt x="4616777" y="597030"/>
                  <a:pt x="4562573" y="56560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sp>
        <p:nvSpPr>
          <p:cNvPr id="18" name="TextBox 14">
            <a:extLst>
              <a:ext uri="{FF2B5EF4-FFF2-40B4-BE49-F238E27FC236}">
                <a16:creationId xmlns:a16="http://schemas.microsoft.com/office/drawing/2014/main" id="{5D5204CC-AF29-40EE-B330-C46EE3C61D1F}"/>
              </a:ext>
            </a:extLst>
          </p:cNvPr>
          <p:cNvSpPr txBox="1"/>
          <p:nvPr/>
        </p:nvSpPr>
        <p:spPr>
          <a:xfrm>
            <a:off x="5375149" y="5613266"/>
            <a:ext cx="3114955" cy="523220"/>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latin typeface="Segoe Print" panose="02000600000000000000" pitchFamily="2" charset="0"/>
              </a:rPr>
              <a:t>What the OS, operating system,</a:t>
            </a:r>
          </a:p>
          <a:p>
            <a:r>
              <a:rPr lang="en-US" dirty="0">
                <a:latin typeface="Segoe Print" panose="02000600000000000000" pitchFamily="2" charset="0"/>
              </a:rPr>
              <a:t> can actually understand</a:t>
            </a:r>
          </a:p>
        </p:txBody>
      </p:sp>
      <p:sp>
        <p:nvSpPr>
          <p:cNvPr id="19" name="Title 1">
            <a:extLst>
              <a:ext uri="{FF2B5EF4-FFF2-40B4-BE49-F238E27FC236}">
                <a16:creationId xmlns:a16="http://schemas.microsoft.com/office/drawing/2014/main" id="{A40C687B-2258-48D1-AA70-33D65D4AC8DF}"/>
              </a:ext>
            </a:extLst>
          </p:cNvPr>
          <p:cNvSpPr>
            <a:spLocks noGrp="1"/>
          </p:cNvSpPr>
          <p:nvPr>
            <p:ph type="title"/>
          </p:nvPr>
        </p:nvSpPr>
        <p:spPr>
          <a:xfrm>
            <a:off x="380010" y="-4950"/>
            <a:ext cx="6222671" cy="1224150"/>
          </a:xfrm>
        </p:spPr>
        <p:txBody>
          <a:bodyPr/>
          <a:lstStyle/>
          <a:p>
            <a:r>
              <a:rPr lang="en-US" dirty="0"/>
              <a:t>JDK, JRE, JVM</a:t>
            </a:r>
          </a:p>
        </p:txBody>
      </p:sp>
    </p:spTree>
    <p:extLst>
      <p:ext uri="{BB962C8B-B14F-4D97-AF65-F5344CB8AC3E}">
        <p14:creationId xmlns:p14="http://schemas.microsoft.com/office/powerpoint/2010/main" val="39759983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45DAE-FC1D-4D9F-8DA0-619D59082BB1}"/>
              </a:ext>
            </a:extLst>
          </p:cNvPr>
          <p:cNvSpPr>
            <a:spLocks noGrp="1"/>
          </p:cNvSpPr>
          <p:nvPr>
            <p:ph type="title"/>
          </p:nvPr>
        </p:nvSpPr>
        <p:spPr/>
        <p:txBody>
          <a:bodyPr/>
          <a:lstStyle/>
          <a:p>
            <a:r>
              <a:rPr lang="en-US" dirty="0"/>
              <a:t>Switch Statements</a:t>
            </a:r>
          </a:p>
        </p:txBody>
      </p:sp>
      <p:sp>
        <p:nvSpPr>
          <p:cNvPr id="3" name="Content Placeholder 2">
            <a:extLst>
              <a:ext uri="{FF2B5EF4-FFF2-40B4-BE49-F238E27FC236}">
                <a16:creationId xmlns:a16="http://schemas.microsoft.com/office/drawing/2014/main" id="{F23CE559-D62F-4D53-8C53-5182A0631570}"/>
              </a:ext>
            </a:extLst>
          </p:cNvPr>
          <p:cNvSpPr>
            <a:spLocks noGrp="1"/>
          </p:cNvSpPr>
          <p:nvPr>
            <p:ph idx="1"/>
          </p:nvPr>
        </p:nvSpPr>
        <p:spPr>
          <a:xfrm>
            <a:off x="380010" y="1406770"/>
            <a:ext cx="8383980" cy="5322068"/>
          </a:xfrm>
        </p:spPr>
        <p:txBody>
          <a:bodyPr>
            <a:normAutofit fontScale="55000" lnSpcReduction="20000"/>
          </a:bodyPr>
          <a:lstStyle/>
          <a:p>
            <a:r>
              <a:rPr lang="en-US" sz="3800" dirty="0"/>
              <a:t>Switch Statements check some variable against multiple, defined values and executes code if the value of the variable matches.</a:t>
            </a:r>
          </a:p>
          <a:p>
            <a:pPr marL="0" indent="0">
              <a:buNone/>
            </a:pPr>
            <a:r>
              <a:rPr lang="en-US" sz="3200" dirty="0"/>
              <a:t>	</a:t>
            </a:r>
            <a:r>
              <a:rPr lang="en-US" sz="3200" dirty="0">
                <a:latin typeface="Courier New" panose="02070309020205020404" pitchFamily="49" charset="0"/>
                <a:cs typeface="Courier New" panose="02070309020205020404" pitchFamily="49" charset="0"/>
              </a:rPr>
              <a:t>switch(var){</a:t>
            </a:r>
            <a:br>
              <a:rPr lang="en-US" sz="3200" dirty="0">
                <a:latin typeface="Courier New" panose="02070309020205020404" pitchFamily="49" charset="0"/>
                <a:cs typeface="Courier New" panose="02070309020205020404" pitchFamily="49" charset="0"/>
              </a:rPr>
            </a:br>
            <a:r>
              <a:rPr lang="en-US" sz="3200" dirty="0">
                <a:latin typeface="Courier New" panose="02070309020205020404" pitchFamily="49" charset="0"/>
                <a:cs typeface="Courier New" panose="02070309020205020404" pitchFamily="49" charset="0"/>
              </a:rPr>
              <a:t>		case value1:</a:t>
            </a:r>
          </a:p>
          <a:p>
            <a:pPr marL="0" indent="0">
              <a:buNone/>
            </a:pPr>
            <a:r>
              <a:rPr lang="en-US" sz="3200" dirty="0">
                <a:latin typeface="Courier New" panose="02070309020205020404" pitchFamily="49" charset="0"/>
                <a:cs typeface="Courier New" panose="02070309020205020404" pitchFamily="49" charset="0"/>
              </a:rPr>
              <a:t>			// executes if var === value1</a:t>
            </a:r>
          </a:p>
          <a:p>
            <a:pPr marL="0" indent="0">
              <a:buNone/>
            </a:pPr>
            <a:r>
              <a:rPr lang="en-US" sz="3200" dirty="0">
                <a:latin typeface="Courier New" panose="02070309020205020404" pitchFamily="49" charset="0"/>
                <a:cs typeface="Courier New" panose="02070309020205020404" pitchFamily="49" charset="0"/>
              </a:rPr>
              <a:t>			break;</a:t>
            </a:r>
          </a:p>
          <a:p>
            <a:pPr marL="0" indent="0">
              <a:buNone/>
            </a:pPr>
            <a:r>
              <a:rPr lang="en-US" sz="3200" dirty="0">
                <a:latin typeface="Courier New" panose="02070309020205020404" pitchFamily="49" charset="0"/>
                <a:cs typeface="Courier New" panose="02070309020205020404" pitchFamily="49" charset="0"/>
              </a:rPr>
              <a:t>		case value2:</a:t>
            </a:r>
          </a:p>
          <a:p>
            <a:pPr marL="0" indent="0">
              <a:buNone/>
            </a:pPr>
            <a:r>
              <a:rPr lang="en-US" sz="3200" dirty="0">
                <a:latin typeface="Courier New" panose="02070309020205020404" pitchFamily="49" charset="0"/>
                <a:cs typeface="Courier New" panose="02070309020205020404" pitchFamily="49" charset="0"/>
              </a:rPr>
              <a:t>			// executes if var === value2</a:t>
            </a:r>
          </a:p>
          <a:p>
            <a:pPr marL="0" indent="0">
              <a:buNone/>
            </a:pPr>
            <a:r>
              <a:rPr lang="en-US" sz="3200" dirty="0">
                <a:latin typeface="Courier New" panose="02070309020205020404" pitchFamily="49" charset="0"/>
                <a:cs typeface="Courier New" panose="02070309020205020404" pitchFamily="49" charset="0"/>
              </a:rPr>
              <a:t>			break;</a:t>
            </a:r>
          </a:p>
          <a:p>
            <a:pPr marL="0" indent="0">
              <a:buNone/>
            </a:pPr>
            <a:r>
              <a:rPr lang="en-US" sz="3200" dirty="0">
                <a:latin typeface="Courier New" panose="02070309020205020404" pitchFamily="49" charset="0"/>
                <a:cs typeface="Courier New" panose="02070309020205020404" pitchFamily="49" charset="0"/>
              </a:rPr>
              <a:t>		default:</a:t>
            </a:r>
          </a:p>
          <a:p>
            <a:pPr marL="0" indent="0">
              <a:buNone/>
            </a:pPr>
            <a:r>
              <a:rPr lang="en-US" sz="3200" dirty="0">
                <a:latin typeface="Courier New" panose="02070309020205020404" pitchFamily="49" charset="0"/>
                <a:cs typeface="Courier New" panose="02070309020205020404" pitchFamily="49" charset="0"/>
              </a:rPr>
              <a:t>			// executes if var is not equal to any 			   other case</a:t>
            </a:r>
          </a:p>
          <a:p>
            <a:pPr marL="0" indent="0">
              <a:buNone/>
            </a:pPr>
            <a:r>
              <a:rPr lang="en-US" sz="3200" dirty="0">
                <a:latin typeface="Courier New" panose="02070309020205020404" pitchFamily="49" charset="0"/>
                <a:cs typeface="Courier New" panose="02070309020205020404" pitchFamily="49" charset="0"/>
              </a:rPr>
              <a:t>			break;</a:t>
            </a:r>
          </a:p>
          <a:p>
            <a:pPr marL="0" indent="0">
              <a:buNone/>
            </a:pPr>
            <a:r>
              <a:rPr lang="en-US" sz="2900" dirty="0"/>
              <a:t>	}</a:t>
            </a:r>
          </a:p>
          <a:p>
            <a:pPr indent="-457200"/>
            <a:r>
              <a:rPr lang="en-US" sz="2900" dirty="0"/>
              <a:t>The “break” is used to stop the execution of code in the current block and exit the switch statement.</a:t>
            </a:r>
          </a:p>
          <a:p>
            <a:pPr indent="-457200"/>
            <a:r>
              <a:rPr lang="en-US" sz="2900" dirty="0"/>
              <a:t>Default statements </a:t>
            </a:r>
            <a:r>
              <a:rPr lang="en-US" sz="2900" i="1" dirty="0"/>
              <a:t>do not</a:t>
            </a:r>
            <a:r>
              <a:rPr lang="en-US" sz="2900" dirty="0"/>
              <a:t> need a value, they will occur if none of the other conditions apply.</a:t>
            </a:r>
          </a:p>
        </p:txBody>
      </p:sp>
      <p:sp>
        <p:nvSpPr>
          <p:cNvPr id="4" name="Slide Number Placeholder 3">
            <a:extLst>
              <a:ext uri="{FF2B5EF4-FFF2-40B4-BE49-F238E27FC236}">
                <a16:creationId xmlns:a16="http://schemas.microsoft.com/office/drawing/2014/main" id="{CB3C87B9-A3AF-44FB-9F07-56164A1366F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4982726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324A5-21DE-4DF5-A0AD-939F79912186}"/>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AF8ACFE5-69E9-479F-8087-1E1259452493}"/>
              </a:ext>
            </a:extLst>
          </p:cNvPr>
          <p:cNvSpPr>
            <a:spLocks noGrp="1"/>
          </p:cNvSpPr>
          <p:nvPr>
            <p:ph type="sldNum" sz="quarter" idx="12"/>
          </p:nvPr>
        </p:nvSpPr>
        <p:spPr/>
        <p:txBody>
          <a:bodyPr/>
          <a:lstStyle/>
          <a:p>
            <a:fld id="{F6728BC2-ACA3-447C-A909-F3F49211C066}" type="slidenum">
              <a:rPr lang="en-US" smtClean="0"/>
              <a:pPr/>
              <a:t>30</a:t>
            </a:fld>
            <a:endParaRPr lang="en-US" dirty="0"/>
          </a:p>
        </p:txBody>
      </p:sp>
    </p:spTree>
    <p:extLst>
      <p:ext uri="{BB962C8B-B14F-4D97-AF65-F5344CB8AC3E}">
        <p14:creationId xmlns:p14="http://schemas.microsoft.com/office/powerpoint/2010/main" val="4241723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FF"/>
              </a:buClr>
              <a:buSzPts val="2400"/>
              <a:buFont typeface="Arial"/>
              <a:buNone/>
            </a:pPr>
            <a:r>
              <a:rPr lang="en-US">
                <a:solidFill>
                  <a:srgbClr val="FFFFFF"/>
                </a:solidFill>
                <a:latin typeface="Arial"/>
                <a:ea typeface="Arial"/>
                <a:cs typeface="Arial"/>
                <a:sym typeface="Arial"/>
              </a:rPr>
              <a:t>Why Use Java?</a:t>
            </a:r>
            <a:endParaRPr/>
          </a:p>
        </p:txBody>
      </p:sp>
      <p:sp>
        <p:nvSpPr>
          <p:cNvPr id="240" name="Google Shape;240;p19"/>
          <p:cNvSpPr txBox="1">
            <a:spLocks noGrp="1"/>
          </p:cNvSpPr>
          <p:nvPr>
            <p:ph type="body" idx="1"/>
          </p:nvPr>
        </p:nvSpPr>
        <p:spPr>
          <a:xfrm>
            <a:off x="380010" y="1481446"/>
            <a:ext cx="8383980" cy="5066838"/>
          </a:xfrm>
          <a:prstGeom prst="rect">
            <a:avLst/>
          </a:prstGeom>
          <a:noFill/>
          <a:ln>
            <a:noFill/>
          </a:ln>
        </p:spPr>
        <p:txBody>
          <a:bodyPr spcFirstLastPara="1" wrap="square" lIns="91425" tIns="45700" rIns="91425" bIns="45700" anchor="t" anchorCtr="0">
            <a:noAutofit/>
          </a:bodyPr>
          <a:lstStyle/>
          <a:p>
            <a:pPr marL="343080" lvl="0" indent="-342720" algn="l" rtl="0">
              <a:spcBef>
                <a:spcPts val="0"/>
              </a:spcBef>
              <a:spcAft>
                <a:spcPts val="0"/>
              </a:spcAft>
              <a:buClr>
                <a:srgbClr val="F36A25"/>
              </a:buClr>
              <a:buSzPts val="2800"/>
              <a:buFont typeface="Arial"/>
              <a:buChar char="•"/>
            </a:pPr>
            <a:r>
              <a:rPr lang="en-US" dirty="0">
                <a:solidFill>
                  <a:srgbClr val="474C55"/>
                </a:solidFill>
                <a:latin typeface="Arial"/>
                <a:ea typeface="Arial"/>
                <a:cs typeface="Arial"/>
                <a:sym typeface="Arial"/>
              </a:rPr>
              <a:t>“Write Once, Run Anywhere”</a:t>
            </a:r>
            <a:endParaRPr dirty="0"/>
          </a:p>
          <a:p>
            <a:pPr marL="743040" lvl="1" indent="-285480" algn="l" rtl="0">
              <a:spcBef>
                <a:spcPts val="480"/>
              </a:spcBef>
              <a:spcAft>
                <a:spcPts val="0"/>
              </a:spcAft>
              <a:buClr>
                <a:srgbClr val="F36A25"/>
              </a:buClr>
              <a:buSzPts val="2400"/>
              <a:buFont typeface="Arial"/>
              <a:buChar char="–"/>
            </a:pPr>
            <a:r>
              <a:rPr lang="en-US" dirty="0">
                <a:solidFill>
                  <a:srgbClr val="474C55"/>
                </a:solidFill>
                <a:latin typeface="Arial"/>
                <a:ea typeface="Arial"/>
                <a:cs typeface="Arial"/>
                <a:sym typeface="Arial"/>
              </a:rPr>
              <a:t>JVM compiles Java to bytecode, translates bytecode to machine code</a:t>
            </a:r>
          </a:p>
          <a:p>
            <a:pPr marL="743040" lvl="1" indent="-285480" algn="l" rtl="0">
              <a:spcBef>
                <a:spcPts val="480"/>
              </a:spcBef>
              <a:spcAft>
                <a:spcPts val="0"/>
              </a:spcAft>
              <a:buClr>
                <a:srgbClr val="F36A25"/>
              </a:buClr>
              <a:buSzPts val="2400"/>
              <a:buFont typeface="Arial"/>
              <a:buChar char="–"/>
            </a:pPr>
            <a:endParaRPr sz="2000" dirty="0">
              <a:solidFill>
                <a:srgbClr val="474C55"/>
              </a:solidFill>
              <a:latin typeface="Arial"/>
              <a:ea typeface="Arial"/>
              <a:cs typeface="Arial"/>
              <a:sym typeface="Arial"/>
            </a:endParaRPr>
          </a:p>
          <a:p>
            <a:pPr marL="343080" lvl="0" indent="-342720" algn="l" rtl="0">
              <a:spcBef>
                <a:spcPts val="560"/>
              </a:spcBef>
              <a:spcAft>
                <a:spcPts val="0"/>
              </a:spcAft>
              <a:buClr>
                <a:srgbClr val="F36A25"/>
              </a:buClr>
              <a:buSzPts val="2800"/>
              <a:buFont typeface="Arial"/>
              <a:buChar char="•"/>
            </a:pPr>
            <a:r>
              <a:rPr lang="en-US" dirty="0">
                <a:solidFill>
                  <a:srgbClr val="474C55"/>
                </a:solidFill>
                <a:latin typeface="Arial"/>
                <a:ea typeface="Arial"/>
                <a:cs typeface="Arial"/>
                <a:sym typeface="Arial"/>
              </a:rPr>
              <a:t>Java is “safe”</a:t>
            </a:r>
            <a:endParaRPr dirty="0"/>
          </a:p>
          <a:p>
            <a:pPr marL="743040" lvl="1" indent="-285480" algn="l" rtl="0">
              <a:spcBef>
                <a:spcPts val="480"/>
              </a:spcBef>
              <a:spcAft>
                <a:spcPts val="0"/>
              </a:spcAft>
              <a:buClr>
                <a:srgbClr val="F36A25"/>
              </a:buClr>
              <a:buSzPts val="2400"/>
              <a:buFont typeface="Arial"/>
              <a:buChar char="–"/>
            </a:pPr>
            <a:r>
              <a:rPr lang="en-US" dirty="0">
                <a:solidFill>
                  <a:srgbClr val="474C55"/>
                </a:solidFill>
                <a:latin typeface="Arial"/>
                <a:ea typeface="Arial"/>
                <a:cs typeface="Arial"/>
                <a:sym typeface="Arial"/>
              </a:rPr>
              <a:t>No memory management in Java</a:t>
            </a:r>
            <a:endParaRPr sz="2000" dirty="0">
              <a:solidFill>
                <a:srgbClr val="474C55"/>
              </a:solidFill>
              <a:latin typeface="Arial"/>
              <a:ea typeface="Arial"/>
              <a:cs typeface="Arial"/>
              <a:sym typeface="Arial"/>
            </a:endParaRPr>
          </a:p>
          <a:p>
            <a:pPr marL="342900" lvl="0" indent="-165100" algn="l" rtl="0">
              <a:spcBef>
                <a:spcPts val="560"/>
              </a:spcBef>
              <a:spcAft>
                <a:spcPts val="0"/>
              </a:spcAft>
              <a:buSzPts val="2800"/>
              <a:buNone/>
            </a:pPr>
            <a:endParaRPr dirty="0">
              <a:solidFill>
                <a:srgbClr val="474C55"/>
              </a:solidFill>
              <a:latin typeface="Arial"/>
              <a:ea typeface="Arial"/>
              <a:cs typeface="Arial"/>
              <a:sym typeface="Arial"/>
            </a:endParaRPr>
          </a:p>
          <a:p>
            <a:pPr marL="343080" lvl="0" indent="-342720" algn="l" rtl="0">
              <a:spcBef>
                <a:spcPts val="560"/>
              </a:spcBef>
              <a:spcAft>
                <a:spcPts val="0"/>
              </a:spcAft>
              <a:buClr>
                <a:srgbClr val="F36A25"/>
              </a:buClr>
              <a:buSzPts val="2800"/>
              <a:buFont typeface="Arial"/>
              <a:buChar char="•"/>
            </a:pPr>
            <a:r>
              <a:rPr lang="en-US" dirty="0">
                <a:solidFill>
                  <a:srgbClr val="474C55"/>
                </a:solidFill>
                <a:latin typeface="Arial"/>
                <a:ea typeface="Arial"/>
                <a:cs typeface="Arial"/>
                <a:sym typeface="Arial"/>
              </a:rPr>
              <a:t>Java is free</a:t>
            </a:r>
            <a:endParaRPr dirty="0"/>
          </a:p>
          <a:p>
            <a:pPr marL="342900" lvl="0" indent="-165100" algn="l" rtl="0">
              <a:lnSpc>
                <a:spcPct val="100000"/>
              </a:lnSpc>
              <a:spcBef>
                <a:spcPts val="560"/>
              </a:spcBef>
              <a:spcAft>
                <a:spcPts val="0"/>
              </a:spcAft>
              <a:buSzPts val="2800"/>
              <a:buNone/>
            </a:pPr>
            <a:endParaRPr dirty="0">
              <a:solidFill>
                <a:srgbClr val="474C55"/>
              </a:solidFill>
              <a:latin typeface="Arial"/>
              <a:ea typeface="Arial"/>
              <a:cs typeface="Arial"/>
              <a:sym typeface="Arial"/>
            </a:endParaRPr>
          </a:p>
          <a:p>
            <a:pPr marL="343080" lvl="0" indent="-342720" algn="l" rtl="0">
              <a:spcBef>
                <a:spcPts val="560"/>
              </a:spcBef>
              <a:spcAft>
                <a:spcPts val="0"/>
              </a:spcAft>
              <a:buClr>
                <a:srgbClr val="F36A25"/>
              </a:buClr>
              <a:buSzPts val="2800"/>
              <a:buFont typeface="Arial"/>
              <a:buChar char="•"/>
            </a:pPr>
            <a:r>
              <a:rPr lang="en-US" dirty="0">
                <a:solidFill>
                  <a:srgbClr val="474C55"/>
                </a:solidFill>
                <a:latin typeface="Arial"/>
                <a:ea typeface="Arial"/>
                <a:cs typeface="Arial"/>
                <a:sym typeface="Arial"/>
              </a:rPr>
              <a:t>Java has an incredibly rich library and frameworks</a:t>
            </a:r>
            <a:endParaRPr dirty="0"/>
          </a:p>
          <a:p>
            <a:pPr marL="342900" lvl="0" indent="-165100" algn="l" rtl="0">
              <a:spcBef>
                <a:spcPts val="560"/>
              </a:spcBef>
              <a:spcAft>
                <a:spcPts val="0"/>
              </a:spcAft>
              <a:buSzPts val="2800"/>
              <a:buNone/>
            </a:pPr>
            <a:endParaRPr dirty="0"/>
          </a:p>
        </p:txBody>
      </p:sp>
      <p:sp>
        <p:nvSpPr>
          <p:cNvPr id="241" name="Google Shape;241;p1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1721173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0">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0">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0C18A-C730-463B-8C77-41387B14480D}"/>
              </a:ext>
            </a:extLst>
          </p:cNvPr>
          <p:cNvSpPr>
            <a:spLocks noGrp="1"/>
          </p:cNvSpPr>
          <p:nvPr>
            <p:ph type="title"/>
          </p:nvPr>
        </p:nvSpPr>
        <p:spPr/>
        <p:txBody>
          <a:bodyPr/>
          <a:lstStyle/>
          <a:p>
            <a:r>
              <a:rPr lang="en-US" dirty="0"/>
              <a:t>Code Comments</a:t>
            </a:r>
          </a:p>
        </p:txBody>
      </p:sp>
      <p:sp>
        <p:nvSpPr>
          <p:cNvPr id="3" name="Content Placeholder 2">
            <a:extLst>
              <a:ext uri="{FF2B5EF4-FFF2-40B4-BE49-F238E27FC236}">
                <a16:creationId xmlns:a16="http://schemas.microsoft.com/office/drawing/2014/main" id="{1DFAE63A-01D3-44FF-B81E-DD258884043D}"/>
              </a:ext>
            </a:extLst>
          </p:cNvPr>
          <p:cNvSpPr>
            <a:spLocks noGrp="1"/>
          </p:cNvSpPr>
          <p:nvPr>
            <p:ph idx="1"/>
          </p:nvPr>
        </p:nvSpPr>
        <p:spPr>
          <a:xfrm>
            <a:off x="380010" y="1481446"/>
            <a:ext cx="8383980" cy="5074099"/>
          </a:xfrm>
        </p:spPr>
        <p:txBody>
          <a:bodyPr>
            <a:normAutofit/>
          </a:bodyPr>
          <a:lstStyle/>
          <a:p>
            <a:r>
              <a:rPr lang="en-US" dirty="0"/>
              <a:t>Programming Languages allow you to comment your code, to leave notes for yourself or other developers.</a:t>
            </a:r>
          </a:p>
          <a:p>
            <a:r>
              <a:rPr lang="en-US" dirty="0"/>
              <a:t>Code Comments are ignored by the compiler/environment which reads the code.</a:t>
            </a:r>
          </a:p>
          <a:p>
            <a:r>
              <a:rPr lang="en-US" dirty="0"/>
              <a:t>Most programming languages use a similar syntax for Code Comments. </a:t>
            </a:r>
          </a:p>
          <a:p>
            <a:r>
              <a:rPr lang="en-US" dirty="0"/>
              <a:t>In Java:</a:t>
            </a:r>
          </a:p>
          <a:p>
            <a:pPr lvl="2"/>
            <a:r>
              <a:rPr lang="en-US" dirty="0"/>
              <a:t>// for single-line comments</a:t>
            </a:r>
          </a:p>
          <a:p>
            <a:pPr lvl="2"/>
            <a:r>
              <a:rPr lang="en-US" dirty="0"/>
              <a:t>/* multi-line comment */</a:t>
            </a:r>
          </a:p>
          <a:p>
            <a:pPr lvl="2"/>
            <a:r>
              <a:rPr lang="en-US" dirty="0"/>
              <a:t>/** Javadoc Comments */</a:t>
            </a:r>
          </a:p>
        </p:txBody>
      </p:sp>
      <p:sp>
        <p:nvSpPr>
          <p:cNvPr id="4" name="Slide Number Placeholder 3">
            <a:extLst>
              <a:ext uri="{FF2B5EF4-FFF2-40B4-BE49-F238E27FC236}">
                <a16:creationId xmlns:a16="http://schemas.microsoft.com/office/drawing/2014/main" id="{70027B83-31A7-46F0-8D1F-9719EF6642C1}"/>
              </a:ext>
            </a:extLst>
          </p:cNvPr>
          <p:cNvSpPr>
            <a:spLocks noGrp="1"/>
          </p:cNvSpPr>
          <p:nvPr>
            <p:ph type="sldNum" sz="quarter" idx="12"/>
          </p:nvPr>
        </p:nvSpPr>
        <p:spPr/>
        <p:txBody>
          <a:bodyPr/>
          <a:lstStyle/>
          <a:p>
            <a:fld id="{F6728BC2-ACA3-447C-A909-F3F49211C066}" type="slidenum">
              <a:rPr lang="en-US" smtClean="0"/>
              <a:pPr/>
              <a:t>4</a:t>
            </a:fld>
            <a:endParaRPr lang="en-US" dirty="0"/>
          </a:p>
        </p:txBody>
      </p:sp>
    </p:spTree>
    <p:extLst>
      <p:ext uri="{BB962C8B-B14F-4D97-AF65-F5344CB8AC3E}">
        <p14:creationId xmlns:p14="http://schemas.microsoft.com/office/powerpoint/2010/main" val="1287501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FF"/>
              </a:buClr>
              <a:buSzPts val="2400"/>
              <a:buFont typeface="Arial"/>
              <a:buNone/>
            </a:pPr>
            <a:r>
              <a:rPr lang="en-US">
                <a:solidFill>
                  <a:srgbClr val="FFFFFF"/>
                </a:solidFill>
                <a:latin typeface="Arial"/>
                <a:ea typeface="Arial"/>
                <a:cs typeface="Arial"/>
                <a:sym typeface="Arial"/>
              </a:rPr>
              <a:t>Java Classes</a:t>
            </a:r>
            <a:endParaRPr/>
          </a:p>
        </p:txBody>
      </p:sp>
      <p:sp>
        <p:nvSpPr>
          <p:cNvPr id="254" name="Google Shape;254;p21"/>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3080" lvl="0" indent="-342720" algn="l" rtl="0">
              <a:spcBef>
                <a:spcPts val="0"/>
              </a:spcBef>
              <a:spcAft>
                <a:spcPts val="0"/>
              </a:spcAft>
              <a:buClr>
                <a:srgbClr val="F36A25"/>
              </a:buClr>
              <a:buSzPts val="2800"/>
              <a:buFont typeface="Arial"/>
              <a:buChar char="•"/>
            </a:pPr>
            <a:r>
              <a:rPr lang="en-US" dirty="0">
                <a:solidFill>
                  <a:srgbClr val="474C55"/>
                </a:solidFill>
                <a:latin typeface="Arial"/>
                <a:ea typeface="Arial"/>
                <a:cs typeface="Arial"/>
                <a:sym typeface="Arial"/>
              </a:rPr>
              <a:t>Java </a:t>
            </a:r>
            <a:r>
              <a:rPr lang="en-US" b="1" u="sng" dirty="0">
                <a:solidFill>
                  <a:srgbClr val="474C55"/>
                </a:solidFill>
                <a:latin typeface="Arial"/>
                <a:ea typeface="Arial"/>
                <a:cs typeface="Arial"/>
                <a:sym typeface="Arial"/>
              </a:rPr>
              <a:t>classes</a:t>
            </a:r>
            <a:r>
              <a:rPr lang="en-US" dirty="0">
                <a:solidFill>
                  <a:srgbClr val="474C55"/>
                </a:solidFill>
                <a:latin typeface="Arial"/>
                <a:ea typeface="Arial"/>
                <a:cs typeface="Arial"/>
                <a:sym typeface="Arial"/>
              </a:rPr>
              <a:t> are blueprints used to </a:t>
            </a:r>
            <a:r>
              <a:rPr lang="en-US" i="1" dirty="0">
                <a:solidFill>
                  <a:srgbClr val="474C55"/>
                </a:solidFill>
                <a:latin typeface="Arial"/>
                <a:ea typeface="Arial"/>
                <a:cs typeface="Arial"/>
                <a:sym typeface="Arial"/>
              </a:rPr>
              <a:t>instantiate</a:t>
            </a:r>
            <a:r>
              <a:rPr lang="en-US" dirty="0">
                <a:solidFill>
                  <a:srgbClr val="474C55"/>
                </a:solidFill>
                <a:latin typeface="Arial"/>
                <a:ea typeface="Arial"/>
                <a:cs typeface="Arial"/>
                <a:sym typeface="Arial"/>
              </a:rPr>
              <a:t> objects</a:t>
            </a:r>
            <a:endParaRPr dirty="0"/>
          </a:p>
          <a:p>
            <a:pPr marL="342900" lvl="0" indent="-165100" algn="l" rtl="0">
              <a:lnSpc>
                <a:spcPct val="100000"/>
              </a:lnSpc>
              <a:spcBef>
                <a:spcPts val="560"/>
              </a:spcBef>
              <a:spcAft>
                <a:spcPts val="0"/>
              </a:spcAft>
              <a:buSzPts val="2800"/>
              <a:buNone/>
            </a:pPr>
            <a:endParaRPr dirty="0">
              <a:solidFill>
                <a:srgbClr val="474C55"/>
              </a:solidFill>
              <a:latin typeface="Arial"/>
              <a:ea typeface="Arial"/>
              <a:cs typeface="Arial"/>
              <a:sym typeface="Arial"/>
            </a:endParaRPr>
          </a:p>
          <a:p>
            <a:pPr marL="343080" lvl="0" indent="-342720" algn="l" rtl="0">
              <a:spcBef>
                <a:spcPts val="560"/>
              </a:spcBef>
              <a:spcAft>
                <a:spcPts val="0"/>
              </a:spcAft>
              <a:buClr>
                <a:srgbClr val="F36A25"/>
              </a:buClr>
              <a:buSzPts val="2800"/>
              <a:buFont typeface="Arial"/>
              <a:buChar char="•"/>
            </a:pPr>
            <a:r>
              <a:rPr lang="en-US" dirty="0">
                <a:solidFill>
                  <a:srgbClr val="474C55"/>
                </a:solidFill>
                <a:latin typeface="Arial"/>
                <a:ea typeface="Arial"/>
                <a:cs typeface="Arial"/>
                <a:sym typeface="Arial"/>
              </a:rPr>
              <a:t>Classes have </a:t>
            </a:r>
            <a:r>
              <a:rPr lang="en-US" i="1" dirty="0">
                <a:solidFill>
                  <a:srgbClr val="474C55"/>
                </a:solidFill>
                <a:latin typeface="Arial"/>
                <a:ea typeface="Arial"/>
                <a:cs typeface="Arial"/>
                <a:sym typeface="Arial"/>
              </a:rPr>
              <a:t>states</a:t>
            </a:r>
            <a:r>
              <a:rPr lang="en-US" dirty="0">
                <a:solidFill>
                  <a:srgbClr val="474C55"/>
                </a:solidFill>
                <a:latin typeface="Arial"/>
                <a:ea typeface="Arial"/>
                <a:cs typeface="Arial"/>
                <a:sym typeface="Arial"/>
              </a:rPr>
              <a:t> (variables) and </a:t>
            </a:r>
            <a:r>
              <a:rPr lang="en-US" i="1" dirty="0">
                <a:solidFill>
                  <a:srgbClr val="474C55"/>
                </a:solidFill>
                <a:latin typeface="Arial"/>
                <a:ea typeface="Arial"/>
                <a:cs typeface="Arial"/>
                <a:sym typeface="Arial"/>
              </a:rPr>
              <a:t>behaviors</a:t>
            </a:r>
            <a:r>
              <a:rPr lang="en-US" dirty="0">
                <a:solidFill>
                  <a:srgbClr val="474C55"/>
                </a:solidFill>
                <a:latin typeface="Arial"/>
                <a:ea typeface="Arial"/>
                <a:cs typeface="Arial"/>
                <a:sym typeface="Arial"/>
              </a:rPr>
              <a:t> (methods)</a:t>
            </a:r>
            <a:endParaRPr dirty="0"/>
          </a:p>
          <a:p>
            <a:pPr marL="342900" lvl="0" indent="-165100" algn="l" rtl="0">
              <a:lnSpc>
                <a:spcPct val="100000"/>
              </a:lnSpc>
              <a:spcBef>
                <a:spcPts val="560"/>
              </a:spcBef>
              <a:spcAft>
                <a:spcPts val="0"/>
              </a:spcAft>
              <a:buSzPts val="2800"/>
              <a:buNone/>
            </a:pPr>
            <a:endParaRPr dirty="0">
              <a:solidFill>
                <a:srgbClr val="474C55"/>
              </a:solidFill>
              <a:latin typeface="Arial"/>
              <a:ea typeface="Arial"/>
              <a:cs typeface="Arial"/>
              <a:sym typeface="Arial"/>
            </a:endParaRPr>
          </a:p>
          <a:p>
            <a:pPr marL="343080" lvl="0" indent="-342720" algn="l" rtl="0">
              <a:spcBef>
                <a:spcPts val="560"/>
              </a:spcBef>
              <a:spcAft>
                <a:spcPts val="0"/>
              </a:spcAft>
              <a:buClr>
                <a:srgbClr val="F36A25"/>
              </a:buClr>
              <a:buSzPts val="2800"/>
              <a:buFont typeface="Arial"/>
              <a:buChar char="•"/>
            </a:pPr>
            <a:r>
              <a:rPr lang="en-US" dirty="0">
                <a:solidFill>
                  <a:srgbClr val="474C55"/>
                </a:solidFill>
                <a:latin typeface="Arial"/>
                <a:ea typeface="Arial"/>
                <a:cs typeface="Arial"/>
                <a:sym typeface="Arial"/>
              </a:rPr>
              <a:t>Behaviors and states are shared across all instances of a class, but the values of variables may be different</a:t>
            </a:r>
            <a:endParaRPr dirty="0"/>
          </a:p>
          <a:p>
            <a:pPr marL="342900" lvl="0" indent="-165100" algn="l" rtl="0">
              <a:spcBef>
                <a:spcPts val="560"/>
              </a:spcBef>
              <a:spcAft>
                <a:spcPts val="0"/>
              </a:spcAft>
              <a:buSzPts val="2800"/>
              <a:buNone/>
            </a:pPr>
            <a:endParaRPr dirty="0"/>
          </a:p>
        </p:txBody>
      </p:sp>
      <p:sp>
        <p:nvSpPr>
          <p:cNvPr id="255" name="Google Shape;255;p2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FF"/>
              </a:buClr>
              <a:buSzPts val="2400"/>
              <a:buFont typeface="Arial"/>
              <a:buNone/>
            </a:pPr>
            <a:r>
              <a:rPr lang="en-US" dirty="0">
                <a:solidFill>
                  <a:srgbClr val="FFFFFF"/>
                </a:solidFill>
                <a:latin typeface="Arial"/>
                <a:ea typeface="Arial"/>
                <a:cs typeface="Arial"/>
                <a:sym typeface="Arial"/>
              </a:rPr>
              <a:t>Anatomy of a Class</a:t>
            </a:r>
            <a:endParaRPr dirty="0"/>
          </a:p>
        </p:txBody>
      </p:sp>
      <p:sp>
        <p:nvSpPr>
          <p:cNvPr id="254" name="Google Shape;254;p21"/>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457200" lvl="1" indent="0">
              <a:lnSpc>
                <a:spcPct val="90000"/>
              </a:lnSpc>
              <a:buNone/>
            </a:pPr>
            <a:r>
              <a:rPr lang="en-US" dirty="0">
                <a:highlight>
                  <a:srgbClr val="FFFF00"/>
                </a:highlight>
              </a:rPr>
              <a:t>Access Modifier</a:t>
            </a:r>
            <a:r>
              <a:rPr lang="en-US" dirty="0"/>
              <a:t> class </a:t>
            </a:r>
            <a:r>
              <a:rPr lang="en-US" dirty="0" err="1">
                <a:highlight>
                  <a:srgbClr val="00FFFF"/>
                </a:highlight>
              </a:rPr>
              <a:t>Class</a:t>
            </a:r>
            <a:r>
              <a:rPr lang="en-US" dirty="0">
                <a:highlight>
                  <a:srgbClr val="00FFFF"/>
                </a:highlight>
              </a:rPr>
              <a:t> Name</a:t>
            </a:r>
            <a:r>
              <a:rPr lang="en-US" dirty="0"/>
              <a:t> {</a:t>
            </a:r>
          </a:p>
          <a:p>
            <a:pPr marL="457200" lvl="1" indent="0">
              <a:lnSpc>
                <a:spcPct val="90000"/>
              </a:lnSpc>
              <a:buNone/>
            </a:pPr>
            <a:r>
              <a:rPr lang="en-US" dirty="0"/>
              <a:t>	</a:t>
            </a:r>
          </a:p>
          <a:p>
            <a:pPr marL="457200" lvl="1" indent="0">
              <a:lnSpc>
                <a:spcPct val="90000"/>
              </a:lnSpc>
              <a:buNone/>
            </a:pPr>
            <a:r>
              <a:rPr lang="en-US" dirty="0"/>
              <a:t>}</a:t>
            </a:r>
          </a:p>
          <a:p>
            <a:pPr marL="457200" lvl="1" indent="0">
              <a:lnSpc>
                <a:spcPct val="90000"/>
              </a:lnSpc>
              <a:buNone/>
            </a:pPr>
            <a:endParaRPr lang="en-US" dirty="0"/>
          </a:p>
          <a:p>
            <a:pPr marL="457200" lvl="1" indent="0">
              <a:lnSpc>
                <a:spcPct val="90000"/>
              </a:lnSpc>
              <a:buNone/>
            </a:pPr>
            <a:r>
              <a:rPr lang="en-US" dirty="0"/>
              <a:t>Ex:</a:t>
            </a:r>
          </a:p>
          <a:p>
            <a:pPr marL="457200" lvl="1" indent="0">
              <a:lnSpc>
                <a:spcPct val="90000"/>
              </a:lnSpc>
              <a:buNone/>
            </a:pPr>
            <a:endParaRPr lang="en-US" dirty="0"/>
          </a:p>
          <a:p>
            <a:pPr marL="457200" lvl="1" indent="0">
              <a:lnSpc>
                <a:spcPct val="90000"/>
              </a:lnSpc>
              <a:buNone/>
            </a:pPr>
            <a:r>
              <a:rPr lang="en-US" dirty="0">
                <a:highlight>
                  <a:srgbClr val="FFFF00"/>
                </a:highlight>
              </a:rPr>
              <a:t>public</a:t>
            </a:r>
            <a:r>
              <a:rPr lang="en-US" dirty="0"/>
              <a:t> class </a:t>
            </a:r>
            <a:r>
              <a:rPr lang="en-US" dirty="0">
                <a:highlight>
                  <a:srgbClr val="00FFFF"/>
                </a:highlight>
              </a:rPr>
              <a:t>Dog</a:t>
            </a:r>
            <a:r>
              <a:rPr lang="en-US" dirty="0"/>
              <a:t> {</a:t>
            </a:r>
          </a:p>
          <a:p>
            <a:pPr marL="457200" lvl="1" indent="0">
              <a:lnSpc>
                <a:spcPct val="90000"/>
              </a:lnSpc>
              <a:buNone/>
            </a:pPr>
            <a:endParaRPr lang="en-US" dirty="0"/>
          </a:p>
          <a:p>
            <a:pPr marL="457200" lvl="1" indent="0">
              <a:lnSpc>
                <a:spcPct val="90000"/>
              </a:lnSpc>
              <a:buNone/>
            </a:pPr>
            <a:r>
              <a:rPr lang="en-US" dirty="0"/>
              <a:t>}</a:t>
            </a:r>
          </a:p>
        </p:txBody>
      </p:sp>
      <p:sp>
        <p:nvSpPr>
          <p:cNvPr id="255" name="Google Shape;255;p2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2320720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A3DC96-2D27-44BA-BF17-47A400310FBE}"/>
              </a:ext>
            </a:extLst>
          </p:cNvPr>
          <p:cNvSpPr>
            <a:spLocks noGrp="1"/>
          </p:cNvSpPr>
          <p:nvPr>
            <p:ph type="title"/>
          </p:nvPr>
        </p:nvSpPr>
        <p:spPr/>
        <p:txBody>
          <a:bodyPr/>
          <a:lstStyle/>
          <a:p>
            <a:r>
              <a:rPr lang="en-US" dirty="0">
                <a:latin typeface="Arial"/>
                <a:cs typeface="Arial"/>
              </a:rPr>
              <a:t>Hello World Program</a:t>
            </a:r>
            <a:endParaRPr lang="en-US" dirty="0"/>
          </a:p>
        </p:txBody>
      </p:sp>
      <p:sp>
        <p:nvSpPr>
          <p:cNvPr id="5" name="Content Placeholder 4">
            <a:extLst>
              <a:ext uri="{FF2B5EF4-FFF2-40B4-BE49-F238E27FC236}">
                <a16:creationId xmlns:a16="http://schemas.microsoft.com/office/drawing/2014/main" id="{9CDFDFBF-A7EB-4586-BA36-4717B6CE1CDA}"/>
              </a:ext>
            </a:extLst>
          </p:cNvPr>
          <p:cNvSpPr>
            <a:spLocks noGrp="1"/>
          </p:cNvSpPr>
          <p:nvPr>
            <p:ph sz="quarter" idx="18"/>
          </p:nvPr>
        </p:nvSpPr>
        <p:spPr/>
        <p:txBody>
          <a:bodyPr vert="horz" lIns="91440" tIns="45720" rIns="91440" bIns="45720" rtlCol="0" anchor="t">
            <a:normAutofit/>
          </a:bodyPr>
          <a:lstStyle/>
          <a:p>
            <a:pPr marL="175895" indent="-175895"/>
            <a:r>
              <a:rPr lang="en-US" dirty="0">
                <a:latin typeface="Arial"/>
                <a:cs typeface="Arial"/>
              </a:rPr>
              <a:t>Find your program</a:t>
            </a:r>
          </a:p>
          <a:p>
            <a:pPr marL="175895" indent="-175895"/>
            <a:endParaRPr lang="en-US" dirty="0"/>
          </a:p>
          <a:p>
            <a:pPr marL="175895" indent="-175895"/>
            <a:r>
              <a:rPr lang="en-US" dirty="0">
                <a:latin typeface="Arial"/>
                <a:cs typeface="Arial"/>
              </a:rPr>
              <a:t>Compile your program</a:t>
            </a:r>
          </a:p>
          <a:p>
            <a:pPr marL="175895" indent="-175895"/>
            <a:endParaRPr lang="en-US" dirty="0">
              <a:latin typeface="Arial"/>
              <a:cs typeface="Arial"/>
            </a:endParaRPr>
          </a:p>
          <a:p>
            <a:pPr marL="175895" indent="-175895"/>
            <a:r>
              <a:rPr lang="en-US" dirty="0">
                <a:latin typeface="Arial"/>
                <a:cs typeface="Arial"/>
              </a:rPr>
              <a:t>Run your program</a:t>
            </a:r>
          </a:p>
        </p:txBody>
      </p:sp>
      <p:sp>
        <p:nvSpPr>
          <p:cNvPr id="6" name="Content Placeholder 5">
            <a:extLst>
              <a:ext uri="{FF2B5EF4-FFF2-40B4-BE49-F238E27FC236}">
                <a16:creationId xmlns:a16="http://schemas.microsoft.com/office/drawing/2014/main" id="{B11E5E8E-370A-4D41-877C-3D93C508E5DC}"/>
              </a:ext>
            </a:extLst>
          </p:cNvPr>
          <p:cNvSpPr>
            <a:spLocks noGrp="1"/>
          </p:cNvSpPr>
          <p:nvPr>
            <p:ph sz="quarter" idx="19"/>
          </p:nvPr>
        </p:nvSpPr>
        <p:spPr/>
        <p:txBody>
          <a:bodyPr vert="horz" lIns="91440" tIns="45720" rIns="91440" bIns="45720" rtlCol="0" anchor="t">
            <a:normAutofit/>
          </a:bodyPr>
          <a:lstStyle/>
          <a:p>
            <a:pPr marL="0" indent="0">
              <a:buNone/>
            </a:pPr>
            <a:r>
              <a:rPr lang="en-US" dirty="0">
                <a:latin typeface="Arial"/>
                <a:cs typeface="Arial"/>
              </a:rPr>
              <a:t>&gt; cd </a:t>
            </a:r>
            <a:r>
              <a:rPr lang="en-US" dirty="0" err="1">
                <a:latin typeface="Arial"/>
                <a:cs typeface="Arial"/>
              </a:rPr>
              <a:t>FolderContainingProgram</a:t>
            </a:r>
          </a:p>
          <a:p>
            <a:pPr marL="0" indent="0">
              <a:buNone/>
            </a:pPr>
            <a:endParaRPr lang="en-US" dirty="0">
              <a:latin typeface="Arial"/>
              <a:cs typeface="Arial"/>
            </a:endParaRPr>
          </a:p>
          <a:p>
            <a:pPr marL="0" indent="0">
              <a:buNone/>
            </a:pPr>
            <a:r>
              <a:rPr lang="en-US" dirty="0">
                <a:latin typeface="Arial"/>
                <a:cs typeface="Arial"/>
              </a:rPr>
              <a:t>&gt; </a:t>
            </a:r>
            <a:r>
              <a:rPr lang="en-US" dirty="0" err="1">
                <a:latin typeface="Arial"/>
                <a:cs typeface="Arial"/>
              </a:rPr>
              <a:t>javac</a:t>
            </a:r>
            <a:r>
              <a:rPr lang="en-US" dirty="0">
                <a:latin typeface="Arial"/>
                <a:cs typeface="Arial"/>
              </a:rPr>
              <a:t> HelloWorld.java</a:t>
            </a:r>
            <a:endParaRPr lang="en-US" dirty="0"/>
          </a:p>
          <a:p>
            <a:pPr marL="0" indent="0">
              <a:buNone/>
            </a:pPr>
            <a:endParaRPr lang="en-US" dirty="0">
              <a:latin typeface="Arial"/>
              <a:cs typeface="Arial"/>
            </a:endParaRPr>
          </a:p>
          <a:p>
            <a:pPr marL="0" indent="0">
              <a:buNone/>
            </a:pPr>
            <a:r>
              <a:rPr lang="en-US" dirty="0">
                <a:latin typeface="Arial"/>
                <a:cs typeface="Arial"/>
              </a:rPr>
              <a:t>&gt; java HelloWorld</a:t>
            </a:r>
            <a:endParaRPr lang="en-US" dirty="0"/>
          </a:p>
        </p:txBody>
      </p:sp>
      <p:sp>
        <p:nvSpPr>
          <p:cNvPr id="16" name="TextBox 15">
            <a:extLst>
              <a:ext uri="{FF2B5EF4-FFF2-40B4-BE49-F238E27FC236}">
                <a16:creationId xmlns:a16="http://schemas.microsoft.com/office/drawing/2014/main" id="{78F5A27B-AD6D-461F-97DA-1FE6D56B92E1}"/>
              </a:ext>
            </a:extLst>
          </p:cNvPr>
          <p:cNvSpPr txBox="1"/>
          <p:nvPr/>
        </p:nvSpPr>
        <p:spPr>
          <a:xfrm>
            <a:off x="552364" y="144193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Arial"/>
              </a:rPr>
              <a:t>HelloWorld.java</a:t>
            </a:r>
          </a:p>
        </p:txBody>
      </p:sp>
      <p:sp>
        <p:nvSpPr>
          <p:cNvPr id="7" name="Rectangle 6">
            <a:extLst>
              <a:ext uri="{FF2B5EF4-FFF2-40B4-BE49-F238E27FC236}">
                <a16:creationId xmlns:a16="http://schemas.microsoft.com/office/drawing/2014/main" id="{A5408FE2-0E78-4615-B138-00D8E481F593}"/>
              </a:ext>
            </a:extLst>
          </p:cNvPr>
          <p:cNvSpPr/>
          <p:nvPr/>
        </p:nvSpPr>
        <p:spPr>
          <a:xfrm>
            <a:off x="769670" y="1811270"/>
            <a:ext cx="7390700" cy="206700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175895" indent="-175895">
              <a:buNone/>
            </a:pPr>
            <a:r>
              <a:rPr lang="en-US" sz="1400" b="1" dirty="0">
                <a:latin typeface="Courier New" panose="02070309020205020404" pitchFamily="49" charset="0"/>
                <a:cs typeface="Courier New" panose="02070309020205020404" pitchFamily="49" charset="0"/>
              </a:rPr>
              <a:t>public</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class</a:t>
            </a:r>
            <a:r>
              <a:rPr lang="en-US" sz="1400" dirty="0">
                <a:latin typeface="Courier New" panose="02070309020205020404" pitchFamily="49" charset="0"/>
                <a:cs typeface="Courier New" panose="02070309020205020404" pitchFamily="49" charset="0"/>
              </a:rPr>
              <a:t> HelloWorld {</a:t>
            </a:r>
          </a:p>
          <a:p>
            <a:pPr marL="175895" indent="-175895">
              <a:buNone/>
            </a:pPr>
            <a:r>
              <a:rPr lang="en-US" sz="1400" dirty="0">
                <a:latin typeface="Courier New" panose="02070309020205020404" pitchFamily="49" charset="0"/>
                <a:cs typeface="Courier New" panose="02070309020205020404" pitchFamily="49" charset="0"/>
              </a:rPr>
              <a:t>	//This is a single-line comment!</a:t>
            </a:r>
          </a:p>
          <a:p>
            <a:pPr marL="175895" indent="-175895"/>
            <a:r>
              <a:rPr lang="en-US" sz="1400" dirty="0">
                <a:latin typeface="Courier New" panose="02070309020205020404" pitchFamily="49" charset="0"/>
                <a:cs typeface="Courier New" panose="02070309020205020404" pitchFamily="49" charset="0"/>
              </a:rPr>
              <a:t>	/* this is a multi-line comment */</a:t>
            </a:r>
          </a:p>
          <a:p>
            <a:pPr marL="175895" indent="-175895"/>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public static void </a:t>
            </a:r>
            <a:r>
              <a:rPr lang="en-US" sz="1400" dirty="0">
                <a:latin typeface="Courier New" panose="02070309020205020404" pitchFamily="49" charset="0"/>
                <a:cs typeface="Courier New" panose="02070309020205020404" pitchFamily="49" charset="0"/>
              </a:rPr>
              <a:t>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 {</a:t>
            </a:r>
          </a:p>
          <a:p>
            <a:pPr marL="175895" indent="-175895"/>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("Hello world!");</a:t>
            </a:r>
          </a:p>
          <a:p>
            <a:pPr marL="175895" indent="-175895"/>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842406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Compile Time Errors</a:t>
            </a:r>
            <a:endParaRPr/>
          </a:p>
        </p:txBody>
      </p:sp>
      <p:sp>
        <p:nvSpPr>
          <p:cNvPr id="296" name="Google Shape;296;p27"/>
          <p:cNvSpPr txBox="1">
            <a:spLocks noGrp="1"/>
          </p:cNvSpPr>
          <p:nvPr>
            <p:ph type="body" idx="1"/>
          </p:nvPr>
        </p:nvSpPr>
        <p:spPr>
          <a:xfrm>
            <a:off x="380010" y="1481446"/>
            <a:ext cx="8383980" cy="4882266"/>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800"/>
              <a:buChar char="•"/>
            </a:pPr>
            <a:r>
              <a:rPr lang="en-US" dirty="0"/>
              <a:t>When compiling a program, the compiler will look for common problems, typos, or other mistakes in your code.</a:t>
            </a:r>
            <a:endParaRPr dirty="0"/>
          </a:p>
          <a:p>
            <a:pPr marL="742950" lvl="1" indent="-285750" algn="l" rtl="0">
              <a:lnSpc>
                <a:spcPct val="90000"/>
              </a:lnSpc>
              <a:spcBef>
                <a:spcPts val="480"/>
              </a:spcBef>
              <a:spcAft>
                <a:spcPts val="0"/>
              </a:spcAft>
              <a:buSzPts val="2400"/>
              <a:buChar char="–"/>
            </a:pPr>
            <a:r>
              <a:rPr lang="en-US" dirty="0"/>
              <a:t>Missing semicolons</a:t>
            </a:r>
            <a:endParaRPr dirty="0"/>
          </a:p>
          <a:p>
            <a:pPr marL="742950" lvl="1" indent="-285750" algn="l" rtl="0">
              <a:lnSpc>
                <a:spcPct val="90000"/>
              </a:lnSpc>
              <a:spcBef>
                <a:spcPts val="480"/>
              </a:spcBef>
              <a:spcAft>
                <a:spcPts val="0"/>
              </a:spcAft>
              <a:buSzPts val="2400"/>
              <a:buChar char="–"/>
            </a:pPr>
            <a:r>
              <a:rPr lang="en-US" dirty="0"/>
              <a:t>“Symbol not found”: a typo in a keyword, or a valid class couldn’t be found by the compiler</a:t>
            </a:r>
            <a:endParaRPr dirty="0"/>
          </a:p>
          <a:p>
            <a:pPr marL="742950" lvl="1" indent="-285750" algn="l" rtl="0">
              <a:lnSpc>
                <a:spcPct val="90000"/>
              </a:lnSpc>
              <a:spcBef>
                <a:spcPts val="480"/>
              </a:spcBef>
              <a:spcAft>
                <a:spcPts val="0"/>
              </a:spcAft>
              <a:buSzPts val="2400"/>
              <a:buChar char="–"/>
            </a:pPr>
            <a:r>
              <a:rPr lang="en-US" dirty="0"/>
              <a:t>Code that could generate problems (exceptions) is not handled safely</a:t>
            </a:r>
            <a:endParaRPr dirty="0"/>
          </a:p>
          <a:p>
            <a:pPr marL="342900" lvl="0" indent="-342900" algn="l" rtl="0">
              <a:lnSpc>
                <a:spcPct val="90000"/>
              </a:lnSpc>
              <a:spcBef>
                <a:spcPts val="560"/>
              </a:spcBef>
              <a:spcAft>
                <a:spcPts val="0"/>
              </a:spcAft>
              <a:buSzPts val="2800"/>
              <a:buChar char="•"/>
            </a:pPr>
            <a:r>
              <a:rPr lang="en-US" dirty="0"/>
              <a:t>The compiler will tell you the line on which the error occurs, </a:t>
            </a:r>
            <a:r>
              <a:rPr lang="en-US" i="1" dirty="0"/>
              <a:t>or near it.</a:t>
            </a:r>
            <a:endParaRPr dirty="0"/>
          </a:p>
          <a:p>
            <a:pPr marL="342900" lvl="0" indent="-342900" algn="l" rtl="0">
              <a:lnSpc>
                <a:spcPct val="90000"/>
              </a:lnSpc>
              <a:spcBef>
                <a:spcPts val="560"/>
              </a:spcBef>
              <a:spcAft>
                <a:spcPts val="0"/>
              </a:spcAft>
              <a:buSzPts val="2800"/>
              <a:buChar char="•"/>
            </a:pPr>
            <a:r>
              <a:rPr lang="en-US" dirty="0"/>
              <a:t>An IDE will usually catch these errors before compiling and warn you.</a:t>
            </a:r>
            <a:endParaRPr dirty="0"/>
          </a:p>
        </p:txBody>
      </p:sp>
      <p:sp>
        <p:nvSpPr>
          <p:cNvPr id="297" name="Google Shape;297;p2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 grpId="0" uiExpand="1" build="p"/>
    </p:bldLst>
  </p:timing>
</p:sld>
</file>

<file path=ppt/theme/theme1.xml><?xml version="1.0" encoding="utf-8"?>
<a:theme xmlns:a="http://schemas.openxmlformats.org/drawingml/2006/main" name="Revature">
  <a:themeElements>
    <a:clrScheme name="Revature">
      <a:dk1>
        <a:sysClr val="windowText" lastClr="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Revature" id="{24F846AD-0162-44D4-93E8-2F393369D2EF}" vid="{C2372A91-FFE2-4AA5-895E-1FECFBB281DF}"/>
    </a:ext>
  </a:extLst>
</a:theme>
</file>

<file path=ppt/theme/theme2.xml><?xml version="1.0" encoding="utf-8"?>
<a:theme xmlns:a="http://schemas.openxmlformats.org/drawingml/2006/main" name="2_Custom Design">
  <a:themeElements>
    <a:clrScheme name="Revature">
      <a:dk1>
        <a:srgbClr val="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Revature</Template>
  <TotalTime>489</TotalTime>
  <Words>2487</Words>
  <Application>Microsoft Office PowerPoint</Application>
  <PresentationFormat>On-screen Show (4:3)</PresentationFormat>
  <Paragraphs>440</Paragraphs>
  <Slides>31</Slides>
  <Notes>16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31</vt:i4>
      </vt:variant>
    </vt:vector>
  </HeadingPairs>
  <TitlesOfParts>
    <vt:vector size="37" baseType="lpstr">
      <vt:lpstr>Arial</vt:lpstr>
      <vt:lpstr>Calibri</vt:lpstr>
      <vt:lpstr>Courier New</vt:lpstr>
      <vt:lpstr>Segoe Print</vt:lpstr>
      <vt:lpstr>Revature</vt:lpstr>
      <vt:lpstr>2_Custom Design</vt:lpstr>
      <vt:lpstr>Intro to Java</vt:lpstr>
      <vt:lpstr>Java on Every Platform?</vt:lpstr>
      <vt:lpstr>JDK, JRE, JVM</vt:lpstr>
      <vt:lpstr>Why Use Java?</vt:lpstr>
      <vt:lpstr>Code Comments</vt:lpstr>
      <vt:lpstr>Java Classes</vt:lpstr>
      <vt:lpstr>Anatomy of a Class</vt:lpstr>
      <vt:lpstr>Hello World Program</vt:lpstr>
      <vt:lpstr>Compile Time Errors</vt:lpstr>
      <vt:lpstr>Classes and Objects</vt:lpstr>
      <vt:lpstr>Executable Classes</vt:lpstr>
      <vt:lpstr>Categories of Variables</vt:lpstr>
      <vt:lpstr>Primitive Data Types revisit</vt:lpstr>
      <vt:lpstr>Numbers and Underscores</vt:lpstr>
      <vt:lpstr>Numbers and Underscores Examples</vt:lpstr>
      <vt:lpstr>What about converting between variables?</vt:lpstr>
      <vt:lpstr>Expressions</vt:lpstr>
      <vt:lpstr>Statements</vt:lpstr>
      <vt:lpstr>Java Operators</vt:lpstr>
      <vt:lpstr>“Returning”</vt:lpstr>
      <vt:lpstr>Common Java Operators (Unary)</vt:lpstr>
      <vt:lpstr>Common Java Operators (Binary)</vt:lpstr>
      <vt:lpstr>Assignment Operations</vt:lpstr>
      <vt:lpstr>Java Integer Division</vt:lpstr>
      <vt:lpstr>Java Integer Division</vt:lpstr>
      <vt:lpstr>Conditional Statements</vt:lpstr>
      <vt:lpstr>If-Else-If</vt:lpstr>
      <vt:lpstr>Nested If Statements</vt:lpstr>
      <vt:lpstr>Ternary Operator</vt:lpstr>
      <vt:lpstr>Switch Statements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Bryn Portella</dc:creator>
  <cp:lastModifiedBy>Joseph Highe</cp:lastModifiedBy>
  <cp:revision>20</cp:revision>
  <dcterms:created xsi:type="dcterms:W3CDTF">2021-05-06T14:55:43Z</dcterms:created>
  <dcterms:modified xsi:type="dcterms:W3CDTF">2021-06-29T18:56:53Z</dcterms:modified>
</cp:coreProperties>
</file>