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25"/>
  </p:notesMasterIdLst>
  <p:sldIdLst>
    <p:sldId id="256" r:id="rId3"/>
    <p:sldId id="290" r:id="rId4"/>
    <p:sldId id="295" r:id="rId5"/>
    <p:sldId id="291" r:id="rId6"/>
    <p:sldId id="292" r:id="rId7"/>
    <p:sldId id="296" r:id="rId8"/>
    <p:sldId id="267" r:id="rId9"/>
    <p:sldId id="268" r:id="rId10"/>
    <p:sldId id="269" r:id="rId11"/>
    <p:sldId id="293" r:id="rId12"/>
    <p:sldId id="271" r:id="rId13"/>
    <p:sldId id="273" r:id="rId14"/>
    <p:sldId id="274" r:id="rId15"/>
    <p:sldId id="276" r:id="rId16"/>
    <p:sldId id="275" r:id="rId17"/>
    <p:sldId id="257" r:id="rId18"/>
    <p:sldId id="277" r:id="rId19"/>
    <p:sldId id="297" r:id="rId20"/>
    <p:sldId id="280" r:id="rId21"/>
    <p:sldId id="281" r:id="rId22"/>
    <p:sldId id="282" r:id="rId23"/>
    <p:sldId id="258"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85139" autoAdjust="0"/>
  </p:normalViewPr>
  <p:slideViewPr>
    <p:cSldViewPr snapToGrid="0">
      <p:cViewPr varScale="1">
        <p:scale>
          <a:sx n="72" d="100"/>
          <a:sy n="72" d="100"/>
        </p:scale>
        <p:origin x="135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7/21/2021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err="1">
                <a:solidFill>
                  <a:srgbClr val="474C55"/>
                </a:solidFill>
                <a:latin typeface="Courier New" panose="02070309020205020404" pitchFamily="49" charset="0"/>
                <a:cs typeface="Courier New" panose="02070309020205020404" pitchFamily="49" charset="0"/>
              </a:rPr>
              <a:t>NodeStack</a:t>
            </a: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563</TotalTime>
  <Words>1997</Words>
  <Application>Microsoft Office PowerPoint</Application>
  <PresentationFormat>On-screen Show (4:3)</PresentationFormat>
  <Paragraphs>266</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40</cp:revision>
  <dcterms:created xsi:type="dcterms:W3CDTF">2021-05-10T12:23:39Z</dcterms:created>
  <dcterms:modified xsi:type="dcterms:W3CDTF">2021-07-21T13:54:47Z</dcterms:modified>
</cp:coreProperties>
</file>