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43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0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21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840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0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419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11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763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07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63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03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87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232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558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456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7FA9-61C1-4A3B-A75C-08E873FD9FB6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529103-266B-47DE-9B33-B8B0A037E4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3009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oresjuridico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8588" y="823586"/>
            <a:ext cx="8915399" cy="2262781"/>
          </a:xfrm>
        </p:spPr>
        <p:txBody>
          <a:bodyPr/>
          <a:lstStyle/>
          <a:p>
            <a:r>
              <a:rPr lang="es-GT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Consultores  jurídico</a:t>
            </a:r>
            <a:endParaRPr lang="es-GT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88797" y="3224152"/>
            <a:ext cx="8915399" cy="1126283"/>
          </a:xfrm>
        </p:spPr>
        <p:txBody>
          <a:bodyPr>
            <a:normAutofit/>
          </a:bodyPr>
          <a:lstStyle/>
          <a:p>
            <a:r>
              <a:rPr lang="es-GT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cs typeface="Adobe Hebrew" panose="02040503050201020203" pitchFamily="18" charset="-79"/>
              </a:rPr>
              <a:t>aduanales</a:t>
            </a:r>
            <a:endParaRPr lang="es-GT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  <a:cs typeface="Adobe Hebrew" panose="02040503050201020203" pitchFamily="18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32" y="3592870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Teléfonos:</a:t>
            </a:r>
            <a:endParaRPr lang="es-GT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6000" dirty="0" smtClean="0"/>
              <a:t>24638100</a:t>
            </a:r>
          </a:p>
          <a:p>
            <a:r>
              <a:rPr lang="es-GT" sz="6000" dirty="0" smtClean="0"/>
              <a:t>22096222</a:t>
            </a:r>
            <a:endParaRPr lang="es-GT" sz="6000" dirty="0"/>
          </a:p>
        </p:txBody>
      </p:sp>
    </p:spTree>
    <p:extLst>
      <p:ext uri="{BB962C8B-B14F-4D97-AF65-F5344CB8AC3E}">
        <p14:creationId xmlns:p14="http://schemas.microsoft.com/office/powerpoint/2010/main" val="353512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Sitio web</a:t>
            </a:r>
            <a:endParaRPr lang="es-GT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 smtClean="0"/>
              <a:t>Ventas @consultores.com.gt</a:t>
            </a:r>
          </a:p>
          <a:p>
            <a:r>
              <a:rPr lang="es-GT" sz="3200" u="sng" dirty="0">
                <a:solidFill>
                  <a:schemeClr val="tx1"/>
                </a:solidFill>
                <a:hlinkClick r:id="rId2"/>
              </a:rPr>
              <a:t>http://www.consultoresjuridicos.com</a:t>
            </a:r>
            <a:endParaRPr lang="es-G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3741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Direcciones:</a:t>
            </a:r>
            <a:endParaRPr lang="es-GT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600" dirty="0"/>
              <a:t>10 Avenida 12-18 Zona 1Guatemala - Guatemala</a:t>
            </a:r>
          </a:p>
          <a:p>
            <a:r>
              <a:rPr lang="es-GT" sz="3600" dirty="0" smtClean="0"/>
              <a:t>7ª. Avenida 3-33 Zona 1 Guatemala-Guatemala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229044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onsultores Juridico Aduanales en Guatemala- Teléfono y Dirección | Paginas Amarilla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7" t="12695"/>
          <a:stretch/>
        </p:blipFill>
        <p:spPr>
          <a:xfrm>
            <a:off x="1089764" y="983290"/>
            <a:ext cx="4557734" cy="52546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Consultores Juridico Aduanales en Guatemala- Teléfono y Dirección | Paginas Amarilla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14064" r="168" b="3653"/>
          <a:stretch/>
        </p:blipFill>
        <p:spPr>
          <a:xfrm>
            <a:off x="6091069" y="789138"/>
            <a:ext cx="5017491" cy="5448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828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31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Adobe Hebrew</vt:lpstr>
      <vt:lpstr>Algerian</vt:lpstr>
      <vt:lpstr>Arial</vt:lpstr>
      <vt:lpstr>Century Gothic</vt:lpstr>
      <vt:lpstr>Wingdings 3</vt:lpstr>
      <vt:lpstr>Espiral</vt:lpstr>
      <vt:lpstr>Consultores  jurídico</vt:lpstr>
      <vt:lpstr>Teléfonos:</vt:lpstr>
      <vt:lpstr>Sitio web</vt:lpstr>
      <vt:lpstr>Direcciones: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Abogados y Notarios</dc:title>
  <dc:creator>Estudiante</dc:creator>
  <cp:lastModifiedBy>Estudiante</cp:lastModifiedBy>
  <cp:revision>4</cp:revision>
  <dcterms:created xsi:type="dcterms:W3CDTF">2018-08-15T17:14:08Z</dcterms:created>
  <dcterms:modified xsi:type="dcterms:W3CDTF">2018-08-15T17:43:35Z</dcterms:modified>
</cp:coreProperties>
</file>