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DAB780-C294-423D-AE8F-F23CB702C1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9EF4D0-5C1E-4FC2-BCFB-033A3726C654}">
      <dgm:prSet/>
      <dgm:spPr/>
      <dgm:t>
        <a:bodyPr/>
        <a:lstStyle/>
        <a:p>
          <a:r>
            <a:rPr lang="en-US"/>
            <a:t>Who am I ? </a:t>
          </a:r>
        </a:p>
      </dgm:t>
    </dgm:pt>
    <dgm:pt modelId="{F4BEC598-7B2B-4E54-A71A-E47F0ED6BA22}" type="parTrans" cxnId="{5556DE2B-3A63-485B-B0FE-2F76237EDCC9}">
      <dgm:prSet/>
      <dgm:spPr/>
      <dgm:t>
        <a:bodyPr/>
        <a:lstStyle/>
        <a:p>
          <a:endParaRPr lang="en-US"/>
        </a:p>
      </dgm:t>
    </dgm:pt>
    <dgm:pt modelId="{904E6793-617E-41F2-AC1F-22D7DD2013A2}" type="sibTrans" cxnId="{5556DE2B-3A63-485B-B0FE-2F76237EDCC9}">
      <dgm:prSet/>
      <dgm:spPr/>
      <dgm:t>
        <a:bodyPr/>
        <a:lstStyle/>
        <a:p>
          <a:endParaRPr lang="en-US"/>
        </a:p>
      </dgm:t>
    </dgm:pt>
    <dgm:pt modelId="{F002C637-1206-4851-9F6D-33F3E073A5FA}">
      <dgm:prSet/>
      <dgm:spPr/>
      <dgm:t>
        <a:bodyPr/>
        <a:lstStyle/>
        <a:p>
          <a:r>
            <a:rPr lang="en-US"/>
            <a:t>Why to do this? </a:t>
          </a:r>
        </a:p>
      </dgm:t>
    </dgm:pt>
    <dgm:pt modelId="{113C9989-3261-4EFD-8002-621B78C290C2}" type="parTrans" cxnId="{6C63BD79-7EC3-43A2-9EBC-E68FE2A92E94}">
      <dgm:prSet/>
      <dgm:spPr/>
      <dgm:t>
        <a:bodyPr/>
        <a:lstStyle/>
        <a:p>
          <a:endParaRPr lang="en-US"/>
        </a:p>
      </dgm:t>
    </dgm:pt>
    <dgm:pt modelId="{9C9AA254-98B2-4DDD-B601-A18086FFE7DB}" type="sibTrans" cxnId="{6C63BD79-7EC3-43A2-9EBC-E68FE2A92E94}">
      <dgm:prSet/>
      <dgm:spPr/>
      <dgm:t>
        <a:bodyPr/>
        <a:lstStyle/>
        <a:p>
          <a:endParaRPr lang="en-US"/>
        </a:p>
      </dgm:t>
    </dgm:pt>
    <dgm:pt modelId="{B0ACFEF7-F937-4CD0-9AA2-3A8B80EE2A3A}">
      <dgm:prSet/>
      <dgm:spPr/>
      <dgm:t>
        <a:bodyPr/>
        <a:lstStyle/>
        <a:p>
          <a:r>
            <a:rPr lang="en-US"/>
            <a:t>What’s the agenda ? </a:t>
          </a:r>
        </a:p>
      </dgm:t>
    </dgm:pt>
    <dgm:pt modelId="{17A42DBC-01C2-47D1-8D77-9A18E47A9CD0}" type="parTrans" cxnId="{8D2F8A56-FB23-496D-A6C5-00FF04CDC59A}">
      <dgm:prSet/>
      <dgm:spPr/>
      <dgm:t>
        <a:bodyPr/>
        <a:lstStyle/>
        <a:p>
          <a:endParaRPr lang="en-US"/>
        </a:p>
      </dgm:t>
    </dgm:pt>
    <dgm:pt modelId="{5E571D18-A474-49CE-81CD-DB7B47ADB6AF}" type="sibTrans" cxnId="{8D2F8A56-FB23-496D-A6C5-00FF04CDC59A}">
      <dgm:prSet/>
      <dgm:spPr/>
      <dgm:t>
        <a:bodyPr/>
        <a:lstStyle/>
        <a:p>
          <a:endParaRPr lang="en-US"/>
        </a:p>
      </dgm:t>
    </dgm:pt>
    <dgm:pt modelId="{1D9D7003-D8AD-45AB-BAB5-CD2122FAA9F8}" type="pres">
      <dgm:prSet presAssocID="{CCDAB780-C294-423D-AE8F-F23CB702C12A}" presName="root" presStyleCnt="0">
        <dgm:presLayoutVars>
          <dgm:dir/>
          <dgm:resizeHandles val="exact"/>
        </dgm:presLayoutVars>
      </dgm:prSet>
      <dgm:spPr/>
    </dgm:pt>
    <dgm:pt modelId="{FAEB3E92-34B4-45A7-8E8A-266FBCD471D2}" type="pres">
      <dgm:prSet presAssocID="{2C9EF4D0-5C1E-4FC2-BCFB-033A3726C654}" presName="compNode" presStyleCnt="0"/>
      <dgm:spPr/>
    </dgm:pt>
    <dgm:pt modelId="{E6CEA979-18D5-4FDE-8B3D-955F9B2E07BE}" type="pres">
      <dgm:prSet presAssocID="{2C9EF4D0-5C1E-4FC2-BCFB-033A3726C654}" presName="bgRect" presStyleLbl="bgShp" presStyleIdx="0" presStyleCnt="3"/>
      <dgm:spPr/>
    </dgm:pt>
    <dgm:pt modelId="{1CD390BC-D9CD-4E17-BE3B-A1CD608F736E}" type="pres">
      <dgm:prSet presAssocID="{2C9EF4D0-5C1E-4FC2-BCFB-033A3726C6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2DDCDED8-F886-45C5-BC5F-5C7D812823B7}" type="pres">
      <dgm:prSet presAssocID="{2C9EF4D0-5C1E-4FC2-BCFB-033A3726C654}" presName="spaceRect" presStyleCnt="0"/>
      <dgm:spPr/>
    </dgm:pt>
    <dgm:pt modelId="{0356AE5C-1B3D-4C5E-A294-3B81A807F43B}" type="pres">
      <dgm:prSet presAssocID="{2C9EF4D0-5C1E-4FC2-BCFB-033A3726C654}" presName="parTx" presStyleLbl="revTx" presStyleIdx="0" presStyleCnt="3">
        <dgm:presLayoutVars>
          <dgm:chMax val="0"/>
          <dgm:chPref val="0"/>
        </dgm:presLayoutVars>
      </dgm:prSet>
      <dgm:spPr/>
    </dgm:pt>
    <dgm:pt modelId="{98A9860A-0A42-4001-BB33-FC6E6649D6DF}" type="pres">
      <dgm:prSet presAssocID="{904E6793-617E-41F2-AC1F-22D7DD2013A2}" presName="sibTrans" presStyleCnt="0"/>
      <dgm:spPr/>
    </dgm:pt>
    <dgm:pt modelId="{A2FA70B7-1775-4E4D-B869-08DE7164A6BB}" type="pres">
      <dgm:prSet presAssocID="{F002C637-1206-4851-9F6D-33F3E073A5FA}" presName="compNode" presStyleCnt="0"/>
      <dgm:spPr/>
    </dgm:pt>
    <dgm:pt modelId="{D07209DF-6140-48DD-B34E-B3B5CC09B738}" type="pres">
      <dgm:prSet presAssocID="{F002C637-1206-4851-9F6D-33F3E073A5FA}" presName="bgRect" presStyleLbl="bgShp" presStyleIdx="1" presStyleCnt="3"/>
      <dgm:spPr/>
    </dgm:pt>
    <dgm:pt modelId="{67852707-A201-4F20-B1A7-FC8C704A373D}" type="pres">
      <dgm:prSet presAssocID="{F002C637-1206-4851-9F6D-33F3E073A5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1346FBED-116F-4F40-98D9-FF13A3F3BF7D}" type="pres">
      <dgm:prSet presAssocID="{F002C637-1206-4851-9F6D-33F3E073A5FA}" presName="spaceRect" presStyleCnt="0"/>
      <dgm:spPr/>
    </dgm:pt>
    <dgm:pt modelId="{FA941575-5F32-4DA4-A499-088C6C151A01}" type="pres">
      <dgm:prSet presAssocID="{F002C637-1206-4851-9F6D-33F3E073A5FA}" presName="parTx" presStyleLbl="revTx" presStyleIdx="1" presStyleCnt="3">
        <dgm:presLayoutVars>
          <dgm:chMax val="0"/>
          <dgm:chPref val="0"/>
        </dgm:presLayoutVars>
      </dgm:prSet>
      <dgm:spPr/>
    </dgm:pt>
    <dgm:pt modelId="{3E06569B-6897-4A24-A6ED-8C83220D85A1}" type="pres">
      <dgm:prSet presAssocID="{9C9AA254-98B2-4DDD-B601-A18086FFE7DB}" presName="sibTrans" presStyleCnt="0"/>
      <dgm:spPr/>
    </dgm:pt>
    <dgm:pt modelId="{76586794-0B36-4046-8622-8913B5EC520C}" type="pres">
      <dgm:prSet presAssocID="{B0ACFEF7-F937-4CD0-9AA2-3A8B80EE2A3A}" presName="compNode" presStyleCnt="0"/>
      <dgm:spPr/>
    </dgm:pt>
    <dgm:pt modelId="{CEBCCC0C-4BBD-4C6C-9BFF-B2C3D7AB15B8}" type="pres">
      <dgm:prSet presAssocID="{B0ACFEF7-F937-4CD0-9AA2-3A8B80EE2A3A}" presName="bgRect" presStyleLbl="bgShp" presStyleIdx="2" presStyleCnt="3"/>
      <dgm:spPr/>
    </dgm:pt>
    <dgm:pt modelId="{73866F3E-E5B2-4217-83A0-5F36A13008A7}" type="pres">
      <dgm:prSet presAssocID="{B0ACFEF7-F937-4CD0-9AA2-3A8B80EE2A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3BF2297-2E71-4BC4-9532-32EAD1A4C16C}" type="pres">
      <dgm:prSet presAssocID="{B0ACFEF7-F937-4CD0-9AA2-3A8B80EE2A3A}" presName="spaceRect" presStyleCnt="0"/>
      <dgm:spPr/>
    </dgm:pt>
    <dgm:pt modelId="{42322004-3B8D-4573-BE94-A55FC97C4C66}" type="pres">
      <dgm:prSet presAssocID="{B0ACFEF7-F937-4CD0-9AA2-3A8B80EE2A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556DE2B-3A63-485B-B0FE-2F76237EDCC9}" srcId="{CCDAB780-C294-423D-AE8F-F23CB702C12A}" destId="{2C9EF4D0-5C1E-4FC2-BCFB-033A3726C654}" srcOrd="0" destOrd="0" parTransId="{F4BEC598-7B2B-4E54-A71A-E47F0ED6BA22}" sibTransId="{904E6793-617E-41F2-AC1F-22D7DD2013A2}"/>
    <dgm:cxn modelId="{8D2F8A56-FB23-496D-A6C5-00FF04CDC59A}" srcId="{CCDAB780-C294-423D-AE8F-F23CB702C12A}" destId="{B0ACFEF7-F937-4CD0-9AA2-3A8B80EE2A3A}" srcOrd="2" destOrd="0" parTransId="{17A42DBC-01C2-47D1-8D77-9A18E47A9CD0}" sibTransId="{5E571D18-A474-49CE-81CD-DB7B47ADB6AF}"/>
    <dgm:cxn modelId="{6C63BD79-7EC3-43A2-9EBC-E68FE2A92E94}" srcId="{CCDAB780-C294-423D-AE8F-F23CB702C12A}" destId="{F002C637-1206-4851-9F6D-33F3E073A5FA}" srcOrd="1" destOrd="0" parTransId="{113C9989-3261-4EFD-8002-621B78C290C2}" sibTransId="{9C9AA254-98B2-4DDD-B601-A18086FFE7DB}"/>
    <dgm:cxn modelId="{9942F18C-0C38-41B2-9200-1AB44DFD107B}" type="presOf" srcId="{B0ACFEF7-F937-4CD0-9AA2-3A8B80EE2A3A}" destId="{42322004-3B8D-4573-BE94-A55FC97C4C66}" srcOrd="0" destOrd="0" presId="urn:microsoft.com/office/officeart/2018/2/layout/IconVerticalSolidList"/>
    <dgm:cxn modelId="{AAB13291-178A-496B-B019-1CF7CFBCF596}" type="presOf" srcId="{F002C637-1206-4851-9F6D-33F3E073A5FA}" destId="{FA941575-5F32-4DA4-A499-088C6C151A01}" srcOrd="0" destOrd="0" presId="urn:microsoft.com/office/officeart/2018/2/layout/IconVerticalSolidList"/>
    <dgm:cxn modelId="{FE58F7C0-3EF4-43BF-A810-AB51CAC54DD6}" type="presOf" srcId="{2C9EF4D0-5C1E-4FC2-BCFB-033A3726C654}" destId="{0356AE5C-1B3D-4C5E-A294-3B81A807F43B}" srcOrd="0" destOrd="0" presId="urn:microsoft.com/office/officeart/2018/2/layout/IconVerticalSolidList"/>
    <dgm:cxn modelId="{D6B0F4F7-3877-49B2-A4F4-A9122A03C698}" type="presOf" srcId="{CCDAB780-C294-423D-AE8F-F23CB702C12A}" destId="{1D9D7003-D8AD-45AB-BAB5-CD2122FAA9F8}" srcOrd="0" destOrd="0" presId="urn:microsoft.com/office/officeart/2018/2/layout/IconVerticalSolidList"/>
    <dgm:cxn modelId="{FAA1EF60-BD09-4F2A-87DD-FF8E485F38FC}" type="presParOf" srcId="{1D9D7003-D8AD-45AB-BAB5-CD2122FAA9F8}" destId="{FAEB3E92-34B4-45A7-8E8A-266FBCD471D2}" srcOrd="0" destOrd="0" presId="urn:microsoft.com/office/officeart/2018/2/layout/IconVerticalSolidList"/>
    <dgm:cxn modelId="{81125D10-DB11-455D-B3DE-E8EFFF337A52}" type="presParOf" srcId="{FAEB3E92-34B4-45A7-8E8A-266FBCD471D2}" destId="{E6CEA979-18D5-4FDE-8B3D-955F9B2E07BE}" srcOrd="0" destOrd="0" presId="urn:microsoft.com/office/officeart/2018/2/layout/IconVerticalSolidList"/>
    <dgm:cxn modelId="{73073FB6-9581-443D-BE45-2B15874FF5F7}" type="presParOf" srcId="{FAEB3E92-34B4-45A7-8E8A-266FBCD471D2}" destId="{1CD390BC-D9CD-4E17-BE3B-A1CD608F736E}" srcOrd="1" destOrd="0" presId="urn:microsoft.com/office/officeart/2018/2/layout/IconVerticalSolidList"/>
    <dgm:cxn modelId="{6A34C9AE-461F-4914-9A6D-525B72F4A13D}" type="presParOf" srcId="{FAEB3E92-34B4-45A7-8E8A-266FBCD471D2}" destId="{2DDCDED8-F886-45C5-BC5F-5C7D812823B7}" srcOrd="2" destOrd="0" presId="urn:microsoft.com/office/officeart/2018/2/layout/IconVerticalSolidList"/>
    <dgm:cxn modelId="{D525F232-EBC3-4F2E-887E-E9672CF945C7}" type="presParOf" srcId="{FAEB3E92-34B4-45A7-8E8A-266FBCD471D2}" destId="{0356AE5C-1B3D-4C5E-A294-3B81A807F43B}" srcOrd="3" destOrd="0" presId="urn:microsoft.com/office/officeart/2018/2/layout/IconVerticalSolidList"/>
    <dgm:cxn modelId="{FBD6BD43-D263-4EDA-812B-F73062198D86}" type="presParOf" srcId="{1D9D7003-D8AD-45AB-BAB5-CD2122FAA9F8}" destId="{98A9860A-0A42-4001-BB33-FC6E6649D6DF}" srcOrd="1" destOrd="0" presId="urn:microsoft.com/office/officeart/2018/2/layout/IconVerticalSolidList"/>
    <dgm:cxn modelId="{47F062DB-4895-4AAF-ACB3-274F36F75E5B}" type="presParOf" srcId="{1D9D7003-D8AD-45AB-BAB5-CD2122FAA9F8}" destId="{A2FA70B7-1775-4E4D-B869-08DE7164A6BB}" srcOrd="2" destOrd="0" presId="urn:microsoft.com/office/officeart/2018/2/layout/IconVerticalSolidList"/>
    <dgm:cxn modelId="{5B4A90DE-7E23-4DCD-89A4-165F9B58D69E}" type="presParOf" srcId="{A2FA70B7-1775-4E4D-B869-08DE7164A6BB}" destId="{D07209DF-6140-48DD-B34E-B3B5CC09B738}" srcOrd="0" destOrd="0" presId="urn:microsoft.com/office/officeart/2018/2/layout/IconVerticalSolidList"/>
    <dgm:cxn modelId="{3E5A324E-0CAF-4A4C-86BA-590702A4A910}" type="presParOf" srcId="{A2FA70B7-1775-4E4D-B869-08DE7164A6BB}" destId="{67852707-A201-4F20-B1A7-FC8C704A373D}" srcOrd="1" destOrd="0" presId="urn:microsoft.com/office/officeart/2018/2/layout/IconVerticalSolidList"/>
    <dgm:cxn modelId="{6CEBADC2-044C-43DC-8CEA-C1BF1A03C730}" type="presParOf" srcId="{A2FA70B7-1775-4E4D-B869-08DE7164A6BB}" destId="{1346FBED-116F-4F40-98D9-FF13A3F3BF7D}" srcOrd="2" destOrd="0" presId="urn:microsoft.com/office/officeart/2018/2/layout/IconVerticalSolidList"/>
    <dgm:cxn modelId="{B2999D16-B42C-489A-8E40-81BAA558C499}" type="presParOf" srcId="{A2FA70B7-1775-4E4D-B869-08DE7164A6BB}" destId="{FA941575-5F32-4DA4-A499-088C6C151A01}" srcOrd="3" destOrd="0" presId="urn:microsoft.com/office/officeart/2018/2/layout/IconVerticalSolidList"/>
    <dgm:cxn modelId="{A45A2D43-3927-47F3-AE0A-E121EF66F17C}" type="presParOf" srcId="{1D9D7003-D8AD-45AB-BAB5-CD2122FAA9F8}" destId="{3E06569B-6897-4A24-A6ED-8C83220D85A1}" srcOrd="3" destOrd="0" presId="urn:microsoft.com/office/officeart/2018/2/layout/IconVerticalSolidList"/>
    <dgm:cxn modelId="{24376301-1488-4F66-BFBA-948495B16A5E}" type="presParOf" srcId="{1D9D7003-D8AD-45AB-BAB5-CD2122FAA9F8}" destId="{76586794-0B36-4046-8622-8913B5EC520C}" srcOrd="4" destOrd="0" presId="urn:microsoft.com/office/officeart/2018/2/layout/IconVerticalSolidList"/>
    <dgm:cxn modelId="{1001D78F-FD63-49FA-9C7B-A0703A8D77D0}" type="presParOf" srcId="{76586794-0B36-4046-8622-8913B5EC520C}" destId="{CEBCCC0C-4BBD-4C6C-9BFF-B2C3D7AB15B8}" srcOrd="0" destOrd="0" presId="urn:microsoft.com/office/officeart/2018/2/layout/IconVerticalSolidList"/>
    <dgm:cxn modelId="{EAD33897-D20D-479C-98FE-8CBFC5FCE23F}" type="presParOf" srcId="{76586794-0B36-4046-8622-8913B5EC520C}" destId="{73866F3E-E5B2-4217-83A0-5F36A13008A7}" srcOrd="1" destOrd="0" presId="urn:microsoft.com/office/officeart/2018/2/layout/IconVerticalSolidList"/>
    <dgm:cxn modelId="{85340503-371B-49FC-AE19-70CAF7D092A1}" type="presParOf" srcId="{76586794-0B36-4046-8622-8913B5EC520C}" destId="{93BF2297-2E71-4BC4-9532-32EAD1A4C16C}" srcOrd="2" destOrd="0" presId="urn:microsoft.com/office/officeart/2018/2/layout/IconVerticalSolidList"/>
    <dgm:cxn modelId="{07F64FAD-9864-47BB-8CCA-FB008A9CA549}" type="presParOf" srcId="{76586794-0B36-4046-8622-8913B5EC520C}" destId="{42322004-3B8D-4573-BE94-A55FC97C4C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B426ED-2E42-4BDD-9641-E80C8D216CC7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4C97A68-94C2-43EC-A00B-3EAC4BA4A3BD}">
      <dgm:prSet/>
      <dgm:spPr/>
      <dgm:t>
        <a:bodyPr/>
        <a:lstStyle/>
        <a:p>
          <a:r>
            <a:rPr lang="en-US"/>
            <a:t>Theorical presentation about jenkins, what’s for and why is useful </a:t>
          </a:r>
        </a:p>
      </dgm:t>
    </dgm:pt>
    <dgm:pt modelId="{D1801D9F-C58E-4D67-A9F8-C475D0A42DA7}" type="parTrans" cxnId="{E4EBBC94-6B10-47A8-95EC-BCD1F0843E9A}">
      <dgm:prSet/>
      <dgm:spPr/>
      <dgm:t>
        <a:bodyPr/>
        <a:lstStyle/>
        <a:p>
          <a:endParaRPr lang="en-US"/>
        </a:p>
      </dgm:t>
    </dgm:pt>
    <dgm:pt modelId="{8859DDC5-691A-4F4E-9336-74054BF0A07A}" type="sibTrans" cxnId="{E4EBBC94-6B10-47A8-95EC-BCD1F0843E9A}">
      <dgm:prSet/>
      <dgm:spPr/>
      <dgm:t>
        <a:bodyPr/>
        <a:lstStyle/>
        <a:p>
          <a:endParaRPr lang="en-US"/>
        </a:p>
      </dgm:t>
    </dgm:pt>
    <dgm:pt modelId="{987808E7-084E-4FBF-AEE5-FD2F1575C37E}">
      <dgm:prSet/>
      <dgm:spPr/>
      <dgm:t>
        <a:bodyPr/>
        <a:lstStyle/>
        <a:p>
          <a:r>
            <a:rPr lang="en-US"/>
            <a:t>Create an environment to play with</a:t>
          </a:r>
        </a:p>
      </dgm:t>
    </dgm:pt>
    <dgm:pt modelId="{A3E0DC07-A218-4491-8921-9E3C5AA3196A}" type="parTrans" cxnId="{57AE2232-58CA-45CD-B0E3-5FD0D460A31F}">
      <dgm:prSet/>
      <dgm:spPr/>
      <dgm:t>
        <a:bodyPr/>
        <a:lstStyle/>
        <a:p>
          <a:endParaRPr lang="en-US"/>
        </a:p>
      </dgm:t>
    </dgm:pt>
    <dgm:pt modelId="{63BCA23A-6A4A-4EFA-90A3-65937ACD82BB}" type="sibTrans" cxnId="{57AE2232-58CA-45CD-B0E3-5FD0D460A31F}">
      <dgm:prSet/>
      <dgm:spPr/>
      <dgm:t>
        <a:bodyPr/>
        <a:lstStyle/>
        <a:p>
          <a:endParaRPr lang="en-US"/>
        </a:p>
      </dgm:t>
    </dgm:pt>
    <dgm:pt modelId="{67540058-1778-4618-9588-E569B6E76A50}">
      <dgm:prSet/>
      <dgm:spPr/>
      <dgm:t>
        <a:bodyPr/>
        <a:lstStyle/>
        <a:p>
          <a:r>
            <a:rPr lang="en-US" dirty="0"/>
            <a:t>Install Jenkins in a docker image together with a dummy app</a:t>
          </a:r>
        </a:p>
      </dgm:t>
    </dgm:pt>
    <dgm:pt modelId="{CBD48EE8-FFEB-40AD-8BFA-905B4328324C}" type="parTrans" cxnId="{719AFA46-5599-45E8-9855-8958974FDD38}">
      <dgm:prSet/>
      <dgm:spPr/>
      <dgm:t>
        <a:bodyPr/>
        <a:lstStyle/>
        <a:p>
          <a:endParaRPr lang="en-US"/>
        </a:p>
      </dgm:t>
    </dgm:pt>
    <dgm:pt modelId="{E01F9683-CF5C-4074-8ED6-E7E8220F1B68}" type="sibTrans" cxnId="{719AFA46-5599-45E8-9855-8958974FDD38}">
      <dgm:prSet/>
      <dgm:spPr/>
      <dgm:t>
        <a:bodyPr/>
        <a:lstStyle/>
        <a:p>
          <a:endParaRPr lang="en-US"/>
        </a:p>
      </dgm:t>
    </dgm:pt>
    <dgm:pt modelId="{4D7062AF-2900-4A8C-BACC-847A68FC3C50}">
      <dgm:prSet/>
      <dgm:spPr/>
      <dgm:t>
        <a:bodyPr/>
        <a:lstStyle/>
        <a:p>
          <a:r>
            <a:rPr lang="en-US"/>
            <a:t>Install and test several plugins and useful integrations</a:t>
          </a:r>
        </a:p>
      </dgm:t>
    </dgm:pt>
    <dgm:pt modelId="{6B78C2C0-CBD0-474C-AA00-07033C0579B0}" type="parTrans" cxnId="{67458BA9-1D36-4CE8-9AC9-ED497DFC05BA}">
      <dgm:prSet/>
      <dgm:spPr/>
      <dgm:t>
        <a:bodyPr/>
        <a:lstStyle/>
        <a:p>
          <a:endParaRPr lang="en-US"/>
        </a:p>
      </dgm:t>
    </dgm:pt>
    <dgm:pt modelId="{FFD80CFC-6DAD-41B6-A887-200B3C1D8FC0}" type="sibTrans" cxnId="{67458BA9-1D36-4CE8-9AC9-ED497DFC05BA}">
      <dgm:prSet/>
      <dgm:spPr/>
      <dgm:t>
        <a:bodyPr/>
        <a:lstStyle/>
        <a:p>
          <a:endParaRPr lang="en-US"/>
        </a:p>
      </dgm:t>
    </dgm:pt>
    <dgm:pt modelId="{55539574-33A8-41DA-A9B0-C6E687DE8C87}">
      <dgm:prSet/>
      <dgm:spPr/>
      <dgm:t>
        <a:bodyPr/>
        <a:lstStyle/>
        <a:p>
          <a:r>
            <a:rPr lang="en-US"/>
            <a:t>Jenkins DSL </a:t>
          </a:r>
        </a:p>
      </dgm:t>
    </dgm:pt>
    <dgm:pt modelId="{171CE109-ED6C-4EB4-B086-04AB0D68319A}" type="parTrans" cxnId="{8CE0C07C-81A4-49A5-9DCA-91D470881BB1}">
      <dgm:prSet/>
      <dgm:spPr/>
      <dgm:t>
        <a:bodyPr/>
        <a:lstStyle/>
        <a:p>
          <a:endParaRPr lang="en-US"/>
        </a:p>
      </dgm:t>
    </dgm:pt>
    <dgm:pt modelId="{E4111EE9-216D-48D6-B569-5CAD0E35AB91}" type="sibTrans" cxnId="{8CE0C07C-81A4-49A5-9DCA-91D470881BB1}">
      <dgm:prSet/>
      <dgm:spPr/>
      <dgm:t>
        <a:bodyPr/>
        <a:lstStyle/>
        <a:p>
          <a:endParaRPr lang="en-US"/>
        </a:p>
      </dgm:t>
    </dgm:pt>
    <dgm:pt modelId="{F6000990-CD9B-44F7-8766-0F04957DE8FE}">
      <dgm:prSet/>
      <dgm:spPr/>
      <dgm:t>
        <a:bodyPr/>
        <a:lstStyle/>
        <a:p>
          <a:r>
            <a:rPr lang="en-US"/>
            <a:t>Pipelines</a:t>
          </a:r>
        </a:p>
      </dgm:t>
    </dgm:pt>
    <dgm:pt modelId="{EEE75803-E796-487B-9BE1-2716AA5966A1}" type="parTrans" cxnId="{F2680782-B099-4B22-96A9-3517A3C15620}">
      <dgm:prSet/>
      <dgm:spPr/>
      <dgm:t>
        <a:bodyPr/>
        <a:lstStyle/>
        <a:p>
          <a:endParaRPr lang="en-US"/>
        </a:p>
      </dgm:t>
    </dgm:pt>
    <dgm:pt modelId="{223C4E41-2DB1-411D-BF9A-7ECEF34C4897}" type="sibTrans" cxnId="{F2680782-B099-4B22-96A9-3517A3C15620}">
      <dgm:prSet/>
      <dgm:spPr/>
      <dgm:t>
        <a:bodyPr/>
        <a:lstStyle/>
        <a:p>
          <a:endParaRPr lang="en-US"/>
        </a:p>
      </dgm:t>
    </dgm:pt>
    <dgm:pt modelId="{FBB22FF3-FA77-409D-8A96-4A817E9AF979}">
      <dgm:prSet/>
      <dgm:spPr/>
      <dgm:t>
        <a:bodyPr/>
        <a:lstStyle/>
        <a:p>
          <a:r>
            <a:rPr lang="en-GB"/>
            <a:t>A</a:t>
          </a:r>
          <a:r>
            <a:rPr lang="en-US"/>
            <a:t>nd so much more…. </a:t>
          </a:r>
        </a:p>
      </dgm:t>
    </dgm:pt>
    <dgm:pt modelId="{77A164C4-9AC6-459C-8B8C-3E692A4F7C99}" type="parTrans" cxnId="{64C5B1AE-6D9C-4BD6-8799-A4D6D6B21316}">
      <dgm:prSet/>
      <dgm:spPr/>
      <dgm:t>
        <a:bodyPr/>
        <a:lstStyle/>
        <a:p>
          <a:endParaRPr lang="en-US"/>
        </a:p>
      </dgm:t>
    </dgm:pt>
    <dgm:pt modelId="{5C96B63C-9AE5-4FD6-831A-DEFA24027840}" type="sibTrans" cxnId="{64C5B1AE-6D9C-4BD6-8799-A4D6D6B21316}">
      <dgm:prSet/>
      <dgm:spPr/>
      <dgm:t>
        <a:bodyPr/>
        <a:lstStyle/>
        <a:p>
          <a:endParaRPr lang="en-US"/>
        </a:p>
      </dgm:t>
    </dgm:pt>
    <dgm:pt modelId="{C75DB2CC-B407-DB4A-9A37-8435A9285B72}" type="pres">
      <dgm:prSet presAssocID="{6CB426ED-2E42-4BDD-9641-E80C8D216CC7}" presName="vert0" presStyleCnt="0">
        <dgm:presLayoutVars>
          <dgm:dir/>
          <dgm:animOne val="branch"/>
          <dgm:animLvl val="lvl"/>
        </dgm:presLayoutVars>
      </dgm:prSet>
      <dgm:spPr/>
    </dgm:pt>
    <dgm:pt modelId="{CDB2B9BC-33F6-2B47-AE61-5EC5306B24BB}" type="pres">
      <dgm:prSet presAssocID="{04C97A68-94C2-43EC-A00B-3EAC4BA4A3BD}" presName="thickLine" presStyleLbl="alignNode1" presStyleIdx="0" presStyleCnt="7"/>
      <dgm:spPr/>
    </dgm:pt>
    <dgm:pt modelId="{F2C7DEE9-9570-9C4B-B497-902E3C282E7D}" type="pres">
      <dgm:prSet presAssocID="{04C97A68-94C2-43EC-A00B-3EAC4BA4A3BD}" presName="horz1" presStyleCnt="0"/>
      <dgm:spPr/>
    </dgm:pt>
    <dgm:pt modelId="{92289391-3046-FE4E-83C7-440878B4A358}" type="pres">
      <dgm:prSet presAssocID="{04C97A68-94C2-43EC-A00B-3EAC4BA4A3BD}" presName="tx1" presStyleLbl="revTx" presStyleIdx="0" presStyleCnt="7"/>
      <dgm:spPr/>
    </dgm:pt>
    <dgm:pt modelId="{C9DB77DD-108D-0F4F-B723-B528467F13E9}" type="pres">
      <dgm:prSet presAssocID="{04C97A68-94C2-43EC-A00B-3EAC4BA4A3BD}" presName="vert1" presStyleCnt="0"/>
      <dgm:spPr/>
    </dgm:pt>
    <dgm:pt modelId="{777A1A24-9459-6B4A-B3CA-E965A8E47525}" type="pres">
      <dgm:prSet presAssocID="{987808E7-084E-4FBF-AEE5-FD2F1575C37E}" presName="thickLine" presStyleLbl="alignNode1" presStyleIdx="1" presStyleCnt="7"/>
      <dgm:spPr/>
    </dgm:pt>
    <dgm:pt modelId="{A4B9AE56-B007-884C-AB23-7B8B8FF5792A}" type="pres">
      <dgm:prSet presAssocID="{987808E7-084E-4FBF-AEE5-FD2F1575C37E}" presName="horz1" presStyleCnt="0"/>
      <dgm:spPr/>
    </dgm:pt>
    <dgm:pt modelId="{593CE1EA-1DDE-8549-86DA-D3109751720D}" type="pres">
      <dgm:prSet presAssocID="{987808E7-084E-4FBF-AEE5-FD2F1575C37E}" presName="tx1" presStyleLbl="revTx" presStyleIdx="1" presStyleCnt="7"/>
      <dgm:spPr/>
    </dgm:pt>
    <dgm:pt modelId="{2DBE7690-36EE-3A49-9DC0-F5D41F8DD217}" type="pres">
      <dgm:prSet presAssocID="{987808E7-084E-4FBF-AEE5-FD2F1575C37E}" presName="vert1" presStyleCnt="0"/>
      <dgm:spPr/>
    </dgm:pt>
    <dgm:pt modelId="{9EFFE3CB-5A99-004E-8015-CB0FFC5B7E0B}" type="pres">
      <dgm:prSet presAssocID="{67540058-1778-4618-9588-E569B6E76A50}" presName="thickLine" presStyleLbl="alignNode1" presStyleIdx="2" presStyleCnt="7"/>
      <dgm:spPr/>
    </dgm:pt>
    <dgm:pt modelId="{CBDEA701-B298-AE43-A5F1-3602D1D13C40}" type="pres">
      <dgm:prSet presAssocID="{67540058-1778-4618-9588-E569B6E76A50}" presName="horz1" presStyleCnt="0"/>
      <dgm:spPr/>
    </dgm:pt>
    <dgm:pt modelId="{EBD1AB39-8D8F-CC41-B2B0-741AB8115D24}" type="pres">
      <dgm:prSet presAssocID="{67540058-1778-4618-9588-E569B6E76A50}" presName="tx1" presStyleLbl="revTx" presStyleIdx="2" presStyleCnt="7"/>
      <dgm:spPr/>
    </dgm:pt>
    <dgm:pt modelId="{10ABECFC-A0CC-B545-9CC3-FD5F6C2D224A}" type="pres">
      <dgm:prSet presAssocID="{67540058-1778-4618-9588-E569B6E76A50}" presName="vert1" presStyleCnt="0"/>
      <dgm:spPr/>
    </dgm:pt>
    <dgm:pt modelId="{4D9D1AF9-7646-0647-AB0E-51EC643D73A7}" type="pres">
      <dgm:prSet presAssocID="{4D7062AF-2900-4A8C-BACC-847A68FC3C50}" presName="thickLine" presStyleLbl="alignNode1" presStyleIdx="3" presStyleCnt="7"/>
      <dgm:spPr/>
    </dgm:pt>
    <dgm:pt modelId="{E3FC8A5B-1AA3-704C-A2C9-05121C68A870}" type="pres">
      <dgm:prSet presAssocID="{4D7062AF-2900-4A8C-BACC-847A68FC3C50}" presName="horz1" presStyleCnt="0"/>
      <dgm:spPr/>
    </dgm:pt>
    <dgm:pt modelId="{D496BD73-EA8C-3546-B873-A6BC9D973F7F}" type="pres">
      <dgm:prSet presAssocID="{4D7062AF-2900-4A8C-BACC-847A68FC3C50}" presName="tx1" presStyleLbl="revTx" presStyleIdx="3" presStyleCnt="7"/>
      <dgm:spPr/>
    </dgm:pt>
    <dgm:pt modelId="{FB009479-E6CB-A544-929F-F8DDACD78B33}" type="pres">
      <dgm:prSet presAssocID="{4D7062AF-2900-4A8C-BACC-847A68FC3C50}" presName="vert1" presStyleCnt="0"/>
      <dgm:spPr/>
    </dgm:pt>
    <dgm:pt modelId="{6F159F4E-F505-974B-941E-768975EDE7BB}" type="pres">
      <dgm:prSet presAssocID="{55539574-33A8-41DA-A9B0-C6E687DE8C87}" presName="thickLine" presStyleLbl="alignNode1" presStyleIdx="4" presStyleCnt="7"/>
      <dgm:spPr/>
    </dgm:pt>
    <dgm:pt modelId="{7457F6D8-F42F-E746-968B-561157AA6DBF}" type="pres">
      <dgm:prSet presAssocID="{55539574-33A8-41DA-A9B0-C6E687DE8C87}" presName="horz1" presStyleCnt="0"/>
      <dgm:spPr/>
    </dgm:pt>
    <dgm:pt modelId="{0F95E689-F23C-9845-9CD3-830F94F91F98}" type="pres">
      <dgm:prSet presAssocID="{55539574-33A8-41DA-A9B0-C6E687DE8C87}" presName="tx1" presStyleLbl="revTx" presStyleIdx="4" presStyleCnt="7"/>
      <dgm:spPr/>
    </dgm:pt>
    <dgm:pt modelId="{708AA206-37A1-CF44-8870-E84B26672209}" type="pres">
      <dgm:prSet presAssocID="{55539574-33A8-41DA-A9B0-C6E687DE8C87}" presName="vert1" presStyleCnt="0"/>
      <dgm:spPr/>
    </dgm:pt>
    <dgm:pt modelId="{08B50419-6422-BA4F-B1C2-59598DCFE18E}" type="pres">
      <dgm:prSet presAssocID="{F6000990-CD9B-44F7-8766-0F04957DE8FE}" presName="thickLine" presStyleLbl="alignNode1" presStyleIdx="5" presStyleCnt="7"/>
      <dgm:spPr/>
    </dgm:pt>
    <dgm:pt modelId="{FA718AC3-BE51-C348-A725-EA6C01B53399}" type="pres">
      <dgm:prSet presAssocID="{F6000990-CD9B-44F7-8766-0F04957DE8FE}" presName="horz1" presStyleCnt="0"/>
      <dgm:spPr/>
    </dgm:pt>
    <dgm:pt modelId="{1C9DBCC5-9E91-A14A-BE44-1500470B9A6D}" type="pres">
      <dgm:prSet presAssocID="{F6000990-CD9B-44F7-8766-0F04957DE8FE}" presName="tx1" presStyleLbl="revTx" presStyleIdx="5" presStyleCnt="7"/>
      <dgm:spPr/>
    </dgm:pt>
    <dgm:pt modelId="{E1B9AB58-5CA1-B245-89AF-500D3732A149}" type="pres">
      <dgm:prSet presAssocID="{F6000990-CD9B-44F7-8766-0F04957DE8FE}" presName="vert1" presStyleCnt="0"/>
      <dgm:spPr/>
    </dgm:pt>
    <dgm:pt modelId="{D3B292BE-2094-E849-8547-54AEDED29F8C}" type="pres">
      <dgm:prSet presAssocID="{FBB22FF3-FA77-409D-8A96-4A817E9AF979}" presName="thickLine" presStyleLbl="alignNode1" presStyleIdx="6" presStyleCnt="7"/>
      <dgm:spPr/>
    </dgm:pt>
    <dgm:pt modelId="{55EEF227-5AE6-204A-8A16-2501D8C2B778}" type="pres">
      <dgm:prSet presAssocID="{FBB22FF3-FA77-409D-8A96-4A817E9AF979}" presName="horz1" presStyleCnt="0"/>
      <dgm:spPr/>
    </dgm:pt>
    <dgm:pt modelId="{5D15042A-5B79-F44A-BBD4-3FB3617607F2}" type="pres">
      <dgm:prSet presAssocID="{FBB22FF3-FA77-409D-8A96-4A817E9AF979}" presName="tx1" presStyleLbl="revTx" presStyleIdx="6" presStyleCnt="7"/>
      <dgm:spPr/>
    </dgm:pt>
    <dgm:pt modelId="{4691A0AB-47DC-F34A-A8EC-E28F8D92901C}" type="pres">
      <dgm:prSet presAssocID="{FBB22FF3-FA77-409D-8A96-4A817E9AF979}" presName="vert1" presStyleCnt="0"/>
      <dgm:spPr/>
    </dgm:pt>
  </dgm:ptLst>
  <dgm:cxnLst>
    <dgm:cxn modelId="{D147B901-EF69-F74F-9CF3-E7F4F9A99877}" type="presOf" srcId="{FBB22FF3-FA77-409D-8A96-4A817E9AF979}" destId="{5D15042A-5B79-F44A-BBD4-3FB3617607F2}" srcOrd="0" destOrd="0" presId="urn:microsoft.com/office/officeart/2008/layout/LinedList"/>
    <dgm:cxn modelId="{57AE2232-58CA-45CD-B0E3-5FD0D460A31F}" srcId="{6CB426ED-2E42-4BDD-9641-E80C8D216CC7}" destId="{987808E7-084E-4FBF-AEE5-FD2F1575C37E}" srcOrd="1" destOrd="0" parTransId="{A3E0DC07-A218-4491-8921-9E3C5AA3196A}" sibTransId="{63BCA23A-6A4A-4EFA-90A3-65937ACD82BB}"/>
    <dgm:cxn modelId="{719AFA46-5599-45E8-9855-8958974FDD38}" srcId="{6CB426ED-2E42-4BDD-9641-E80C8D216CC7}" destId="{67540058-1778-4618-9588-E569B6E76A50}" srcOrd="2" destOrd="0" parTransId="{CBD48EE8-FFEB-40AD-8BFA-905B4328324C}" sibTransId="{E01F9683-CF5C-4074-8ED6-E7E8220F1B68}"/>
    <dgm:cxn modelId="{75BBDF56-75F9-1249-9569-4FF4D44DA1ED}" type="presOf" srcId="{55539574-33A8-41DA-A9B0-C6E687DE8C87}" destId="{0F95E689-F23C-9845-9CD3-830F94F91F98}" srcOrd="0" destOrd="0" presId="urn:microsoft.com/office/officeart/2008/layout/LinedList"/>
    <dgm:cxn modelId="{8CE0C07C-81A4-49A5-9DCA-91D470881BB1}" srcId="{6CB426ED-2E42-4BDD-9641-E80C8D216CC7}" destId="{55539574-33A8-41DA-A9B0-C6E687DE8C87}" srcOrd="4" destOrd="0" parTransId="{171CE109-ED6C-4EB4-B086-04AB0D68319A}" sibTransId="{E4111EE9-216D-48D6-B569-5CAD0E35AB91}"/>
    <dgm:cxn modelId="{F2680782-B099-4B22-96A9-3517A3C15620}" srcId="{6CB426ED-2E42-4BDD-9641-E80C8D216CC7}" destId="{F6000990-CD9B-44F7-8766-0F04957DE8FE}" srcOrd="5" destOrd="0" parTransId="{EEE75803-E796-487B-9BE1-2716AA5966A1}" sibTransId="{223C4E41-2DB1-411D-BF9A-7ECEF34C4897}"/>
    <dgm:cxn modelId="{4B6D0690-E542-E745-AF75-1B9F7E29A8C8}" type="presOf" srcId="{F6000990-CD9B-44F7-8766-0F04957DE8FE}" destId="{1C9DBCC5-9E91-A14A-BE44-1500470B9A6D}" srcOrd="0" destOrd="0" presId="urn:microsoft.com/office/officeart/2008/layout/LinedList"/>
    <dgm:cxn modelId="{E4EBBC94-6B10-47A8-95EC-BCD1F0843E9A}" srcId="{6CB426ED-2E42-4BDD-9641-E80C8D216CC7}" destId="{04C97A68-94C2-43EC-A00B-3EAC4BA4A3BD}" srcOrd="0" destOrd="0" parTransId="{D1801D9F-C58E-4D67-A9F8-C475D0A42DA7}" sibTransId="{8859DDC5-691A-4F4E-9336-74054BF0A07A}"/>
    <dgm:cxn modelId="{CA412F97-CF60-E441-A2CB-582E91DF10E0}" type="presOf" srcId="{4D7062AF-2900-4A8C-BACC-847A68FC3C50}" destId="{D496BD73-EA8C-3546-B873-A6BC9D973F7F}" srcOrd="0" destOrd="0" presId="urn:microsoft.com/office/officeart/2008/layout/LinedList"/>
    <dgm:cxn modelId="{5811B0A6-39B4-A843-B506-252CDB39301C}" type="presOf" srcId="{6CB426ED-2E42-4BDD-9641-E80C8D216CC7}" destId="{C75DB2CC-B407-DB4A-9A37-8435A9285B72}" srcOrd="0" destOrd="0" presId="urn:microsoft.com/office/officeart/2008/layout/LinedList"/>
    <dgm:cxn modelId="{67458BA9-1D36-4CE8-9AC9-ED497DFC05BA}" srcId="{6CB426ED-2E42-4BDD-9641-E80C8D216CC7}" destId="{4D7062AF-2900-4A8C-BACC-847A68FC3C50}" srcOrd="3" destOrd="0" parTransId="{6B78C2C0-CBD0-474C-AA00-07033C0579B0}" sibTransId="{FFD80CFC-6DAD-41B6-A887-200B3C1D8FC0}"/>
    <dgm:cxn modelId="{64C5B1AE-6D9C-4BD6-8799-A4D6D6B21316}" srcId="{6CB426ED-2E42-4BDD-9641-E80C8D216CC7}" destId="{FBB22FF3-FA77-409D-8A96-4A817E9AF979}" srcOrd="6" destOrd="0" parTransId="{77A164C4-9AC6-459C-8B8C-3E692A4F7C99}" sibTransId="{5C96B63C-9AE5-4FD6-831A-DEFA24027840}"/>
    <dgm:cxn modelId="{013F3BCA-EC20-1B43-AFA1-DC20CDBCB471}" type="presOf" srcId="{04C97A68-94C2-43EC-A00B-3EAC4BA4A3BD}" destId="{92289391-3046-FE4E-83C7-440878B4A358}" srcOrd="0" destOrd="0" presId="urn:microsoft.com/office/officeart/2008/layout/LinedList"/>
    <dgm:cxn modelId="{683344D1-ECC8-0A4A-B2C8-CCD266B395A2}" type="presOf" srcId="{67540058-1778-4618-9588-E569B6E76A50}" destId="{EBD1AB39-8D8F-CC41-B2B0-741AB8115D24}" srcOrd="0" destOrd="0" presId="urn:microsoft.com/office/officeart/2008/layout/LinedList"/>
    <dgm:cxn modelId="{B775DCE3-3626-C64E-A6A4-CEF659707570}" type="presOf" srcId="{987808E7-084E-4FBF-AEE5-FD2F1575C37E}" destId="{593CE1EA-1DDE-8549-86DA-D3109751720D}" srcOrd="0" destOrd="0" presId="urn:microsoft.com/office/officeart/2008/layout/LinedList"/>
    <dgm:cxn modelId="{8785AEC8-B299-5743-A44F-507EDC37D84D}" type="presParOf" srcId="{C75DB2CC-B407-DB4A-9A37-8435A9285B72}" destId="{CDB2B9BC-33F6-2B47-AE61-5EC5306B24BB}" srcOrd="0" destOrd="0" presId="urn:microsoft.com/office/officeart/2008/layout/LinedList"/>
    <dgm:cxn modelId="{2CA15F8E-FB4B-C34A-93E5-3AF5E7D5B574}" type="presParOf" srcId="{C75DB2CC-B407-DB4A-9A37-8435A9285B72}" destId="{F2C7DEE9-9570-9C4B-B497-902E3C282E7D}" srcOrd="1" destOrd="0" presId="urn:microsoft.com/office/officeart/2008/layout/LinedList"/>
    <dgm:cxn modelId="{1CB80C2C-8E04-1E48-B70E-EC45BBDCCE1B}" type="presParOf" srcId="{F2C7DEE9-9570-9C4B-B497-902E3C282E7D}" destId="{92289391-3046-FE4E-83C7-440878B4A358}" srcOrd="0" destOrd="0" presId="urn:microsoft.com/office/officeart/2008/layout/LinedList"/>
    <dgm:cxn modelId="{A3198D8C-B8B9-ED43-928A-3DAAC26383AE}" type="presParOf" srcId="{F2C7DEE9-9570-9C4B-B497-902E3C282E7D}" destId="{C9DB77DD-108D-0F4F-B723-B528467F13E9}" srcOrd="1" destOrd="0" presId="urn:microsoft.com/office/officeart/2008/layout/LinedList"/>
    <dgm:cxn modelId="{6B5280EE-1621-E54F-A92C-335BF14AE29B}" type="presParOf" srcId="{C75DB2CC-B407-DB4A-9A37-8435A9285B72}" destId="{777A1A24-9459-6B4A-B3CA-E965A8E47525}" srcOrd="2" destOrd="0" presId="urn:microsoft.com/office/officeart/2008/layout/LinedList"/>
    <dgm:cxn modelId="{9BEF8B58-3028-544C-9921-6E1AA50DD15F}" type="presParOf" srcId="{C75DB2CC-B407-DB4A-9A37-8435A9285B72}" destId="{A4B9AE56-B007-884C-AB23-7B8B8FF5792A}" srcOrd="3" destOrd="0" presId="urn:microsoft.com/office/officeart/2008/layout/LinedList"/>
    <dgm:cxn modelId="{23C77836-8DDE-4C46-A307-DA5C5E952C69}" type="presParOf" srcId="{A4B9AE56-B007-884C-AB23-7B8B8FF5792A}" destId="{593CE1EA-1DDE-8549-86DA-D3109751720D}" srcOrd="0" destOrd="0" presId="urn:microsoft.com/office/officeart/2008/layout/LinedList"/>
    <dgm:cxn modelId="{C9A450A2-F2E5-164A-B231-1C273BA758C3}" type="presParOf" srcId="{A4B9AE56-B007-884C-AB23-7B8B8FF5792A}" destId="{2DBE7690-36EE-3A49-9DC0-F5D41F8DD217}" srcOrd="1" destOrd="0" presId="urn:microsoft.com/office/officeart/2008/layout/LinedList"/>
    <dgm:cxn modelId="{F56A84B1-F94E-DE4E-B121-F7B937155392}" type="presParOf" srcId="{C75DB2CC-B407-DB4A-9A37-8435A9285B72}" destId="{9EFFE3CB-5A99-004E-8015-CB0FFC5B7E0B}" srcOrd="4" destOrd="0" presId="urn:microsoft.com/office/officeart/2008/layout/LinedList"/>
    <dgm:cxn modelId="{3F006C51-665A-794D-A56C-38806F1C9B5C}" type="presParOf" srcId="{C75DB2CC-B407-DB4A-9A37-8435A9285B72}" destId="{CBDEA701-B298-AE43-A5F1-3602D1D13C40}" srcOrd="5" destOrd="0" presId="urn:microsoft.com/office/officeart/2008/layout/LinedList"/>
    <dgm:cxn modelId="{A0777773-5B69-9F4A-A65C-FAEB96690059}" type="presParOf" srcId="{CBDEA701-B298-AE43-A5F1-3602D1D13C40}" destId="{EBD1AB39-8D8F-CC41-B2B0-741AB8115D24}" srcOrd="0" destOrd="0" presId="urn:microsoft.com/office/officeart/2008/layout/LinedList"/>
    <dgm:cxn modelId="{47B88F56-179C-EC4D-98F2-9C92845069ED}" type="presParOf" srcId="{CBDEA701-B298-AE43-A5F1-3602D1D13C40}" destId="{10ABECFC-A0CC-B545-9CC3-FD5F6C2D224A}" srcOrd="1" destOrd="0" presId="urn:microsoft.com/office/officeart/2008/layout/LinedList"/>
    <dgm:cxn modelId="{77C605FF-E218-6C4F-B44F-1DF7BEB6786F}" type="presParOf" srcId="{C75DB2CC-B407-DB4A-9A37-8435A9285B72}" destId="{4D9D1AF9-7646-0647-AB0E-51EC643D73A7}" srcOrd="6" destOrd="0" presId="urn:microsoft.com/office/officeart/2008/layout/LinedList"/>
    <dgm:cxn modelId="{FFC18536-342A-424A-A26B-9D6227145D2B}" type="presParOf" srcId="{C75DB2CC-B407-DB4A-9A37-8435A9285B72}" destId="{E3FC8A5B-1AA3-704C-A2C9-05121C68A870}" srcOrd="7" destOrd="0" presId="urn:microsoft.com/office/officeart/2008/layout/LinedList"/>
    <dgm:cxn modelId="{59244528-7AA8-DD46-9538-27F9B54FE979}" type="presParOf" srcId="{E3FC8A5B-1AA3-704C-A2C9-05121C68A870}" destId="{D496BD73-EA8C-3546-B873-A6BC9D973F7F}" srcOrd="0" destOrd="0" presId="urn:microsoft.com/office/officeart/2008/layout/LinedList"/>
    <dgm:cxn modelId="{28E87B51-EB58-2344-9849-7A81B1BE4DDB}" type="presParOf" srcId="{E3FC8A5B-1AA3-704C-A2C9-05121C68A870}" destId="{FB009479-E6CB-A544-929F-F8DDACD78B33}" srcOrd="1" destOrd="0" presId="urn:microsoft.com/office/officeart/2008/layout/LinedList"/>
    <dgm:cxn modelId="{204A2FD8-EE09-D84F-92BD-347DF98DA0E2}" type="presParOf" srcId="{C75DB2CC-B407-DB4A-9A37-8435A9285B72}" destId="{6F159F4E-F505-974B-941E-768975EDE7BB}" srcOrd="8" destOrd="0" presId="urn:microsoft.com/office/officeart/2008/layout/LinedList"/>
    <dgm:cxn modelId="{496C6BB3-CD3A-CB46-8718-C6C93DEA0B14}" type="presParOf" srcId="{C75DB2CC-B407-DB4A-9A37-8435A9285B72}" destId="{7457F6D8-F42F-E746-968B-561157AA6DBF}" srcOrd="9" destOrd="0" presId="urn:microsoft.com/office/officeart/2008/layout/LinedList"/>
    <dgm:cxn modelId="{B251A1BC-3801-3646-9F43-D6C921F9F88D}" type="presParOf" srcId="{7457F6D8-F42F-E746-968B-561157AA6DBF}" destId="{0F95E689-F23C-9845-9CD3-830F94F91F98}" srcOrd="0" destOrd="0" presId="urn:microsoft.com/office/officeart/2008/layout/LinedList"/>
    <dgm:cxn modelId="{0BD4F4BE-D6BE-F744-8F69-C8065BDB77A3}" type="presParOf" srcId="{7457F6D8-F42F-E746-968B-561157AA6DBF}" destId="{708AA206-37A1-CF44-8870-E84B26672209}" srcOrd="1" destOrd="0" presId="urn:microsoft.com/office/officeart/2008/layout/LinedList"/>
    <dgm:cxn modelId="{2C34CFDB-BBD4-9944-BF00-F1036FA08B55}" type="presParOf" srcId="{C75DB2CC-B407-DB4A-9A37-8435A9285B72}" destId="{08B50419-6422-BA4F-B1C2-59598DCFE18E}" srcOrd="10" destOrd="0" presId="urn:microsoft.com/office/officeart/2008/layout/LinedList"/>
    <dgm:cxn modelId="{E468826A-EF08-BC45-8054-A3D5EA47D7A5}" type="presParOf" srcId="{C75DB2CC-B407-DB4A-9A37-8435A9285B72}" destId="{FA718AC3-BE51-C348-A725-EA6C01B53399}" srcOrd="11" destOrd="0" presId="urn:microsoft.com/office/officeart/2008/layout/LinedList"/>
    <dgm:cxn modelId="{B95A974A-4FC5-1F40-8DA0-0064D1B5B6B2}" type="presParOf" srcId="{FA718AC3-BE51-C348-A725-EA6C01B53399}" destId="{1C9DBCC5-9E91-A14A-BE44-1500470B9A6D}" srcOrd="0" destOrd="0" presId="urn:microsoft.com/office/officeart/2008/layout/LinedList"/>
    <dgm:cxn modelId="{A6F75FEB-CDFD-EF4F-89BF-1CC3722E5918}" type="presParOf" srcId="{FA718AC3-BE51-C348-A725-EA6C01B53399}" destId="{E1B9AB58-5CA1-B245-89AF-500D3732A149}" srcOrd="1" destOrd="0" presId="urn:microsoft.com/office/officeart/2008/layout/LinedList"/>
    <dgm:cxn modelId="{F23598D1-E6B4-E64A-8EAF-A83DED095F5D}" type="presParOf" srcId="{C75DB2CC-B407-DB4A-9A37-8435A9285B72}" destId="{D3B292BE-2094-E849-8547-54AEDED29F8C}" srcOrd="12" destOrd="0" presId="urn:microsoft.com/office/officeart/2008/layout/LinedList"/>
    <dgm:cxn modelId="{1D647406-A956-9E47-8847-B9EB37730CD0}" type="presParOf" srcId="{C75DB2CC-B407-DB4A-9A37-8435A9285B72}" destId="{55EEF227-5AE6-204A-8A16-2501D8C2B778}" srcOrd="13" destOrd="0" presId="urn:microsoft.com/office/officeart/2008/layout/LinedList"/>
    <dgm:cxn modelId="{37A1812D-1E67-7048-B3A3-2C4371ADACFC}" type="presParOf" srcId="{55EEF227-5AE6-204A-8A16-2501D8C2B778}" destId="{5D15042A-5B79-F44A-BBD4-3FB3617607F2}" srcOrd="0" destOrd="0" presId="urn:microsoft.com/office/officeart/2008/layout/LinedList"/>
    <dgm:cxn modelId="{068D346E-C274-4C44-92F2-191185DD1860}" type="presParOf" srcId="{55EEF227-5AE6-204A-8A16-2501D8C2B778}" destId="{4691A0AB-47DC-F34A-A8EC-E28F8D9290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6FB036-5884-403E-9926-EF32C592DAB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230F92-CB56-42A4-A9F1-8FE1D48EC029}">
      <dgm:prSet/>
      <dgm:spPr/>
      <dgm:t>
        <a:bodyPr/>
        <a:lstStyle/>
        <a:p>
          <a:r>
            <a:rPr lang="en-US"/>
            <a:t>Jenkins is an open source continuous integration and continuous delivery tool. (CI/CD) </a:t>
          </a:r>
        </a:p>
      </dgm:t>
    </dgm:pt>
    <dgm:pt modelId="{2C904115-1230-4AF6-890B-DDA4BEE3036C}" type="parTrans" cxnId="{454CDF83-C68F-4C32-A86E-621DC39B5724}">
      <dgm:prSet/>
      <dgm:spPr/>
      <dgm:t>
        <a:bodyPr/>
        <a:lstStyle/>
        <a:p>
          <a:endParaRPr lang="en-US"/>
        </a:p>
      </dgm:t>
    </dgm:pt>
    <dgm:pt modelId="{FC7B45BC-88E2-470A-BCFD-3DCE8A87E6DD}" type="sibTrans" cxnId="{454CDF83-C68F-4C32-A86E-621DC39B5724}">
      <dgm:prSet/>
      <dgm:spPr/>
      <dgm:t>
        <a:bodyPr/>
        <a:lstStyle/>
        <a:p>
          <a:endParaRPr lang="en-US"/>
        </a:p>
      </dgm:t>
    </dgm:pt>
    <dgm:pt modelId="{0A1F8C92-E4C9-4735-A2DF-338F95B0814C}">
      <dgm:prSet/>
      <dgm:spPr/>
      <dgm:t>
        <a:bodyPr/>
        <a:lstStyle/>
        <a:p>
          <a:r>
            <a:rPr lang="en-US"/>
            <a:t>Automation server used to build and deliver software projects</a:t>
          </a:r>
        </a:p>
      </dgm:t>
    </dgm:pt>
    <dgm:pt modelId="{4632E8BB-DBB9-4EF0-BC1B-423C8505224D}" type="parTrans" cxnId="{E33340E4-0FA2-45DC-9378-D754BE217956}">
      <dgm:prSet/>
      <dgm:spPr/>
      <dgm:t>
        <a:bodyPr/>
        <a:lstStyle/>
        <a:p>
          <a:endParaRPr lang="en-US"/>
        </a:p>
      </dgm:t>
    </dgm:pt>
    <dgm:pt modelId="{83DE3E96-2A67-4D65-ACDF-89671BA1FCA9}" type="sibTrans" cxnId="{E33340E4-0FA2-45DC-9378-D754BE217956}">
      <dgm:prSet/>
      <dgm:spPr/>
      <dgm:t>
        <a:bodyPr/>
        <a:lstStyle/>
        <a:p>
          <a:endParaRPr lang="en-US"/>
        </a:p>
      </dgm:t>
    </dgm:pt>
    <dgm:pt modelId="{C3039352-EEC5-4350-A1BA-DE1DE9FEFC05}">
      <dgm:prSet/>
      <dgm:spPr/>
      <dgm:t>
        <a:bodyPr/>
        <a:lstStyle/>
        <a:p>
          <a:r>
            <a:rPr lang="en-US"/>
            <a:t>A bit miscellanics… </a:t>
          </a:r>
        </a:p>
      </dgm:t>
    </dgm:pt>
    <dgm:pt modelId="{FF93A13F-C78D-480A-9579-78B7E1B361E5}" type="parTrans" cxnId="{87FCC4FA-06F2-45E8-9A68-7A9368AA77AD}">
      <dgm:prSet/>
      <dgm:spPr/>
      <dgm:t>
        <a:bodyPr/>
        <a:lstStyle/>
        <a:p>
          <a:endParaRPr lang="en-US"/>
        </a:p>
      </dgm:t>
    </dgm:pt>
    <dgm:pt modelId="{006D48BC-B20F-4DCC-9C70-69B0D92B616D}" type="sibTrans" cxnId="{87FCC4FA-06F2-45E8-9A68-7A9368AA77AD}">
      <dgm:prSet/>
      <dgm:spPr/>
      <dgm:t>
        <a:bodyPr/>
        <a:lstStyle/>
        <a:p>
          <a:endParaRPr lang="en-US"/>
        </a:p>
      </dgm:t>
    </dgm:pt>
    <dgm:pt modelId="{A6BF5742-BE30-4E26-B7E4-DF5B154F9A04}">
      <dgm:prSet/>
      <dgm:spPr/>
      <dgm:t>
        <a:bodyPr/>
        <a:lstStyle/>
        <a:p>
          <a:r>
            <a:rPr lang="en-US"/>
            <a:t>Was forked from a project called Hudson after a dispute with Oracle</a:t>
          </a:r>
        </a:p>
      </dgm:t>
    </dgm:pt>
    <dgm:pt modelId="{521A48D9-632C-44D2-A1FD-B892D8CA39D7}" type="parTrans" cxnId="{367090ED-4EA9-477E-ABC8-9E648936E6CD}">
      <dgm:prSet/>
      <dgm:spPr/>
      <dgm:t>
        <a:bodyPr/>
        <a:lstStyle/>
        <a:p>
          <a:endParaRPr lang="en-US"/>
        </a:p>
      </dgm:t>
    </dgm:pt>
    <dgm:pt modelId="{D05B3F97-13CE-41AC-B4EE-E3EBA75CDC20}" type="sibTrans" cxnId="{367090ED-4EA9-477E-ABC8-9E648936E6CD}">
      <dgm:prSet/>
      <dgm:spPr/>
      <dgm:t>
        <a:bodyPr/>
        <a:lstStyle/>
        <a:p>
          <a:endParaRPr lang="en-US"/>
        </a:p>
      </dgm:t>
    </dgm:pt>
    <dgm:pt modelId="{9BCCA87D-5E49-4310-BD38-7C90560CAE4B}">
      <dgm:prSet/>
      <dgm:spPr/>
      <dgm:t>
        <a:bodyPr/>
        <a:lstStyle/>
        <a:p>
          <a:r>
            <a:rPr lang="en-US"/>
            <a:t>Has A LOT of plugins available and a strong community behind</a:t>
          </a:r>
        </a:p>
      </dgm:t>
    </dgm:pt>
    <dgm:pt modelId="{CD539D8D-3E49-49BA-8699-F10A0ABE5D4E}" type="parTrans" cxnId="{CA958C4F-41B9-4784-84F3-D184D3143A53}">
      <dgm:prSet/>
      <dgm:spPr/>
      <dgm:t>
        <a:bodyPr/>
        <a:lstStyle/>
        <a:p>
          <a:endParaRPr lang="en-US"/>
        </a:p>
      </dgm:t>
    </dgm:pt>
    <dgm:pt modelId="{151FD865-1A6D-4DA0-ADAE-BAEE441DA643}" type="sibTrans" cxnId="{CA958C4F-41B9-4784-84F3-D184D3143A53}">
      <dgm:prSet/>
      <dgm:spPr/>
      <dgm:t>
        <a:bodyPr/>
        <a:lstStyle/>
        <a:p>
          <a:endParaRPr lang="en-US"/>
        </a:p>
      </dgm:t>
    </dgm:pt>
    <dgm:pt modelId="{0F26A77E-9A1B-4BC8-979B-52A38A7556E5}">
      <dgm:prSet/>
      <dgm:spPr/>
      <dgm:t>
        <a:bodyPr/>
        <a:lstStyle/>
        <a:p>
          <a:r>
            <a:rPr lang="en-US"/>
            <a:t>Is not a ”solo” product in the market but yet if not the most, one of the most used tools used worlwide. </a:t>
          </a:r>
        </a:p>
      </dgm:t>
    </dgm:pt>
    <dgm:pt modelId="{B4778D72-E738-4162-8CDD-250F11EA69ED}" type="parTrans" cxnId="{C0664561-C02A-4D85-AAC9-2F458DADFF05}">
      <dgm:prSet/>
      <dgm:spPr/>
      <dgm:t>
        <a:bodyPr/>
        <a:lstStyle/>
        <a:p>
          <a:endParaRPr lang="en-US"/>
        </a:p>
      </dgm:t>
    </dgm:pt>
    <dgm:pt modelId="{FF96A898-AE49-44A2-AA1D-55AA648FEFAD}" type="sibTrans" cxnId="{C0664561-C02A-4D85-AAC9-2F458DADFF05}">
      <dgm:prSet/>
      <dgm:spPr/>
      <dgm:t>
        <a:bodyPr/>
        <a:lstStyle/>
        <a:p>
          <a:endParaRPr lang="en-US"/>
        </a:p>
      </dgm:t>
    </dgm:pt>
    <dgm:pt modelId="{7B5F2AE5-59B6-425B-9CB2-A04B8581B194}">
      <dgm:prSet/>
      <dgm:spPr/>
      <dgm:t>
        <a:bodyPr/>
        <a:lstStyle/>
        <a:p>
          <a:r>
            <a:rPr lang="en-US"/>
            <a:t>What is NOT? </a:t>
          </a:r>
        </a:p>
      </dgm:t>
    </dgm:pt>
    <dgm:pt modelId="{1F0829C4-3C0A-4F0B-BF93-263EDCE19918}" type="parTrans" cxnId="{22FB4F85-D8BA-4DA1-BCF1-FE7B55A1C06E}">
      <dgm:prSet/>
      <dgm:spPr/>
      <dgm:t>
        <a:bodyPr/>
        <a:lstStyle/>
        <a:p>
          <a:endParaRPr lang="en-US"/>
        </a:p>
      </dgm:t>
    </dgm:pt>
    <dgm:pt modelId="{6A9DF03E-5B84-4895-A7D9-08487A2A6A02}" type="sibTrans" cxnId="{22FB4F85-D8BA-4DA1-BCF1-FE7B55A1C06E}">
      <dgm:prSet/>
      <dgm:spPr/>
      <dgm:t>
        <a:bodyPr/>
        <a:lstStyle/>
        <a:p>
          <a:endParaRPr lang="en-US"/>
        </a:p>
      </dgm:t>
    </dgm:pt>
    <dgm:pt modelId="{3C520B52-89E2-4A91-AF61-29260D394230}">
      <dgm:prSet/>
      <dgm:spPr/>
      <dgm:t>
        <a:bodyPr/>
        <a:lstStyle/>
        <a:p>
          <a:r>
            <a:rPr lang="en-US"/>
            <a:t>Jenkins does not merge code, nor resolve conflicts. Still that’s for the developers to be handled. </a:t>
          </a:r>
        </a:p>
      </dgm:t>
    </dgm:pt>
    <dgm:pt modelId="{71190743-C08A-4F93-B03A-343798A3060C}" type="parTrans" cxnId="{0E28BB88-49F5-4B31-BEF3-C68B43C84EF5}">
      <dgm:prSet/>
      <dgm:spPr/>
      <dgm:t>
        <a:bodyPr/>
        <a:lstStyle/>
        <a:p>
          <a:endParaRPr lang="en-US"/>
        </a:p>
      </dgm:t>
    </dgm:pt>
    <dgm:pt modelId="{8847633B-C977-48FD-A401-BA90E976572D}" type="sibTrans" cxnId="{0E28BB88-49F5-4B31-BEF3-C68B43C84EF5}">
      <dgm:prSet/>
      <dgm:spPr/>
      <dgm:t>
        <a:bodyPr/>
        <a:lstStyle/>
        <a:p>
          <a:endParaRPr lang="en-US"/>
        </a:p>
      </dgm:t>
    </dgm:pt>
    <dgm:pt modelId="{0C4F453D-730E-F547-8CB8-573106A710D1}" type="pres">
      <dgm:prSet presAssocID="{626FB036-5884-403E-9926-EF32C592DABA}" presName="linear" presStyleCnt="0">
        <dgm:presLayoutVars>
          <dgm:animLvl val="lvl"/>
          <dgm:resizeHandles val="exact"/>
        </dgm:presLayoutVars>
      </dgm:prSet>
      <dgm:spPr/>
    </dgm:pt>
    <dgm:pt modelId="{38309B27-5191-3F41-BE4B-858DB6E71875}" type="pres">
      <dgm:prSet presAssocID="{77230F92-CB56-42A4-A9F1-8FE1D48EC0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7F6880-9528-7345-8E3A-48ECCB51F62C}" type="pres">
      <dgm:prSet presAssocID="{FC7B45BC-88E2-470A-BCFD-3DCE8A87E6DD}" presName="spacer" presStyleCnt="0"/>
      <dgm:spPr/>
    </dgm:pt>
    <dgm:pt modelId="{57FF53E3-E236-3746-BEB9-75B682DDA82F}" type="pres">
      <dgm:prSet presAssocID="{0A1F8C92-E4C9-4735-A2DF-338F95B0814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D59EEF-1AA7-3343-9C5A-B9C1DC7FB631}" type="pres">
      <dgm:prSet presAssocID="{83DE3E96-2A67-4D65-ACDF-89671BA1FCA9}" presName="spacer" presStyleCnt="0"/>
      <dgm:spPr/>
    </dgm:pt>
    <dgm:pt modelId="{E07F6420-5940-274E-A54F-6C690551B847}" type="pres">
      <dgm:prSet presAssocID="{C3039352-EEC5-4350-A1BA-DE1DE9FEFC0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93443B-FF69-4C42-B0D5-FF1E7D5A9FA0}" type="pres">
      <dgm:prSet presAssocID="{C3039352-EEC5-4350-A1BA-DE1DE9FEFC05}" presName="childText" presStyleLbl="revTx" presStyleIdx="0" presStyleCnt="2">
        <dgm:presLayoutVars>
          <dgm:bulletEnabled val="1"/>
        </dgm:presLayoutVars>
      </dgm:prSet>
      <dgm:spPr/>
    </dgm:pt>
    <dgm:pt modelId="{F9ECF349-3D5C-1744-8532-3C6DDEF77B80}" type="pres">
      <dgm:prSet presAssocID="{7B5F2AE5-59B6-425B-9CB2-A04B8581B19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F792C9-48B9-0B43-8A7C-D383FCFEF163}" type="pres">
      <dgm:prSet presAssocID="{7B5F2AE5-59B6-425B-9CB2-A04B8581B19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9DFC20F-7D5C-E440-A9BE-D0C6F1CBC510}" type="presOf" srcId="{9BCCA87D-5E49-4310-BD38-7C90560CAE4B}" destId="{BB93443B-FF69-4C42-B0D5-FF1E7D5A9FA0}" srcOrd="0" destOrd="1" presId="urn:microsoft.com/office/officeart/2005/8/layout/vList2"/>
    <dgm:cxn modelId="{D581A730-AE7B-6142-9D6C-D1ABF44FC65B}" type="presOf" srcId="{626FB036-5884-403E-9926-EF32C592DABA}" destId="{0C4F453D-730E-F547-8CB8-573106A710D1}" srcOrd="0" destOrd="0" presId="urn:microsoft.com/office/officeart/2005/8/layout/vList2"/>
    <dgm:cxn modelId="{CA958C4F-41B9-4784-84F3-D184D3143A53}" srcId="{C3039352-EEC5-4350-A1BA-DE1DE9FEFC05}" destId="{9BCCA87D-5E49-4310-BD38-7C90560CAE4B}" srcOrd="1" destOrd="0" parTransId="{CD539D8D-3E49-49BA-8699-F10A0ABE5D4E}" sibTransId="{151FD865-1A6D-4DA0-ADAE-BAEE441DA643}"/>
    <dgm:cxn modelId="{C0664561-C02A-4D85-AAC9-2F458DADFF05}" srcId="{C3039352-EEC5-4350-A1BA-DE1DE9FEFC05}" destId="{0F26A77E-9A1B-4BC8-979B-52A38A7556E5}" srcOrd="2" destOrd="0" parTransId="{B4778D72-E738-4162-8CDD-250F11EA69ED}" sibTransId="{FF96A898-AE49-44A2-AA1D-55AA648FEFAD}"/>
    <dgm:cxn modelId="{FE99B06E-ED13-494E-B9B1-26596EB6BA2C}" type="presOf" srcId="{A6BF5742-BE30-4E26-B7E4-DF5B154F9A04}" destId="{BB93443B-FF69-4C42-B0D5-FF1E7D5A9FA0}" srcOrd="0" destOrd="0" presId="urn:microsoft.com/office/officeart/2005/8/layout/vList2"/>
    <dgm:cxn modelId="{5BFEF473-F1FA-2D44-9AD1-93FF25E93171}" type="presOf" srcId="{0A1F8C92-E4C9-4735-A2DF-338F95B0814C}" destId="{57FF53E3-E236-3746-BEB9-75B682DDA82F}" srcOrd="0" destOrd="0" presId="urn:microsoft.com/office/officeart/2005/8/layout/vList2"/>
    <dgm:cxn modelId="{454CDF83-C68F-4C32-A86E-621DC39B5724}" srcId="{626FB036-5884-403E-9926-EF32C592DABA}" destId="{77230F92-CB56-42A4-A9F1-8FE1D48EC029}" srcOrd="0" destOrd="0" parTransId="{2C904115-1230-4AF6-890B-DDA4BEE3036C}" sibTransId="{FC7B45BC-88E2-470A-BCFD-3DCE8A87E6DD}"/>
    <dgm:cxn modelId="{22FB4F85-D8BA-4DA1-BCF1-FE7B55A1C06E}" srcId="{626FB036-5884-403E-9926-EF32C592DABA}" destId="{7B5F2AE5-59B6-425B-9CB2-A04B8581B194}" srcOrd="3" destOrd="0" parTransId="{1F0829C4-3C0A-4F0B-BF93-263EDCE19918}" sibTransId="{6A9DF03E-5B84-4895-A7D9-08487A2A6A02}"/>
    <dgm:cxn modelId="{0E28BB88-49F5-4B31-BEF3-C68B43C84EF5}" srcId="{7B5F2AE5-59B6-425B-9CB2-A04B8581B194}" destId="{3C520B52-89E2-4A91-AF61-29260D394230}" srcOrd="0" destOrd="0" parTransId="{71190743-C08A-4F93-B03A-343798A3060C}" sibTransId="{8847633B-C977-48FD-A401-BA90E976572D}"/>
    <dgm:cxn modelId="{93C655AE-B573-F24F-8B02-1E9187FB826B}" type="presOf" srcId="{7B5F2AE5-59B6-425B-9CB2-A04B8581B194}" destId="{F9ECF349-3D5C-1744-8532-3C6DDEF77B80}" srcOrd="0" destOrd="0" presId="urn:microsoft.com/office/officeart/2005/8/layout/vList2"/>
    <dgm:cxn modelId="{9A2BF0B6-825D-2043-B2E9-BE2AADECFB51}" type="presOf" srcId="{77230F92-CB56-42A4-A9F1-8FE1D48EC029}" destId="{38309B27-5191-3F41-BE4B-858DB6E71875}" srcOrd="0" destOrd="0" presId="urn:microsoft.com/office/officeart/2005/8/layout/vList2"/>
    <dgm:cxn modelId="{6D0BE6BD-5456-0146-BE61-75593AAEB855}" type="presOf" srcId="{C3039352-EEC5-4350-A1BA-DE1DE9FEFC05}" destId="{E07F6420-5940-274E-A54F-6C690551B847}" srcOrd="0" destOrd="0" presId="urn:microsoft.com/office/officeart/2005/8/layout/vList2"/>
    <dgm:cxn modelId="{A22670C4-82EB-5F4C-8166-F9BC6B4394A6}" type="presOf" srcId="{3C520B52-89E2-4A91-AF61-29260D394230}" destId="{89F792C9-48B9-0B43-8A7C-D383FCFEF163}" srcOrd="0" destOrd="0" presId="urn:microsoft.com/office/officeart/2005/8/layout/vList2"/>
    <dgm:cxn modelId="{E33340E4-0FA2-45DC-9378-D754BE217956}" srcId="{626FB036-5884-403E-9926-EF32C592DABA}" destId="{0A1F8C92-E4C9-4735-A2DF-338F95B0814C}" srcOrd="1" destOrd="0" parTransId="{4632E8BB-DBB9-4EF0-BC1B-423C8505224D}" sibTransId="{83DE3E96-2A67-4D65-ACDF-89671BA1FCA9}"/>
    <dgm:cxn modelId="{367090ED-4EA9-477E-ABC8-9E648936E6CD}" srcId="{C3039352-EEC5-4350-A1BA-DE1DE9FEFC05}" destId="{A6BF5742-BE30-4E26-B7E4-DF5B154F9A04}" srcOrd="0" destOrd="0" parTransId="{521A48D9-632C-44D2-A1FD-B892D8CA39D7}" sibTransId="{D05B3F97-13CE-41AC-B4EE-E3EBA75CDC20}"/>
    <dgm:cxn modelId="{D6813BF5-F0EF-1D42-A4EB-3FE61F67CAA1}" type="presOf" srcId="{0F26A77E-9A1B-4BC8-979B-52A38A7556E5}" destId="{BB93443B-FF69-4C42-B0D5-FF1E7D5A9FA0}" srcOrd="0" destOrd="2" presId="urn:microsoft.com/office/officeart/2005/8/layout/vList2"/>
    <dgm:cxn modelId="{87FCC4FA-06F2-45E8-9A68-7A9368AA77AD}" srcId="{626FB036-5884-403E-9926-EF32C592DABA}" destId="{C3039352-EEC5-4350-A1BA-DE1DE9FEFC05}" srcOrd="2" destOrd="0" parTransId="{FF93A13F-C78D-480A-9579-78B7E1B361E5}" sibTransId="{006D48BC-B20F-4DCC-9C70-69B0D92B616D}"/>
    <dgm:cxn modelId="{3D6FB146-AEAB-2C40-9213-4B145D51C6EB}" type="presParOf" srcId="{0C4F453D-730E-F547-8CB8-573106A710D1}" destId="{38309B27-5191-3F41-BE4B-858DB6E71875}" srcOrd="0" destOrd="0" presId="urn:microsoft.com/office/officeart/2005/8/layout/vList2"/>
    <dgm:cxn modelId="{7B70A40D-BE33-1947-BC92-B75CF4C90567}" type="presParOf" srcId="{0C4F453D-730E-F547-8CB8-573106A710D1}" destId="{677F6880-9528-7345-8E3A-48ECCB51F62C}" srcOrd="1" destOrd="0" presId="urn:microsoft.com/office/officeart/2005/8/layout/vList2"/>
    <dgm:cxn modelId="{28D1B525-8B60-4A46-B555-BBCFEAF111DC}" type="presParOf" srcId="{0C4F453D-730E-F547-8CB8-573106A710D1}" destId="{57FF53E3-E236-3746-BEB9-75B682DDA82F}" srcOrd="2" destOrd="0" presId="urn:microsoft.com/office/officeart/2005/8/layout/vList2"/>
    <dgm:cxn modelId="{FA01DB05-E9A0-1F4C-883F-C665B4E2B0C8}" type="presParOf" srcId="{0C4F453D-730E-F547-8CB8-573106A710D1}" destId="{E4D59EEF-1AA7-3343-9C5A-B9C1DC7FB631}" srcOrd="3" destOrd="0" presId="urn:microsoft.com/office/officeart/2005/8/layout/vList2"/>
    <dgm:cxn modelId="{759FACE9-6BE6-5D40-ACFF-36EF9E7584F2}" type="presParOf" srcId="{0C4F453D-730E-F547-8CB8-573106A710D1}" destId="{E07F6420-5940-274E-A54F-6C690551B847}" srcOrd="4" destOrd="0" presId="urn:microsoft.com/office/officeart/2005/8/layout/vList2"/>
    <dgm:cxn modelId="{1A862385-0AC5-2A43-8D55-A421C3505B11}" type="presParOf" srcId="{0C4F453D-730E-F547-8CB8-573106A710D1}" destId="{BB93443B-FF69-4C42-B0D5-FF1E7D5A9FA0}" srcOrd="5" destOrd="0" presId="urn:microsoft.com/office/officeart/2005/8/layout/vList2"/>
    <dgm:cxn modelId="{FD8EC0DC-B599-CA44-8581-4F7BF8DEDCA7}" type="presParOf" srcId="{0C4F453D-730E-F547-8CB8-573106A710D1}" destId="{F9ECF349-3D5C-1744-8532-3C6DDEF77B80}" srcOrd="6" destOrd="0" presId="urn:microsoft.com/office/officeart/2005/8/layout/vList2"/>
    <dgm:cxn modelId="{D4BF663A-AF45-9649-8E78-5C3B881A1F11}" type="presParOf" srcId="{0C4F453D-730E-F547-8CB8-573106A710D1}" destId="{89F792C9-48B9-0B43-8A7C-D383FCFEF16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EA979-18D5-4FDE-8B3D-955F9B2E07BE}">
      <dsp:nvSpPr>
        <dsp:cNvPr id="0" name=""/>
        <dsp:cNvSpPr/>
      </dsp:nvSpPr>
      <dsp:spPr>
        <a:xfrm>
          <a:off x="0" y="675"/>
          <a:ext cx="6900512" cy="15813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390BC-D9CD-4E17-BE3B-A1CD608F736E}">
      <dsp:nvSpPr>
        <dsp:cNvPr id="0" name=""/>
        <dsp:cNvSpPr/>
      </dsp:nvSpPr>
      <dsp:spPr>
        <a:xfrm>
          <a:off x="478363" y="356483"/>
          <a:ext cx="869752" cy="86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6AE5C-1B3D-4C5E-A294-3B81A807F43B}">
      <dsp:nvSpPr>
        <dsp:cNvPr id="0" name=""/>
        <dsp:cNvSpPr/>
      </dsp:nvSpPr>
      <dsp:spPr>
        <a:xfrm>
          <a:off x="1826480" y="675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Who am I ? </a:t>
          </a:r>
        </a:p>
      </dsp:txBody>
      <dsp:txXfrm>
        <a:off x="1826480" y="675"/>
        <a:ext cx="5074031" cy="1581368"/>
      </dsp:txXfrm>
    </dsp:sp>
    <dsp:sp modelId="{D07209DF-6140-48DD-B34E-B3B5CC09B738}">
      <dsp:nvSpPr>
        <dsp:cNvPr id="0" name=""/>
        <dsp:cNvSpPr/>
      </dsp:nvSpPr>
      <dsp:spPr>
        <a:xfrm>
          <a:off x="0" y="1977386"/>
          <a:ext cx="6900512" cy="15813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52707-A201-4F20-B1A7-FC8C704A373D}">
      <dsp:nvSpPr>
        <dsp:cNvPr id="0" name=""/>
        <dsp:cNvSpPr/>
      </dsp:nvSpPr>
      <dsp:spPr>
        <a:xfrm>
          <a:off x="478363" y="2333194"/>
          <a:ext cx="869752" cy="86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1575-5F32-4DA4-A499-088C6C151A01}">
      <dsp:nvSpPr>
        <dsp:cNvPr id="0" name=""/>
        <dsp:cNvSpPr/>
      </dsp:nvSpPr>
      <dsp:spPr>
        <a:xfrm>
          <a:off x="1826480" y="197738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Why to do this? </a:t>
          </a:r>
        </a:p>
      </dsp:txBody>
      <dsp:txXfrm>
        <a:off x="1826480" y="1977386"/>
        <a:ext cx="5074031" cy="1581368"/>
      </dsp:txXfrm>
    </dsp:sp>
    <dsp:sp modelId="{CEBCCC0C-4BBD-4C6C-9BFF-B2C3D7AB15B8}">
      <dsp:nvSpPr>
        <dsp:cNvPr id="0" name=""/>
        <dsp:cNvSpPr/>
      </dsp:nvSpPr>
      <dsp:spPr>
        <a:xfrm>
          <a:off x="0" y="3954096"/>
          <a:ext cx="6900512" cy="15813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66F3E-E5B2-4217-83A0-5F36A13008A7}">
      <dsp:nvSpPr>
        <dsp:cNvPr id="0" name=""/>
        <dsp:cNvSpPr/>
      </dsp:nvSpPr>
      <dsp:spPr>
        <a:xfrm>
          <a:off x="478363" y="4309904"/>
          <a:ext cx="869752" cy="86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22004-3B8D-4573-BE94-A55FC97C4C66}">
      <dsp:nvSpPr>
        <dsp:cNvPr id="0" name=""/>
        <dsp:cNvSpPr/>
      </dsp:nvSpPr>
      <dsp:spPr>
        <a:xfrm>
          <a:off x="1826480" y="395409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What’s the agenda ? </a:t>
          </a:r>
        </a:p>
      </dsp:txBody>
      <dsp:txXfrm>
        <a:off x="1826480" y="3954096"/>
        <a:ext cx="5074031" cy="1581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2B9BC-33F6-2B47-AE61-5EC5306B24BB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89391-3046-FE4E-83C7-440878B4A358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Theorical presentation about jenkins, what’s for and why is useful </a:t>
          </a:r>
        </a:p>
      </dsp:txBody>
      <dsp:txXfrm>
        <a:off x="0" y="675"/>
        <a:ext cx="6900512" cy="790684"/>
      </dsp:txXfrm>
    </dsp:sp>
    <dsp:sp modelId="{777A1A24-9459-6B4A-B3CA-E965A8E47525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CE1EA-1DDE-8549-86DA-D3109751720D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Create an environment to play with</a:t>
          </a:r>
        </a:p>
      </dsp:txBody>
      <dsp:txXfrm>
        <a:off x="0" y="791359"/>
        <a:ext cx="6900512" cy="790684"/>
      </dsp:txXfrm>
    </dsp:sp>
    <dsp:sp modelId="{9EFFE3CB-5A99-004E-8015-CB0FFC5B7E0B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1AB39-8D8F-CC41-B2B0-741AB8115D24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Install Jenkins in a docker image together with a dummy app</a:t>
          </a:r>
        </a:p>
      </dsp:txBody>
      <dsp:txXfrm>
        <a:off x="0" y="1582044"/>
        <a:ext cx="6900512" cy="790684"/>
      </dsp:txXfrm>
    </dsp:sp>
    <dsp:sp modelId="{4D9D1AF9-7646-0647-AB0E-51EC643D73A7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6BD73-EA8C-3546-B873-A6BC9D973F7F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Install and test several plugins and useful integrations</a:t>
          </a:r>
        </a:p>
      </dsp:txBody>
      <dsp:txXfrm>
        <a:off x="0" y="2372728"/>
        <a:ext cx="6900512" cy="790684"/>
      </dsp:txXfrm>
    </dsp:sp>
    <dsp:sp modelId="{6F159F4E-F505-974B-941E-768975EDE7BB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5E689-F23C-9845-9CD3-830F94F91F98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Jenkins DSL </a:t>
          </a:r>
        </a:p>
      </dsp:txBody>
      <dsp:txXfrm>
        <a:off x="0" y="3163412"/>
        <a:ext cx="6900512" cy="790684"/>
      </dsp:txXfrm>
    </dsp:sp>
    <dsp:sp modelId="{08B50419-6422-BA4F-B1C2-59598DCFE18E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DBCC5-9E91-A14A-BE44-1500470B9A6D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Pipelines</a:t>
          </a:r>
        </a:p>
      </dsp:txBody>
      <dsp:txXfrm>
        <a:off x="0" y="3954096"/>
        <a:ext cx="6900512" cy="790684"/>
      </dsp:txXfrm>
    </dsp:sp>
    <dsp:sp modelId="{D3B292BE-2094-E849-8547-54AEDED29F8C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5042A-5B79-F44A-BBD4-3FB3617607F2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A</a:t>
          </a:r>
          <a:r>
            <a:rPr lang="en-US" sz="3400" kern="1200"/>
            <a:t>nd so much more…. </a:t>
          </a:r>
        </a:p>
      </dsp:txBody>
      <dsp:txXfrm>
        <a:off x="0" y="4744781"/>
        <a:ext cx="6900512" cy="790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09B27-5191-3F41-BE4B-858DB6E71875}">
      <dsp:nvSpPr>
        <dsp:cNvPr id="0" name=""/>
        <dsp:cNvSpPr/>
      </dsp:nvSpPr>
      <dsp:spPr>
        <a:xfrm>
          <a:off x="0" y="719400"/>
          <a:ext cx="6900512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Jenkins is an open source continuous integration and continuous delivery tool. (CI/CD) </a:t>
          </a:r>
        </a:p>
      </dsp:txBody>
      <dsp:txXfrm>
        <a:off x="30442" y="749842"/>
        <a:ext cx="6839628" cy="562726"/>
      </dsp:txXfrm>
    </dsp:sp>
    <dsp:sp modelId="{57FF53E3-E236-3746-BEB9-75B682DDA82F}">
      <dsp:nvSpPr>
        <dsp:cNvPr id="0" name=""/>
        <dsp:cNvSpPr/>
      </dsp:nvSpPr>
      <dsp:spPr>
        <a:xfrm>
          <a:off x="0" y="1417890"/>
          <a:ext cx="6900512" cy="623610"/>
        </a:xfrm>
        <a:prstGeom prst="roundRect">
          <a:avLst/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Automation server used to build and deliver software projects</a:t>
          </a:r>
        </a:p>
      </dsp:txBody>
      <dsp:txXfrm>
        <a:off x="30442" y="1448332"/>
        <a:ext cx="6839628" cy="562726"/>
      </dsp:txXfrm>
    </dsp:sp>
    <dsp:sp modelId="{E07F6420-5940-274E-A54F-6C690551B847}">
      <dsp:nvSpPr>
        <dsp:cNvPr id="0" name=""/>
        <dsp:cNvSpPr/>
      </dsp:nvSpPr>
      <dsp:spPr>
        <a:xfrm>
          <a:off x="0" y="2116380"/>
          <a:ext cx="6900512" cy="623610"/>
        </a:xfrm>
        <a:prstGeom prst="roundRect">
          <a:avLst/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bit miscellanics… </a:t>
          </a:r>
        </a:p>
      </dsp:txBody>
      <dsp:txXfrm>
        <a:off x="30442" y="2146822"/>
        <a:ext cx="6839628" cy="562726"/>
      </dsp:txXfrm>
    </dsp:sp>
    <dsp:sp modelId="{BB93443B-FF69-4C42-B0D5-FF1E7D5A9FA0}">
      <dsp:nvSpPr>
        <dsp:cNvPr id="0" name=""/>
        <dsp:cNvSpPr/>
      </dsp:nvSpPr>
      <dsp:spPr>
        <a:xfrm>
          <a:off x="0" y="2739990"/>
          <a:ext cx="6900512" cy="1022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Was forked from a project called Hudson after a dispute with Oracle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Has A LOT of plugins available and a strong community behind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Is not a ”solo” product in the market but yet if not the most, one of the most used tools used worlwide. </a:t>
          </a:r>
        </a:p>
      </dsp:txBody>
      <dsp:txXfrm>
        <a:off x="0" y="2739990"/>
        <a:ext cx="6900512" cy="1022580"/>
      </dsp:txXfrm>
    </dsp:sp>
    <dsp:sp modelId="{F9ECF349-3D5C-1744-8532-3C6DDEF77B80}">
      <dsp:nvSpPr>
        <dsp:cNvPr id="0" name=""/>
        <dsp:cNvSpPr/>
      </dsp:nvSpPr>
      <dsp:spPr>
        <a:xfrm>
          <a:off x="0" y="3762570"/>
          <a:ext cx="6900512" cy="62361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is NOT? </a:t>
          </a:r>
        </a:p>
      </dsp:txBody>
      <dsp:txXfrm>
        <a:off x="30442" y="3793012"/>
        <a:ext cx="6839628" cy="562726"/>
      </dsp:txXfrm>
    </dsp:sp>
    <dsp:sp modelId="{89F792C9-48B9-0B43-8A7C-D383FCFEF163}">
      <dsp:nvSpPr>
        <dsp:cNvPr id="0" name=""/>
        <dsp:cNvSpPr/>
      </dsp:nvSpPr>
      <dsp:spPr>
        <a:xfrm>
          <a:off x="0" y="4386180"/>
          <a:ext cx="69005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Jenkins does not merge code, nor resolve conflicts. Still that’s for the developers to be handled. </a:t>
          </a:r>
        </a:p>
      </dsp:txBody>
      <dsp:txXfrm>
        <a:off x="0" y="4386180"/>
        <a:ext cx="6900512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3T21:46:09.2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8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1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9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81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9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2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7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22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3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9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2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0DCDF-B3BB-944A-88BA-015FDC12A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r>
              <a:rPr lang="en-ES" sz="5800"/>
              <a:t>jenkins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A41D1-B8BC-6B40-9E2A-B41A8EAA2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r>
              <a:rPr lang="en-GB" dirty="0"/>
              <a:t>F</a:t>
            </a:r>
            <a:r>
              <a:rPr lang="en-ES" dirty="0"/>
              <a:t>rom zero to hero</a:t>
            </a: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DA5635"/>
          </a:solidFill>
          <a:ln w="38100" cap="rnd">
            <a:solidFill>
              <a:srgbClr val="DA56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itHub | La Solución de Control de versiones">
            <a:extLst>
              <a:ext uri="{FF2B5EF4-FFF2-40B4-BE49-F238E27FC236}">
                <a16:creationId xmlns:a16="http://schemas.microsoft.com/office/drawing/2014/main" id="{5FE52CEF-582C-264D-BE9D-E267D0182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640080"/>
            <a:ext cx="5550408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C0673-5787-6146-9F16-6996314B9326}"/>
              </a:ext>
            </a:extLst>
          </p:cNvPr>
          <p:cNvSpPr txBox="1"/>
          <p:nvPr/>
        </p:nvSpPr>
        <p:spPr>
          <a:xfrm>
            <a:off x="638882" y="541082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B</a:t>
            </a:r>
            <a:r>
              <a:rPr lang="en-ES" dirty="0"/>
              <a:t>rian acosta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31D17-08D0-394B-850F-C5A72D6CC4F7}"/>
              </a:ext>
            </a:extLst>
          </p:cNvPr>
          <p:cNvSpPr txBox="1"/>
          <p:nvPr/>
        </p:nvSpPr>
        <p:spPr>
          <a:xfrm>
            <a:off x="638882" y="5744580"/>
            <a:ext cx="295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Senior </a:t>
            </a:r>
            <a:r>
              <a:rPr lang="es-ES" dirty="0" err="1"/>
              <a:t>Quality</a:t>
            </a:r>
            <a:r>
              <a:rPr lang="es-ES" dirty="0"/>
              <a:t> </a:t>
            </a:r>
            <a:r>
              <a:rPr lang="es-ES" dirty="0" err="1"/>
              <a:t>Assurance</a:t>
            </a:r>
            <a:r>
              <a:rPr lang="es-ES" dirty="0"/>
              <a:t> </a:t>
            </a:r>
            <a:r>
              <a:rPr lang="es-ES" dirty="0" err="1"/>
              <a:t>Engineer</a:t>
            </a:r>
            <a:r>
              <a:rPr lang="es-ES" dirty="0"/>
              <a:t> @ New </a:t>
            </a:r>
            <a:r>
              <a:rPr lang="es-ES" dirty="0" err="1"/>
              <a:t>Work</a:t>
            </a:r>
            <a:r>
              <a:rPr lang="es-ES" dirty="0"/>
              <a:t> SE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1995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46548-0F89-FE40-BF19-7651FE5D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ES" sz="4200"/>
              <a:t>Introduction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2DEF6D-089F-4948-B7C0-A76FF88BB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05478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01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FF47B-486A-FC4F-9827-28C04B32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ES" sz="4200" dirty="0"/>
              <a:t>Goals of this presentation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BFB7D-D4C9-48D2-8914-A5DA56E9B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42926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361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05665-BA6F-D14A-9B51-64E669EB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ES" sz="6000" dirty="0"/>
              <a:t>What is jenkins    	?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50AE06-128F-4C64-8E74-F04169DBE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12532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66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C970EF5-F321-4685-B63C-C6D95F7B0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07907-9261-5A46-9278-5C115FA1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638089"/>
            <a:ext cx="5337270" cy="147680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ES">
                <a:solidFill>
                  <a:srgbClr val="FFFFFF"/>
                </a:solidFill>
              </a:rPr>
              <a:t>Benefits of using Jenkins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6304" y="2368177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F0256-99C6-694C-802A-DE693D9C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664886"/>
            <a:ext cx="5461095" cy="3550789"/>
          </a:xfrm>
        </p:spPr>
        <p:txBody>
          <a:bodyPr anchor="t">
            <a:normAutofit/>
          </a:bodyPr>
          <a:lstStyle/>
          <a:p>
            <a:r>
              <a:rPr lang="en-ES">
                <a:solidFill>
                  <a:srgbClr val="FFFFFF"/>
                </a:solidFill>
              </a:rPr>
              <a:t>Provides a feedback loop on the SDLC</a:t>
            </a:r>
          </a:p>
          <a:p>
            <a:r>
              <a:rPr lang="en-ES">
                <a:solidFill>
                  <a:srgbClr val="FFFFFF"/>
                </a:solidFill>
              </a:rPr>
              <a:t>Is able to publis /deploy every build of your software having perfomed some very needed steps such as: 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T</a:t>
            </a:r>
            <a:r>
              <a:rPr lang="en-ES">
                <a:solidFill>
                  <a:srgbClr val="FFFFFF"/>
                </a:solidFill>
              </a:rPr>
              <a:t>he build has alredy gone through automated testing</a:t>
            </a:r>
          </a:p>
          <a:p>
            <a:pPr lvl="1"/>
            <a:r>
              <a:rPr lang="en-ES">
                <a:solidFill>
                  <a:srgbClr val="FFFFFF"/>
                </a:solidFill>
              </a:rPr>
              <a:t>You have applied all kinds of plugins, jobs and hooks to perform operations of code validation before publishing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1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BD8C-9A20-4748-858E-D9A56EA9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Jenkins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CFF6-1079-134C-B188-A1874AE8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73277096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248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Modern Love</vt:lpstr>
      <vt:lpstr>The Hand</vt:lpstr>
      <vt:lpstr>SketchyVTI</vt:lpstr>
      <vt:lpstr>jenkins</vt:lpstr>
      <vt:lpstr>Introduction</vt:lpstr>
      <vt:lpstr>Goals of this presentation</vt:lpstr>
      <vt:lpstr>What is jenkins     ?</vt:lpstr>
      <vt:lpstr>Benefits of using Jenkins</vt:lpstr>
      <vt:lpstr>Jenkins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Brian Acosta</dc:creator>
  <cp:lastModifiedBy>Brian Acosta</cp:lastModifiedBy>
  <cp:revision>1</cp:revision>
  <dcterms:created xsi:type="dcterms:W3CDTF">2020-05-23T21:46:25Z</dcterms:created>
  <dcterms:modified xsi:type="dcterms:W3CDTF">2020-05-25T15:15:20Z</dcterms:modified>
</cp:coreProperties>
</file>