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408170-5B1A-41F8-A67C-226B0FB11047}">
  <a:tblStyle styleId="{C2408170-5B1A-41F8-A67C-226B0FB11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Given the following binary tree: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822325" y="4227525"/>
            <a:ext cx="534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What is the inorder traversal of the tree?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 What is the preorder traversal of the tree?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 What is the postorder traversal of the tree?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4"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height of the tree?   What nodes are on level 2?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	 </a:t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1447800" y="1016000"/>
            <a:ext cx="5594040" cy="2947525"/>
            <a:chOff x="912" y="624"/>
            <a:chExt cx="2964" cy="1596"/>
          </a:xfrm>
        </p:grpSpPr>
        <p:sp>
          <p:nvSpPr>
            <p:cNvPr id="91" name="Google Shape;91;p13"/>
            <p:cNvSpPr/>
            <p:nvPr/>
          </p:nvSpPr>
          <p:spPr>
            <a:xfrm>
              <a:off x="2400" y="624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45</a:t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791" y="96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</a:t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09" y="96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65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069" y="144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63</a:t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309" y="144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34</a:t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549" y="192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35</a:t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973" y="192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954" y="1914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39</a:t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137" y="1455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41</a:t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576" y="1439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72</a:t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240" y="1871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cxnSp>
          <p:nvCxnSpPr>
            <p:cNvPr id="102" name="Google Shape;102;p13"/>
            <p:cNvCxnSpPr/>
            <p:nvPr/>
          </p:nvCxnSpPr>
          <p:spPr>
            <a:xfrm flipH="1">
              <a:off x="2015" y="816"/>
              <a:ext cx="385" cy="1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2592" y="816"/>
              <a:ext cx="710" cy="2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3"/>
            <p:cNvCxnSpPr/>
            <p:nvPr/>
          </p:nvCxnSpPr>
          <p:spPr>
            <a:xfrm flipH="1">
              <a:off x="1525" y="1152"/>
              <a:ext cx="266" cy="3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3"/>
            <p:cNvCxnSpPr/>
            <p:nvPr/>
          </p:nvCxnSpPr>
          <p:spPr>
            <a:xfrm flipH="1">
              <a:off x="3213" y="115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3"/>
            <p:cNvCxnSpPr/>
            <p:nvPr/>
          </p:nvCxnSpPr>
          <p:spPr>
            <a:xfrm flipH="1">
              <a:off x="1069" y="163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1501" y="1632"/>
              <a:ext cx="19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1954" y="1193"/>
              <a:ext cx="184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3"/>
            <p:cNvCxnSpPr/>
            <p:nvPr/>
          </p:nvCxnSpPr>
          <p:spPr>
            <a:xfrm flipH="1">
              <a:off x="2076" y="1717"/>
              <a:ext cx="123" cy="1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3490" y="1193"/>
              <a:ext cx="184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3284" y="1652"/>
              <a:ext cx="140" cy="2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13"/>
            <p:cNvSpPr/>
            <p:nvPr/>
          </p:nvSpPr>
          <p:spPr>
            <a:xfrm>
              <a:off x="1200" y="624"/>
              <a:ext cx="192" cy="19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912" y="6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tree</a:t>
              </a:r>
              <a:endParaRPr b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4" name="Google Shape;114;p13"/>
            <p:cNvCxnSpPr/>
            <p:nvPr/>
          </p:nvCxnSpPr>
          <p:spPr>
            <a:xfrm>
              <a:off x="1296" y="720"/>
              <a:ext cx="110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15" name="Google Shape;115;p13"/>
            <p:cNvSpPr/>
            <p:nvPr/>
          </p:nvSpPr>
          <p:spPr>
            <a:xfrm>
              <a:off x="2860" y="1871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55</a:t>
              </a:r>
              <a:endParaRPr/>
            </a:p>
          </p:txBody>
        </p:sp>
        <p:cxnSp>
          <p:nvCxnSpPr>
            <p:cNvPr id="116" name="Google Shape;116;p13"/>
            <p:cNvCxnSpPr/>
            <p:nvPr/>
          </p:nvCxnSpPr>
          <p:spPr>
            <a:xfrm flipH="1">
              <a:off x="3039" y="1652"/>
              <a:ext cx="123" cy="2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3"/>
            <p:cNvCxnSpPr/>
            <p:nvPr/>
          </p:nvCxnSpPr>
          <p:spPr>
            <a:xfrm>
              <a:off x="2321" y="1652"/>
              <a:ext cx="184" cy="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3"/>
            <p:cNvSpPr/>
            <p:nvPr/>
          </p:nvSpPr>
          <p:spPr>
            <a:xfrm>
              <a:off x="2444" y="1914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44</a:t>
              </a:r>
              <a:endParaRPr/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1028700" y="4457700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16, 34, 35, 38, 39, 41, 44, 45, 55, 63, 64, 65, 72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1028700" y="6182275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Height of 4. 38 and 65 on level 2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1028700" y="5577175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16, 35, 34, 39, 44, 41, 38, 55, 64, 63, 72, 65, 45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1028700" y="5017438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45, 38, 34, 16, 35, 41, 39, 44, 65, 63, 55, 64, 72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Given the following binary expression tree: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593725" y="3608300"/>
            <a:ext cx="4639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inorder traversal of the tree?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 What is the postorder traversal of the tree?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3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it evaluate to if using integer division?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arenBoth" startAt="3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What does it evaluate to if using float division?</a:t>
            </a:r>
            <a:endParaRPr/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14"/>
          <p:cNvGrpSpPr/>
          <p:nvPr/>
        </p:nvGrpSpPr>
        <p:grpSpPr>
          <a:xfrm>
            <a:off x="4196125" y="406775"/>
            <a:ext cx="4744575" cy="3022225"/>
            <a:chOff x="912" y="640"/>
            <a:chExt cx="2076" cy="1440"/>
          </a:xfrm>
        </p:grpSpPr>
        <p:sp>
          <p:nvSpPr>
            <p:cNvPr id="130" name="Google Shape;130;p14"/>
            <p:cNvSpPr/>
            <p:nvPr/>
          </p:nvSpPr>
          <p:spPr>
            <a:xfrm>
              <a:off x="2075" y="640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700" y="886"/>
              <a:ext cx="188" cy="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</a:t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451" y="886"/>
              <a:ext cx="187" cy="17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925" y="1237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</a:t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263" y="1237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475" y="1237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1663" y="1588"/>
              <a:ext cx="187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%</a:t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985" y="1588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48</a:t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475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850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563" y="1588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301" y="1904"/>
              <a:ext cx="187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788" y="1904"/>
              <a:ext cx="188" cy="17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cxnSp>
          <p:nvCxnSpPr>
            <p:cNvPr id="143" name="Google Shape;143;p14"/>
            <p:cNvCxnSpPr/>
            <p:nvPr/>
          </p:nvCxnSpPr>
          <p:spPr>
            <a:xfrm flipH="1">
              <a:off x="1850" y="780"/>
              <a:ext cx="225" cy="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Google Shape;144;p14"/>
            <p:cNvCxnSpPr/>
            <p:nvPr/>
          </p:nvCxnSpPr>
          <p:spPr>
            <a:xfrm>
              <a:off x="2225" y="780"/>
              <a:ext cx="226" cy="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" name="Google Shape;145;p14"/>
            <p:cNvCxnSpPr/>
            <p:nvPr/>
          </p:nvCxnSpPr>
          <p:spPr>
            <a:xfrm flipH="1">
              <a:off x="1587" y="1026"/>
              <a:ext cx="113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4"/>
            <p:cNvCxnSpPr/>
            <p:nvPr/>
          </p:nvCxnSpPr>
          <p:spPr>
            <a:xfrm>
              <a:off x="1888" y="1026"/>
              <a:ext cx="15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14"/>
            <p:cNvCxnSpPr/>
            <p:nvPr/>
          </p:nvCxnSpPr>
          <p:spPr>
            <a:xfrm flipH="1">
              <a:off x="2376" y="1026"/>
              <a:ext cx="112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4"/>
            <p:cNvCxnSpPr/>
            <p:nvPr/>
          </p:nvCxnSpPr>
          <p:spPr>
            <a:xfrm flipH="1">
              <a:off x="1287" y="1378"/>
              <a:ext cx="225" cy="2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4"/>
            <p:cNvCxnSpPr/>
            <p:nvPr/>
          </p:nvCxnSpPr>
          <p:spPr>
            <a:xfrm>
              <a:off x="1663" y="1371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4"/>
            <p:cNvCxnSpPr/>
            <p:nvPr/>
          </p:nvCxnSpPr>
          <p:spPr>
            <a:xfrm flipH="1">
              <a:off x="1550" y="1729"/>
              <a:ext cx="113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4"/>
            <p:cNvCxnSpPr/>
            <p:nvPr/>
          </p:nvCxnSpPr>
          <p:spPr>
            <a:xfrm>
              <a:off x="1813" y="1729"/>
              <a:ext cx="150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2413" y="1413"/>
              <a:ext cx="263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14"/>
            <p:cNvCxnSpPr/>
            <p:nvPr/>
          </p:nvCxnSpPr>
          <p:spPr>
            <a:xfrm flipH="1">
              <a:off x="2413" y="1729"/>
              <a:ext cx="188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2713" y="1729"/>
              <a:ext cx="188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" name="Google Shape;155;p14"/>
            <p:cNvSpPr/>
            <p:nvPr/>
          </p:nvSpPr>
          <p:spPr>
            <a:xfrm>
              <a:off x="1137" y="640"/>
              <a:ext cx="300" cy="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912" y="640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tree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" name="Google Shape;157;p14"/>
            <p:cNvCxnSpPr/>
            <p:nvPr/>
          </p:nvCxnSpPr>
          <p:spPr>
            <a:xfrm>
              <a:off x="1212" y="710"/>
              <a:ext cx="8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158" name="Google Shape;158;p14"/>
            <p:cNvSpPr/>
            <p:nvPr/>
          </p:nvSpPr>
          <p:spPr>
            <a:xfrm>
              <a:off x="2688" y="1200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989" y="1584"/>
              <a:ext cx="300" cy="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cxnSp>
          <p:nvCxnSpPr>
            <p:cNvPr id="160" name="Google Shape;160;p14"/>
            <p:cNvCxnSpPr/>
            <p:nvPr/>
          </p:nvCxnSpPr>
          <p:spPr>
            <a:xfrm>
              <a:off x="2640" y="100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14"/>
            <p:cNvCxnSpPr/>
            <p:nvPr/>
          </p:nvCxnSpPr>
          <p:spPr>
            <a:xfrm flipH="1">
              <a:off x="2160" y="139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2" name="Google Shape;162;p14"/>
          <p:cNvSpPr txBox="1"/>
          <p:nvPr/>
        </p:nvSpPr>
        <p:spPr>
          <a:xfrm>
            <a:off x="706000" y="3959288"/>
            <a:ext cx="7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48, -, 7, %, 2, /, 24, *, 18, -, 5, *, 2, +, 12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706000" y="4647725"/>
            <a:ext cx="7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48, 7, 2, %, -, 24, /, 18, 5, 2, *, -, 12, +, *</a:t>
            </a:r>
            <a:endParaRPr/>
          </a:p>
        </p:txBody>
      </p:sp>
      <p:sp>
        <p:nvSpPr>
          <p:cNvPr id="164" name="Google Shape;164;p14"/>
          <p:cNvSpPr txBox="1"/>
          <p:nvPr/>
        </p:nvSpPr>
        <p:spPr>
          <a:xfrm>
            <a:off x="706000" y="5385550"/>
            <a:ext cx="7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706000" y="6123375"/>
            <a:ext cx="7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39.166668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elements in a binary tree area to be stored in an array.  Each element is a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nonnegative int value.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 What value can you use as a dummy value, if the binary tree is not complete?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null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 Show the contents of the array, given the tree illustrated below</a:t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5486400" y="20574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4648200" y="28194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248400" y="28194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4267200" y="44196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486400" y="36576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7010400" y="3657600"/>
            <a:ext cx="4572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543800" y="4419600"/>
            <a:ext cx="685800" cy="45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15"/>
          <p:cNvCxnSpPr/>
          <p:nvPr/>
        </p:nvCxnSpPr>
        <p:spPr>
          <a:xfrm flipH="1">
            <a:off x="4876800" y="243840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5867400" y="24384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/>
          <p:nvPr/>
        </p:nvCxnSpPr>
        <p:spPr>
          <a:xfrm flipH="1">
            <a:off x="3962400" y="32004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/>
          <p:nvPr/>
        </p:nvCxnSpPr>
        <p:spPr>
          <a:xfrm flipH="1">
            <a:off x="5715000" y="3124200"/>
            <a:ext cx="533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4114800" y="4038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6705600" y="32004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7391400" y="40386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5"/>
          <p:cNvSpPr/>
          <p:nvPr/>
        </p:nvSpPr>
        <p:spPr>
          <a:xfrm>
            <a:off x="4038600" y="2057400"/>
            <a:ext cx="304800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5"/>
          <p:cNvCxnSpPr/>
          <p:nvPr/>
        </p:nvCxnSpPr>
        <p:spPr>
          <a:xfrm>
            <a:off x="4191000" y="2286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8" name="Google Shape;188;p15"/>
          <p:cNvSpPr txBox="1"/>
          <p:nvPr/>
        </p:nvSpPr>
        <p:spPr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/>
          </a:p>
        </p:txBody>
      </p:sp>
      <p:graphicFrame>
        <p:nvGraphicFramePr>
          <p:cNvPr id="189" name="Google Shape;189;p15"/>
          <p:cNvGraphicFramePr/>
          <p:nvPr/>
        </p:nvGraphicFramePr>
        <p:xfrm>
          <a:off x="638450" y="13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{C2408170-5B1A-41F8-A67C-226B0FB11047}</a:tableStyleId>
              </a:tblPr>
              <a:tblGrid>
                <a:gridCol w="544375"/>
                <a:gridCol w="10269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null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212725" y="1340225"/>
            <a:ext cx="1277600" cy="4399199"/>
            <a:chOff x="990600" y="1524001"/>
            <a:chExt cx="1066800" cy="4399199"/>
          </a:xfrm>
        </p:grpSpPr>
        <p:sp>
          <p:nvSpPr>
            <p:cNvPr id="195" name="Google Shape;195;p16"/>
            <p:cNvSpPr/>
            <p:nvPr/>
          </p:nvSpPr>
          <p:spPr>
            <a:xfrm>
              <a:off x="1524000" y="1524001"/>
              <a:ext cx="533400" cy="4343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990600" y="1828800"/>
              <a:ext cx="6111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[0]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[4]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[6]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[10]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[11]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[12]</a:t>
              </a:r>
              <a:endParaRPr/>
            </a:p>
          </p:txBody>
        </p:sp>
        <p:cxnSp>
          <p:nvCxnSpPr>
            <p:cNvPr id="197" name="Google Shape;197;p16"/>
            <p:cNvCxnSpPr/>
            <p:nvPr/>
          </p:nvCxnSpPr>
          <p:spPr>
            <a:xfrm>
              <a:off x="1524000" y="553239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>
              <a:off x="1524000" y="5224052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6"/>
            <p:cNvCxnSpPr/>
            <p:nvPr/>
          </p:nvCxnSpPr>
          <p:spPr>
            <a:xfrm>
              <a:off x="1524000" y="4915715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1524000" y="4607377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1524000" y="4299039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1524000" y="3990702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1524000" y="3682364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6"/>
            <p:cNvCxnSpPr/>
            <p:nvPr/>
          </p:nvCxnSpPr>
          <p:spPr>
            <a:xfrm>
              <a:off x="1524000" y="3374026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1524000" y="3065688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6"/>
            <p:cNvCxnSpPr/>
            <p:nvPr/>
          </p:nvCxnSpPr>
          <p:spPr>
            <a:xfrm>
              <a:off x="1524000" y="2757351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6"/>
            <p:cNvCxnSpPr/>
            <p:nvPr/>
          </p:nvCxnSpPr>
          <p:spPr>
            <a:xfrm>
              <a:off x="1524000" y="2449013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6"/>
            <p:cNvCxnSpPr/>
            <p:nvPr/>
          </p:nvCxnSpPr>
          <p:spPr>
            <a:xfrm>
              <a:off x="1524000" y="2140675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1524000" y="1832338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16"/>
          <p:cNvSpPr txBox="1"/>
          <p:nvPr/>
        </p:nvSpPr>
        <p:spPr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array pictured below, draw the binary tree that can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from its elements.  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746125" y="1264025"/>
            <a:ext cx="8553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515937" y="1119551"/>
            <a:ext cx="915900" cy="5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5224175" y="237746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35</a:t>
            </a:r>
            <a:endParaRPr sz="1200"/>
          </a:p>
        </p:txBody>
      </p:sp>
      <p:sp>
        <p:nvSpPr>
          <p:cNvPr id="214" name="Google Shape;214;p16"/>
          <p:cNvSpPr txBox="1"/>
          <p:nvPr/>
        </p:nvSpPr>
        <p:spPr>
          <a:xfrm>
            <a:off x="3625088" y="280466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20</a:t>
            </a:r>
            <a:endParaRPr sz="1200"/>
          </a:p>
        </p:txBody>
      </p:sp>
      <p:sp>
        <p:nvSpPr>
          <p:cNvPr id="215" name="Google Shape;215;p16"/>
          <p:cNvSpPr txBox="1"/>
          <p:nvPr/>
        </p:nvSpPr>
        <p:spPr>
          <a:xfrm>
            <a:off x="6823263" y="280466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71</a:t>
            </a:r>
            <a:endParaRPr sz="1200"/>
          </a:p>
        </p:txBody>
      </p:sp>
      <p:cxnSp>
        <p:nvCxnSpPr>
          <p:cNvPr id="216" name="Google Shape;216;p16"/>
          <p:cNvCxnSpPr>
            <a:stCxn id="213" idx="1"/>
            <a:endCxn id="214" idx="0"/>
          </p:cNvCxnSpPr>
          <p:nvPr/>
        </p:nvCxnSpPr>
        <p:spPr>
          <a:xfrm flipH="1">
            <a:off x="3862175" y="2562113"/>
            <a:ext cx="13620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213" idx="3"/>
            <a:endCxn id="215" idx="0"/>
          </p:cNvCxnSpPr>
          <p:nvPr/>
        </p:nvCxnSpPr>
        <p:spPr>
          <a:xfrm>
            <a:off x="5698175" y="2562113"/>
            <a:ext cx="1362000" cy="2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16"/>
          <p:cNvSpPr txBox="1"/>
          <p:nvPr/>
        </p:nvSpPr>
        <p:spPr>
          <a:xfrm>
            <a:off x="4457688" y="343101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52</a:t>
            </a:r>
            <a:endParaRPr sz="1200"/>
          </a:p>
        </p:txBody>
      </p:sp>
      <p:sp>
        <p:nvSpPr>
          <p:cNvPr id="219" name="Google Shape;219;p16"/>
          <p:cNvSpPr txBox="1"/>
          <p:nvPr/>
        </p:nvSpPr>
        <p:spPr>
          <a:xfrm>
            <a:off x="2792488" y="3431000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40</a:t>
            </a:r>
            <a:endParaRPr sz="1200"/>
          </a:p>
        </p:txBody>
      </p:sp>
      <p:sp>
        <p:nvSpPr>
          <p:cNvPr id="220" name="Google Shape;220;p16"/>
          <p:cNvSpPr txBox="1"/>
          <p:nvPr/>
        </p:nvSpPr>
        <p:spPr>
          <a:xfrm>
            <a:off x="5990663" y="343101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63</a:t>
            </a:r>
            <a:endParaRPr sz="1200"/>
          </a:p>
        </p:txBody>
      </p:sp>
      <p:sp>
        <p:nvSpPr>
          <p:cNvPr id="221" name="Google Shape;221;p16"/>
          <p:cNvSpPr txBox="1"/>
          <p:nvPr/>
        </p:nvSpPr>
        <p:spPr>
          <a:xfrm>
            <a:off x="7655863" y="3431013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null</a:t>
            </a:r>
            <a:endParaRPr sz="1200"/>
          </a:p>
        </p:txBody>
      </p:sp>
      <p:sp>
        <p:nvSpPr>
          <p:cNvPr id="222" name="Google Shape;222;p16"/>
          <p:cNvSpPr txBox="1"/>
          <p:nvPr/>
        </p:nvSpPr>
        <p:spPr>
          <a:xfrm>
            <a:off x="3266488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25</a:t>
            </a:r>
            <a:endParaRPr sz="1200"/>
          </a:p>
        </p:txBody>
      </p:sp>
      <p:sp>
        <p:nvSpPr>
          <p:cNvPr id="223" name="Google Shape;223;p16"/>
          <p:cNvSpPr txBox="1"/>
          <p:nvPr/>
        </p:nvSpPr>
        <p:spPr>
          <a:xfrm>
            <a:off x="2318488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17</a:t>
            </a:r>
            <a:endParaRPr sz="1200"/>
          </a:p>
        </p:txBody>
      </p:sp>
      <p:sp>
        <p:nvSpPr>
          <p:cNvPr id="224" name="Google Shape;224;p16"/>
          <p:cNvSpPr txBox="1"/>
          <p:nvPr/>
        </p:nvSpPr>
        <p:spPr>
          <a:xfrm>
            <a:off x="3983688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null</a:t>
            </a:r>
            <a:endParaRPr sz="1200"/>
          </a:p>
        </p:txBody>
      </p:sp>
      <p:sp>
        <p:nvSpPr>
          <p:cNvPr id="225" name="Google Shape;225;p16"/>
          <p:cNvSpPr txBox="1"/>
          <p:nvPr/>
        </p:nvSpPr>
        <p:spPr>
          <a:xfrm>
            <a:off x="4931688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7</a:t>
            </a:r>
            <a:endParaRPr sz="1200"/>
          </a:p>
        </p:txBody>
      </p:sp>
      <p:sp>
        <p:nvSpPr>
          <p:cNvPr id="226" name="Google Shape;226;p16"/>
          <p:cNvSpPr txBox="1"/>
          <p:nvPr/>
        </p:nvSpPr>
        <p:spPr>
          <a:xfrm>
            <a:off x="6464663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45</a:t>
            </a:r>
            <a:endParaRPr sz="1200"/>
          </a:p>
        </p:txBody>
      </p:sp>
      <p:sp>
        <p:nvSpPr>
          <p:cNvPr id="227" name="Google Shape;227;p16"/>
          <p:cNvSpPr txBox="1"/>
          <p:nvPr/>
        </p:nvSpPr>
        <p:spPr>
          <a:xfrm>
            <a:off x="5516663" y="4111238"/>
            <a:ext cx="474000" cy="36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null</a:t>
            </a:r>
            <a:endParaRPr sz="1200"/>
          </a:p>
        </p:txBody>
      </p:sp>
      <p:cxnSp>
        <p:nvCxnSpPr>
          <p:cNvPr id="228" name="Google Shape;228;p16"/>
          <p:cNvCxnSpPr>
            <a:stCxn id="214" idx="1"/>
            <a:endCxn id="219" idx="0"/>
          </p:cNvCxnSpPr>
          <p:nvPr/>
        </p:nvCxnSpPr>
        <p:spPr>
          <a:xfrm flipH="1">
            <a:off x="3029588" y="2989313"/>
            <a:ext cx="5955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6"/>
          <p:cNvCxnSpPr>
            <a:stCxn id="214" idx="3"/>
            <a:endCxn id="218" idx="0"/>
          </p:cNvCxnSpPr>
          <p:nvPr/>
        </p:nvCxnSpPr>
        <p:spPr>
          <a:xfrm>
            <a:off x="4099088" y="2989313"/>
            <a:ext cx="5955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6"/>
          <p:cNvCxnSpPr>
            <a:stCxn id="219" idx="1"/>
            <a:endCxn id="223" idx="0"/>
          </p:cNvCxnSpPr>
          <p:nvPr/>
        </p:nvCxnSpPr>
        <p:spPr>
          <a:xfrm flipH="1">
            <a:off x="2555488" y="3615650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6"/>
          <p:cNvCxnSpPr>
            <a:stCxn id="219" idx="3"/>
            <a:endCxn id="222" idx="0"/>
          </p:cNvCxnSpPr>
          <p:nvPr/>
        </p:nvCxnSpPr>
        <p:spPr>
          <a:xfrm>
            <a:off x="3266488" y="3615650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6"/>
          <p:cNvCxnSpPr>
            <a:stCxn id="220" idx="1"/>
            <a:endCxn id="227" idx="0"/>
          </p:cNvCxnSpPr>
          <p:nvPr/>
        </p:nvCxnSpPr>
        <p:spPr>
          <a:xfrm flipH="1">
            <a:off x="5753663" y="3615663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6"/>
          <p:cNvCxnSpPr>
            <a:stCxn id="220" idx="3"/>
            <a:endCxn id="226" idx="0"/>
          </p:cNvCxnSpPr>
          <p:nvPr/>
        </p:nvCxnSpPr>
        <p:spPr>
          <a:xfrm>
            <a:off x="6464663" y="3615663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stCxn id="218" idx="1"/>
            <a:endCxn id="224" idx="0"/>
          </p:cNvCxnSpPr>
          <p:nvPr/>
        </p:nvCxnSpPr>
        <p:spPr>
          <a:xfrm flipH="1">
            <a:off x="4220688" y="3615663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6"/>
          <p:cNvCxnSpPr>
            <a:stCxn id="218" idx="3"/>
            <a:endCxn id="225" idx="0"/>
          </p:cNvCxnSpPr>
          <p:nvPr/>
        </p:nvCxnSpPr>
        <p:spPr>
          <a:xfrm>
            <a:off x="4931688" y="3615663"/>
            <a:ext cx="2370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6"/>
          <p:cNvCxnSpPr>
            <a:stCxn id="215" idx="1"/>
            <a:endCxn id="220" idx="0"/>
          </p:cNvCxnSpPr>
          <p:nvPr/>
        </p:nvCxnSpPr>
        <p:spPr>
          <a:xfrm flipH="1">
            <a:off x="6227763" y="2989313"/>
            <a:ext cx="5955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6"/>
          <p:cNvCxnSpPr>
            <a:stCxn id="215" idx="3"/>
            <a:endCxn id="221" idx="0"/>
          </p:cNvCxnSpPr>
          <p:nvPr/>
        </p:nvCxnSpPr>
        <p:spPr>
          <a:xfrm>
            <a:off x="7297263" y="2989313"/>
            <a:ext cx="5955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