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144000" cx="6858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99297B-529D-467E-B03E-01D2956090D5}">
  <a:tblStyle styleId="{AC99297B-529D-467E-B03E-01D295609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685800" y="2470150"/>
            <a:ext cx="5486400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957388" y="3741738"/>
            <a:ext cx="73152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033462" y="2360613"/>
            <a:ext cx="73152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1435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50520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5110163"/>
            <a:ext cx="5468937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CMSC204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Kartchner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0" y="1189050"/>
            <a:ext cx="6858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V(StateGraph) = {Oregon, Alaska, Texas, Hawaii, Vermont, NewYork, California}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E(StateGraph) = {(Alaska, Oregon), (Hawaii, Alaska), (Hawaii, Texas), (Texas, Hawaii),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(Hawaii, California), (Hawaii, New York), (Texas, Vermont), (Vermont, California), (Vermont, Alaska)}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28600" y="3429000"/>
            <a:ext cx="5791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Draw the StateGraph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768700" y="6058650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867275" y="6439050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768700" y="6801000"/>
            <a:ext cx="182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York, California, Alaska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9" y="2657475"/>
            <a:ext cx="3271838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2057400" y="5362500"/>
            <a:ext cx="468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Alaska, 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California, Hawaii, New York, Oregon, Texas, Vermont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981200" y="5716500"/>
            <a:ext cx="48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{(Alaska, Oregon), (Hawaii, Alaska), (Hawaii, Texas), (Hawaii, California), (Hawaii, New York), (Texas, Hawaii), (Vermont, California), (Vermont, Alaska)}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b.   Show the adjacency lists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that would describe the edges in the graph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57200" y="6010275"/>
            <a:ext cx="46788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102" name="Google Shape;102;p14"/>
            <p:cNvSpPr/>
            <p:nvPr/>
          </p:nvSpPr>
          <p:spPr>
            <a:xfrm>
              <a:off x="381000" y="6553200"/>
              <a:ext cx="1143000" cy="228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905000" y="6477000"/>
              <a:ext cx="3962400" cy="236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Show the adjacency matrix that would describe the edges in the graph. Store the vertices in alphabetical order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4113" r="0" t="0"/>
          <a:stretch/>
        </p:blipFill>
        <p:spPr>
          <a:xfrm>
            <a:off x="531800" y="6067425"/>
            <a:ext cx="2849575" cy="1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914400" y="1668575"/>
            <a:ext cx="111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California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Hawaii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Texas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Vermont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p14"/>
          <p:cNvGraphicFramePr/>
          <p:nvPr/>
        </p:nvGraphicFramePr>
        <p:xfrm>
          <a:off x="2447913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{AC99297B-529D-467E-B03E-01D2956090D5}</a:tableStyleId>
              </a:tblPr>
              <a:tblGrid>
                <a:gridCol w="564700"/>
                <a:gridCol w="564700"/>
                <a:gridCol w="564700"/>
                <a:gridCol w="564700"/>
                <a:gridCol w="564700"/>
                <a:gridCol w="564700"/>
                <a:gridCol w="564700"/>
              </a:tblGrid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4"/>
          <p:cNvSpPr txBox="1"/>
          <p:nvPr/>
        </p:nvSpPr>
        <p:spPr>
          <a:xfrm>
            <a:off x="2447925" y="4019550"/>
            <a:ext cx="44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a.    Which of the following lists the graph nodes in depth first order beginning with 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	E, G, F, C, D, B,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	G, A, E, C, B, F, 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200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C)	E, G, A, D, F, C, B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	E, C, F, B, A, D, G 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28600" y="4800600"/>
            <a:ext cx="571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b.    Which of the following lists the graph nodes in breadth first order beginning at F?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  F, C, D, A, B, E,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  F, D, C, A, B, C, 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  F, C, D, B, G, A,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D)  a, b, and c are all breadth first traversals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_633b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4648200" cy="28559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2" name="Google Shape;122;p16"/>
          <p:cNvSpPr txBox="1"/>
          <p:nvPr/>
        </p:nvSpPr>
        <p:spPr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Find the shortest </a:t>
            </a:r>
            <a:r>
              <a:rPr b="0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Atlanta to every other city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62000" y="4305300"/>
            <a:ext cx="441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Atlanta 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Washington 600 Atlanta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Houston 800 Atlanta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Dallas 1900 Washington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Denver 2680 Dallas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Chicago 2800 Dallas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Austin 2100 Dallas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Find the minimal spanning tree using Prim’s algorithm.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0 as the source vertex .  Show the steps.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75" y="3605213"/>
            <a:ext cx="29622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009650" y="6334125"/>
            <a:ext cx="309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to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to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to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to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Find the minimal spanning tree using Kruskal’s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weights in order and the steps.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71450" y="4800600"/>
            <a:ext cx="257175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0" y="2743200"/>
            <a:ext cx="222885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286250" y="2743200"/>
            <a:ext cx="2114550" cy="200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000250" y="4572000"/>
            <a:ext cx="24003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114550" y="2743200"/>
            <a:ext cx="234315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" y="3844725"/>
            <a:ext cx="3276600" cy="2459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933450" y="6276975"/>
            <a:ext cx="467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to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to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to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 to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to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1143000"/>
            <a:ext cx="5715000" cy="356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676275" y="371475"/>
            <a:ext cx="552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Find the minimal spanning tree using the algorithm you prefer.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Minneapolis/St. Paul as the source vertex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48625" y="4707725"/>
            <a:ext cx="552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Minneapolis/St. Paul		-		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 Moines				235		Minneapolis/St. Paul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Madison				270		Minneapolis/St. Paul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Milwaukee				350		Madison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St. Louis				555		Des Moines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Chicago				420		Madison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Detroit				700		Chicago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302" y="6400925"/>
            <a:ext cx="4438644" cy="2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List the nodes of the graph in a breadth first topological ordering.  Show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steps using arrays predCount, topologicalOrder and a queue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828800" y="304800"/>
            <a:ext cx="257175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3962400" cy="249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831750" y="4601525"/>
            <a:ext cx="4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0, 1, 2, 5, 7, 4, 3, 6, 8, 9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List the nodes of the graph in a breadth first topological ordering.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440700" y="4421475"/>
            <a:ext cx="59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Start, Discrete Math, Programming 1,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Organization,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Programming 2,  Algorithms, High-Level Languages, Operating Systems, Theory of Computation, Compilers, Senior Seminar, 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