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22"/>
  </p:sldMasterIdLst>
  <p:notesMasterIdLst>
    <p:notesMasterId r:id="rId625"/>
  </p:notesMasterIdLst>
  <p:sldIdLst>
    <p:sldId id="336" r:id="rId623"/>
    <p:sldId id="354" r:id="rId624"/>
  </p:sldIdLst>
  <p:sldSz cx="7772400" cy="13716000"/>
  <p:notesSz cx="6858000" cy="9144000"/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1" autoAdjust="0"/>
    <p:restoredTop sz="94660"/>
  </p:normalViewPr>
  <p:slideViewPr>
    <p:cSldViewPr>
      <p:cViewPr>
        <p:scale>
          <a:sx n="150" d="100"/>
          <a:sy n="150" d="100"/>
        </p:scale>
        <p:origin x="456" y="-2512"/>
      </p:cViewPr>
      <p:guideLst>
        <p:guide orient="horz" pos="4320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59" Type="http://schemas.openxmlformats.org/officeDocument/2006/relationships/customXml" Target="../customXml/item459.xml"/><Relationship Id="rId510" Type="http://schemas.openxmlformats.org/officeDocument/2006/relationships/customXml" Target="../customXml/item510.xml"/><Relationship Id="rId511" Type="http://schemas.openxmlformats.org/officeDocument/2006/relationships/customXml" Target="../customXml/item511.xml"/><Relationship Id="rId512" Type="http://schemas.openxmlformats.org/officeDocument/2006/relationships/customXml" Target="../customXml/item512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customXml" Target="../customXml/item25.xml"/><Relationship Id="rId26" Type="http://schemas.openxmlformats.org/officeDocument/2006/relationships/customXml" Target="../customXml/item26.xml"/><Relationship Id="rId27" Type="http://schemas.openxmlformats.org/officeDocument/2006/relationships/customXml" Target="../customXml/item27.xml"/><Relationship Id="rId28" Type="http://schemas.openxmlformats.org/officeDocument/2006/relationships/customXml" Target="../customXml/item28.xml"/><Relationship Id="rId29" Type="http://schemas.openxmlformats.org/officeDocument/2006/relationships/customXml" Target="../customXml/item29.xml"/><Relationship Id="rId513" Type="http://schemas.openxmlformats.org/officeDocument/2006/relationships/customXml" Target="../customXml/item513.xml"/><Relationship Id="rId514" Type="http://schemas.openxmlformats.org/officeDocument/2006/relationships/customXml" Target="../customXml/item514.xml"/><Relationship Id="rId515" Type="http://schemas.openxmlformats.org/officeDocument/2006/relationships/customXml" Target="../customXml/item515.xml"/><Relationship Id="rId516" Type="http://schemas.openxmlformats.org/officeDocument/2006/relationships/customXml" Target="../customXml/item516.xml"/><Relationship Id="rId517" Type="http://schemas.openxmlformats.org/officeDocument/2006/relationships/customXml" Target="../customXml/item517.xml"/><Relationship Id="rId518" Type="http://schemas.openxmlformats.org/officeDocument/2006/relationships/customXml" Target="../customXml/item518.xml"/><Relationship Id="rId519" Type="http://schemas.openxmlformats.org/officeDocument/2006/relationships/customXml" Target="../customXml/item519.xml"/><Relationship Id="rId170" Type="http://schemas.openxmlformats.org/officeDocument/2006/relationships/customXml" Target="../customXml/item170.xml"/><Relationship Id="rId171" Type="http://schemas.openxmlformats.org/officeDocument/2006/relationships/customXml" Target="../customXml/item171.xml"/><Relationship Id="rId172" Type="http://schemas.openxmlformats.org/officeDocument/2006/relationships/customXml" Target="../customXml/item172.xml"/><Relationship Id="rId173" Type="http://schemas.openxmlformats.org/officeDocument/2006/relationships/customXml" Target="../customXml/item173.xml"/><Relationship Id="rId174" Type="http://schemas.openxmlformats.org/officeDocument/2006/relationships/customXml" Target="../customXml/item174.xml"/><Relationship Id="rId175" Type="http://schemas.openxmlformats.org/officeDocument/2006/relationships/customXml" Target="../customXml/item175.xml"/><Relationship Id="rId176" Type="http://schemas.openxmlformats.org/officeDocument/2006/relationships/customXml" Target="../customXml/item176.xml"/><Relationship Id="rId177" Type="http://schemas.openxmlformats.org/officeDocument/2006/relationships/customXml" Target="../customXml/item177.xml"/><Relationship Id="rId178" Type="http://schemas.openxmlformats.org/officeDocument/2006/relationships/customXml" Target="../customXml/item178.xml"/><Relationship Id="rId179" Type="http://schemas.openxmlformats.org/officeDocument/2006/relationships/customXml" Target="../customXml/item179.xml"/><Relationship Id="rId230" Type="http://schemas.openxmlformats.org/officeDocument/2006/relationships/customXml" Target="../customXml/item230.xml"/><Relationship Id="rId231" Type="http://schemas.openxmlformats.org/officeDocument/2006/relationships/customXml" Target="../customXml/item231.xml"/><Relationship Id="rId232" Type="http://schemas.openxmlformats.org/officeDocument/2006/relationships/customXml" Target="../customXml/item232.xml"/><Relationship Id="rId233" Type="http://schemas.openxmlformats.org/officeDocument/2006/relationships/customXml" Target="../customXml/item233.xml"/><Relationship Id="rId234" Type="http://schemas.openxmlformats.org/officeDocument/2006/relationships/customXml" Target="../customXml/item234.xml"/><Relationship Id="rId235" Type="http://schemas.openxmlformats.org/officeDocument/2006/relationships/customXml" Target="../customXml/item235.xml"/><Relationship Id="rId236" Type="http://schemas.openxmlformats.org/officeDocument/2006/relationships/customXml" Target="../customXml/item236.xml"/><Relationship Id="rId237" Type="http://schemas.openxmlformats.org/officeDocument/2006/relationships/customXml" Target="../customXml/item237.xml"/><Relationship Id="rId238" Type="http://schemas.openxmlformats.org/officeDocument/2006/relationships/customXml" Target="../customXml/item238.xml"/><Relationship Id="rId239" Type="http://schemas.openxmlformats.org/officeDocument/2006/relationships/customXml" Target="../customXml/item239.xml"/><Relationship Id="rId460" Type="http://schemas.openxmlformats.org/officeDocument/2006/relationships/customXml" Target="../customXml/item460.xml"/><Relationship Id="rId461" Type="http://schemas.openxmlformats.org/officeDocument/2006/relationships/customXml" Target="../customXml/item461.xml"/><Relationship Id="rId462" Type="http://schemas.openxmlformats.org/officeDocument/2006/relationships/customXml" Target="../customXml/item462.xml"/><Relationship Id="rId463" Type="http://schemas.openxmlformats.org/officeDocument/2006/relationships/customXml" Target="../customXml/item463.xml"/><Relationship Id="rId464" Type="http://schemas.openxmlformats.org/officeDocument/2006/relationships/customXml" Target="../customXml/item464.xml"/><Relationship Id="rId465" Type="http://schemas.openxmlformats.org/officeDocument/2006/relationships/customXml" Target="../customXml/item465.xml"/><Relationship Id="rId466" Type="http://schemas.openxmlformats.org/officeDocument/2006/relationships/customXml" Target="../customXml/item466.xml"/><Relationship Id="rId467" Type="http://schemas.openxmlformats.org/officeDocument/2006/relationships/customXml" Target="../customXml/item467.xml"/><Relationship Id="rId468" Type="http://schemas.openxmlformats.org/officeDocument/2006/relationships/customXml" Target="../customXml/item468.xml"/><Relationship Id="rId469" Type="http://schemas.openxmlformats.org/officeDocument/2006/relationships/customXml" Target="../customXml/item469.xml"/><Relationship Id="rId520" Type="http://schemas.openxmlformats.org/officeDocument/2006/relationships/customXml" Target="../customXml/item520.xml"/><Relationship Id="rId521" Type="http://schemas.openxmlformats.org/officeDocument/2006/relationships/customXml" Target="../customXml/item521.xml"/><Relationship Id="rId522" Type="http://schemas.openxmlformats.org/officeDocument/2006/relationships/customXml" Target="../customXml/item522.xml"/><Relationship Id="rId30" Type="http://schemas.openxmlformats.org/officeDocument/2006/relationships/customXml" Target="../customXml/item30.xml"/><Relationship Id="rId31" Type="http://schemas.openxmlformats.org/officeDocument/2006/relationships/customXml" Target="../customXml/item31.xml"/><Relationship Id="rId32" Type="http://schemas.openxmlformats.org/officeDocument/2006/relationships/customXml" Target="../customXml/item32.xml"/><Relationship Id="rId33" Type="http://schemas.openxmlformats.org/officeDocument/2006/relationships/customXml" Target="../customXml/item33.xml"/><Relationship Id="rId34" Type="http://schemas.openxmlformats.org/officeDocument/2006/relationships/customXml" Target="../customXml/item34.xml"/><Relationship Id="rId35" Type="http://schemas.openxmlformats.org/officeDocument/2006/relationships/customXml" Target="../customXml/item35.xml"/><Relationship Id="rId36" Type="http://schemas.openxmlformats.org/officeDocument/2006/relationships/customXml" Target="../customXml/item36.xml"/><Relationship Id="rId37" Type="http://schemas.openxmlformats.org/officeDocument/2006/relationships/customXml" Target="../customXml/item37.xml"/><Relationship Id="rId38" Type="http://schemas.openxmlformats.org/officeDocument/2006/relationships/customXml" Target="../customXml/item38.xml"/><Relationship Id="rId39" Type="http://schemas.openxmlformats.org/officeDocument/2006/relationships/customXml" Target="../customXml/item39.xml"/><Relationship Id="rId523" Type="http://schemas.openxmlformats.org/officeDocument/2006/relationships/customXml" Target="../customXml/item523.xml"/><Relationship Id="rId524" Type="http://schemas.openxmlformats.org/officeDocument/2006/relationships/customXml" Target="../customXml/item524.xml"/><Relationship Id="rId525" Type="http://schemas.openxmlformats.org/officeDocument/2006/relationships/customXml" Target="../customXml/item525.xml"/><Relationship Id="rId526" Type="http://schemas.openxmlformats.org/officeDocument/2006/relationships/customXml" Target="../customXml/item526.xml"/><Relationship Id="rId527" Type="http://schemas.openxmlformats.org/officeDocument/2006/relationships/customXml" Target="../customXml/item527.xml"/><Relationship Id="rId528" Type="http://schemas.openxmlformats.org/officeDocument/2006/relationships/customXml" Target="../customXml/item528.xml"/><Relationship Id="rId529" Type="http://schemas.openxmlformats.org/officeDocument/2006/relationships/customXml" Target="../customXml/item529.xml"/><Relationship Id="rId180" Type="http://schemas.openxmlformats.org/officeDocument/2006/relationships/customXml" Target="../customXml/item180.xml"/><Relationship Id="rId181" Type="http://schemas.openxmlformats.org/officeDocument/2006/relationships/customXml" Target="../customXml/item181.xml"/><Relationship Id="rId182" Type="http://schemas.openxmlformats.org/officeDocument/2006/relationships/customXml" Target="../customXml/item182.xml"/><Relationship Id="rId183" Type="http://schemas.openxmlformats.org/officeDocument/2006/relationships/customXml" Target="../customXml/item183.xml"/><Relationship Id="rId184" Type="http://schemas.openxmlformats.org/officeDocument/2006/relationships/customXml" Target="../customXml/item184.xml"/><Relationship Id="rId185" Type="http://schemas.openxmlformats.org/officeDocument/2006/relationships/customXml" Target="../customXml/item185.xml"/><Relationship Id="rId186" Type="http://schemas.openxmlformats.org/officeDocument/2006/relationships/customXml" Target="../customXml/item186.xml"/><Relationship Id="rId187" Type="http://schemas.openxmlformats.org/officeDocument/2006/relationships/customXml" Target="../customXml/item187.xml"/><Relationship Id="rId188" Type="http://schemas.openxmlformats.org/officeDocument/2006/relationships/customXml" Target="../customXml/item188.xml"/><Relationship Id="rId189" Type="http://schemas.openxmlformats.org/officeDocument/2006/relationships/customXml" Target="../customXml/item189.xml"/><Relationship Id="rId240" Type="http://schemas.openxmlformats.org/officeDocument/2006/relationships/customXml" Target="../customXml/item240.xml"/><Relationship Id="rId241" Type="http://schemas.openxmlformats.org/officeDocument/2006/relationships/customXml" Target="../customXml/item241.xml"/><Relationship Id="rId242" Type="http://schemas.openxmlformats.org/officeDocument/2006/relationships/customXml" Target="../customXml/item242.xml"/><Relationship Id="rId243" Type="http://schemas.openxmlformats.org/officeDocument/2006/relationships/customXml" Target="../customXml/item243.xml"/><Relationship Id="rId244" Type="http://schemas.openxmlformats.org/officeDocument/2006/relationships/customXml" Target="../customXml/item244.xml"/><Relationship Id="rId245" Type="http://schemas.openxmlformats.org/officeDocument/2006/relationships/customXml" Target="../customXml/item245.xml"/><Relationship Id="rId246" Type="http://schemas.openxmlformats.org/officeDocument/2006/relationships/customXml" Target="../customXml/item246.xml"/><Relationship Id="rId247" Type="http://schemas.openxmlformats.org/officeDocument/2006/relationships/customXml" Target="../customXml/item247.xml"/><Relationship Id="rId248" Type="http://schemas.openxmlformats.org/officeDocument/2006/relationships/customXml" Target="../customXml/item248.xml"/><Relationship Id="rId249" Type="http://schemas.openxmlformats.org/officeDocument/2006/relationships/customXml" Target="../customXml/item249.xml"/><Relationship Id="rId300" Type="http://schemas.openxmlformats.org/officeDocument/2006/relationships/customXml" Target="../customXml/item300.xml"/><Relationship Id="rId301" Type="http://schemas.openxmlformats.org/officeDocument/2006/relationships/customXml" Target="../customXml/item301.xml"/><Relationship Id="rId302" Type="http://schemas.openxmlformats.org/officeDocument/2006/relationships/customXml" Target="../customXml/item302.xml"/><Relationship Id="rId303" Type="http://schemas.openxmlformats.org/officeDocument/2006/relationships/customXml" Target="../customXml/item303.xml"/><Relationship Id="rId304" Type="http://schemas.openxmlformats.org/officeDocument/2006/relationships/customXml" Target="../customXml/item304.xml"/><Relationship Id="rId305" Type="http://schemas.openxmlformats.org/officeDocument/2006/relationships/customXml" Target="../customXml/item305.xml"/><Relationship Id="rId306" Type="http://schemas.openxmlformats.org/officeDocument/2006/relationships/customXml" Target="../customXml/item306.xml"/><Relationship Id="rId307" Type="http://schemas.openxmlformats.org/officeDocument/2006/relationships/customXml" Target="../customXml/item307.xml"/><Relationship Id="rId308" Type="http://schemas.openxmlformats.org/officeDocument/2006/relationships/customXml" Target="../customXml/item308.xml"/><Relationship Id="rId309" Type="http://schemas.openxmlformats.org/officeDocument/2006/relationships/customXml" Target="../customXml/item309.xml"/><Relationship Id="rId470" Type="http://schemas.openxmlformats.org/officeDocument/2006/relationships/customXml" Target="../customXml/item470.xml"/><Relationship Id="rId471" Type="http://schemas.openxmlformats.org/officeDocument/2006/relationships/customXml" Target="../customXml/item471.xml"/><Relationship Id="rId472" Type="http://schemas.openxmlformats.org/officeDocument/2006/relationships/customXml" Target="../customXml/item472.xml"/><Relationship Id="rId473" Type="http://schemas.openxmlformats.org/officeDocument/2006/relationships/customXml" Target="../customXml/item473.xml"/><Relationship Id="rId474" Type="http://schemas.openxmlformats.org/officeDocument/2006/relationships/customXml" Target="../customXml/item474.xml"/><Relationship Id="rId475" Type="http://schemas.openxmlformats.org/officeDocument/2006/relationships/customXml" Target="../customXml/item475.xml"/><Relationship Id="rId476" Type="http://schemas.openxmlformats.org/officeDocument/2006/relationships/customXml" Target="../customXml/item476.xml"/><Relationship Id="rId477" Type="http://schemas.openxmlformats.org/officeDocument/2006/relationships/customXml" Target="../customXml/item477.xml"/><Relationship Id="rId478" Type="http://schemas.openxmlformats.org/officeDocument/2006/relationships/customXml" Target="../customXml/item478.xml"/><Relationship Id="rId479" Type="http://schemas.openxmlformats.org/officeDocument/2006/relationships/customXml" Target="../customXml/item479.xml"/><Relationship Id="rId530" Type="http://schemas.openxmlformats.org/officeDocument/2006/relationships/customXml" Target="../customXml/item530.xml"/><Relationship Id="rId531" Type="http://schemas.openxmlformats.org/officeDocument/2006/relationships/customXml" Target="../customXml/item531.xml"/><Relationship Id="rId532" Type="http://schemas.openxmlformats.org/officeDocument/2006/relationships/customXml" Target="../customXml/item532.xml"/><Relationship Id="rId40" Type="http://schemas.openxmlformats.org/officeDocument/2006/relationships/customXml" Target="../customXml/item40.xml"/><Relationship Id="rId41" Type="http://schemas.openxmlformats.org/officeDocument/2006/relationships/customXml" Target="../customXml/item41.xml"/><Relationship Id="rId42" Type="http://schemas.openxmlformats.org/officeDocument/2006/relationships/customXml" Target="../customXml/item42.xml"/><Relationship Id="rId43" Type="http://schemas.openxmlformats.org/officeDocument/2006/relationships/customXml" Target="../customXml/item43.xml"/><Relationship Id="rId44" Type="http://schemas.openxmlformats.org/officeDocument/2006/relationships/customXml" Target="../customXml/item44.xml"/><Relationship Id="rId45" Type="http://schemas.openxmlformats.org/officeDocument/2006/relationships/customXml" Target="../customXml/item45.xml"/><Relationship Id="rId46" Type="http://schemas.openxmlformats.org/officeDocument/2006/relationships/customXml" Target="../customXml/item46.xml"/><Relationship Id="rId47" Type="http://schemas.openxmlformats.org/officeDocument/2006/relationships/customXml" Target="../customXml/item47.xml"/><Relationship Id="rId48" Type="http://schemas.openxmlformats.org/officeDocument/2006/relationships/customXml" Target="../customXml/item48.xml"/><Relationship Id="rId49" Type="http://schemas.openxmlformats.org/officeDocument/2006/relationships/customXml" Target="../customXml/item49.xml"/><Relationship Id="rId533" Type="http://schemas.openxmlformats.org/officeDocument/2006/relationships/customXml" Target="../customXml/item533.xml"/><Relationship Id="rId534" Type="http://schemas.openxmlformats.org/officeDocument/2006/relationships/customXml" Target="../customXml/item53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190" Type="http://schemas.openxmlformats.org/officeDocument/2006/relationships/customXml" Target="../customXml/item190.xml"/><Relationship Id="rId191" Type="http://schemas.openxmlformats.org/officeDocument/2006/relationships/customXml" Target="../customXml/item191.xml"/><Relationship Id="rId192" Type="http://schemas.openxmlformats.org/officeDocument/2006/relationships/customXml" Target="../customXml/item192.xml"/><Relationship Id="rId193" Type="http://schemas.openxmlformats.org/officeDocument/2006/relationships/customXml" Target="../customXml/item193.xml"/><Relationship Id="rId194" Type="http://schemas.openxmlformats.org/officeDocument/2006/relationships/customXml" Target="../customXml/item194.xml"/><Relationship Id="rId195" Type="http://schemas.openxmlformats.org/officeDocument/2006/relationships/customXml" Target="../customXml/item195.xml"/><Relationship Id="rId196" Type="http://schemas.openxmlformats.org/officeDocument/2006/relationships/customXml" Target="../customXml/item196.xml"/><Relationship Id="rId197" Type="http://schemas.openxmlformats.org/officeDocument/2006/relationships/customXml" Target="../customXml/item197.xml"/><Relationship Id="rId198" Type="http://schemas.openxmlformats.org/officeDocument/2006/relationships/customXml" Target="../customXml/item198.xml"/><Relationship Id="rId199" Type="http://schemas.openxmlformats.org/officeDocument/2006/relationships/customXml" Target="../customXml/item199.xml"/><Relationship Id="rId535" Type="http://schemas.openxmlformats.org/officeDocument/2006/relationships/customXml" Target="../customXml/item535.xml"/><Relationship Id="rId250" Type="http://schemas.openxmlformats.org/officeDocument/2006/relationships/customXml" Target="../customXml/item250.xml"/><Relationship Id="rId251" Type="http://schemas.openxmlformats.org/officeDocument/2006/relationships/customXml" Target="../customXml/item251.xml"/><Relationship Id="rId252" Type="http://schemas.openxmlformats.org/officeDocument/2006/relationships/customXml" Target="../customXml/item252.xml"/><Relationship Id="rId253" Type="http://schemas.openxmlformats.org/officeDocument/2006/relationships/customXml" Target="../customXml/item253.xml"/><Relationship Id="rId254" Type="http://schemas.openxmlformats.org/officeDocument/2006/relationships/customXml" Target="../customXml/item254.xml"/><Relationship Id="rId255" Type="http://schemas.openxmlformats.org/officeDocument/2006/relationships/customXml" Target="../customXml/item255.xml"/><Relationship Id="rId256" Type="http://schemas.openxmlformats.org/officeDocument/2006/relationships/customXml" Target="../customXml/item256.xml"/><Relationship Id="rId257" Type="http://schemas.openxmlformats.org/officeDocument/2006/relationships/customXml" Target="../customXml/item257.xml"/><Relationship Id="rId258" Type="http://schemas.openxmlformats.org/officeDocument/2006/relationships/customXml" Target="../customXml/item258.xml"/><Relationship Id="rId259" Type="http://schemas.openxmlformats.org/officeDocument/2006/relationships/customXml" Target="../customXml/item259.xml"/><Relationship Id="rId536" Type="http://schemas.openxmlformats.org/officeDocument/2006/relationships/customXml" Target="../customXml/item536.xml"/><Relationship Id="rId537" Type="http://schemas.openxmlformats.org/officeDocument/2006/relationships/customXml" Target="../customXml/item537.xml"/><Relationship Id="rId538" Type="http://schemas.openxmlformats.org/officeDocument/2006/relationships/customXml" Target="../customXml/item538.xml"/><Relationship Id="rId539" Type="http://schemas.openxmlformats.org/officeDocument/2006/relationships/customXml" Target="../customXml/item539.xml"/><Relationship Id="rId310" Type="http://schemas.openxmlformats.org/officeDocument/2006/relationships/customXml" Target="../customXml/item310.xml"/><Relationship Id="rId311" Type="http://schemas.openxmlformats.org/officeDocument/2006/relationships/customXml" Target="../customXml/item311.xml"/><Relationship Id="rId312" Type="http://schemas.openxmlformats.org/officeDocument/2006/relationships/customXml" Target="../customXml/item312.xml"/><Relationship Id="rId313" Type="http://schemas.openxmlformats.org/officeDocument/2006/relationships/customXml" Target="../customXml/item313.xml"/><Relationship Id="rId314" Type="http://schemas.openxmlformats.org/officeDocument/2006/relationships/customXml" Target="../customXml/item314.xml"/><Relationship Id="rId315" Type="http://schemas.openxmlformats.org/officeDocument/2006/relationships/customXml" Target="../customXml/item315.xml"/><Relationship Id="rId316" Type="http://schemas.openxmlformats.org/officeDocument/2006/relationships/customXml" Target="../customXml/item316.xml"/><Relationship Id="rId317" Type="http://schemas.openxmlformats.org/officeDocument/2006/relationships/customXml" Target="../customXml/item317.xml"/><Relationship Id="rId318" Type="http://schemas.openxmlformats.org/officeDocument/2006/relationships/customXml" Target="../customXml/item318.xml"/><Relationship Id="rId319" Type="http://schemas.openxmlformats.org/officeDocument/2006/relationships/customXml" Target="../customXml/item319.xml"/><Relationship Id="rId480" Type="http://schemas.openxmlformats.org/officeDocument/2006/relationships/customXml" Target="../customXml/item480.xml"/><Relationship Id="rId481" Type="http://schemas.openxmlformats.org/officeDocument/2006/relationships/customXml" Target="../customXml/item481.xml"/><Relationship Id="rId482" Type="http://schemas.openxmlformats.org/officeDocument/2006/relationships/customXml" Target="../customXml/item482.xml"/><Relationship Id="rId483" Type="http://schemas.openxmlformats.org/officeDocument/2006/relationships/customXml" Target="../customXml/item483.xml"/><Relationship Id="rId484" Type="http://schemas.openxmlformats.org/officeDocument/2006/relationships/customXml" Target="../customXml/item484.xml"/><Relationship Id="rId485" Type="http://schemas.openxmlformats.org/officeDocument/2006/relationships/customXml" Target="../customXml/item485.xml"/><Relationship Id="rId486" Type="http://schemas.openxmlformats.org/officeDocument/2006/relationships/customXml" Target="../customXml/item486.xml"/><Relationship Id="rId487" Type="http://schemas.openxmlformats.org/officeDocument/2006/relationships/customXml" Target="../customXml/item487.xml"/><Relationship Id="rId488" Type="http://schemas.openxmlformats.org/officeDocument/2006/relationships/customXml" Target="../customXml/item488.xml"/><Relationship Id="rId489" Type="http://schemas.openxmlformats.org/officeDocument/2006/relationships/customXml" Target="../customXml/item489.xml"/><Relationship Id="rId540" Type="http://schemas.openxmlformats.org/officeDocument/2006/relationships/customXml" Target="../customXml/item540.xml"/><Relationship Id="rId541" Type="http://schemas.openxmlformats.org/officeDocument/2006/relationships/customXml" Target="../customXml/item541.xml"/><Relationship Id="rId542" Type="http://schemas.openxmlformats.org/officeDocument/2006/relationships/customXml" Target="../customXml/item542.xml"/><Relationship Id="rId50" Type="http://schemas.openxmlformats.org/officeDocument/2006/relationships/customXml" Target="../customXml/item50.xml"/><Relationship Id="rId51" Type="http://schemas.openxmlformats.org/officeDocument/2006/relationships/customXml" Target="../customXml/item51.xml"/><Relationship Id="rId52" Type="http://schemas.openxmlformats.org/officeDocument/2006/relationships/customXml" Target="../customXml/item52.xml"/><Relationship Id="rId53" Type="http://schemas.openxmlformats.org/officeDocument/2006/relationships/customXml" Target="../customXml/item53.xml"/><Relationship Id="rId54" Type="http://schemas.openxmlformats.org/officeDocument/2006/relationships/customXml" Target="../customXml/item54.xml"/><Relationship Id="rId55" Type="http://schemas.openxmlformats.org/officeDocument/2006/relationships/customXml" Target="../customXml/item55.xml"/><Relationship Id="rId56" Type="http://schemas.openxmlformats.org/officeDocument/2006/relationships/customXml" Target="../customXml/item56.xml"/><Relationship Id="rId57" Type="http://schemas.openxmlformats.org/officeDocument/2006/relationships/customXml" Target="../customXml/item57.xml"/><Relationship Id="rId58" Type="http://schemas.openxmlformats.org/officeDocument/2006/relationships/customXml" Target="../customXml/item58.xml"/><Relationship Id="rId59" Type="http://schemas.openxmlformats.org/officeDocument/2006/relationships/customXml" Target="../customXml/item59.xml"/><Relationship Id="rId543" Type="http://schemas.openxmlformats.org/officeDocument/2006/relationships/customXml" Target="../customXml/item543.xml"/><Relationship Id="rId544" Type="http://schemas.openxmlformats.org/officeDocument/2006/relationships/customXml" Target="../customXml/item544.xml"/><Relationship Id="rId545" Type="http://schemas.openxmlformats.org/officeDocument/2006/relationships/customXml" Target="../customXml/item545.xml"/><Relationship Id="rId546" Type="http://schemas.openxmlformats.org/officeDocument/2006/relationships/customXml" Target="../customXml/item546.xml"/><Relationship Id="rId547" Type="http://schemas.openxmlformats.org/officeDocument/2006/relationships/customXml" Target="../customXml/item547.xml"/><Relationship Id="rId548" Type="http://schemas.openxmlformats.org/officeDocument/2006/relationships/customXml" Target="../customXml/item548.xml"/><Relationship Id="rId549" Type="http://schemas.openxmlformats.org/officeDocument/2006/relationships/customXml" Target="../customXml/item549.xml"/><Relationship Id="rId600" Type="http://schemas.openxmlformats.org/officeDocument/2006/relationships/customXml" Target="../customXml/item600.xml"/><Relationship Id="rId601" Type="http://schemas.openxmlformats.org/officeDocument/2006/relationships/customXml" Target="../customXml/item601.xml"/><Relationship Id="rId602" Type="http://schemas.openxmlformats.org/officeDocument/2006/relationships/customXml" Target="../customXml/item602.xml"/><Relationship Id="rId603" Type="http://schemas.openxmlformats.org/officeDocument/2006/relationships/customXml" Target="../customXml/item603.xml"/><Relationship Id="rId604" Type="http://schemas.openxmlformats.org/officeDocument/2006/relationships/customXml" Target="../customXml/item604.xml"/><Relationship Id="rId605" Type="http://schemas.openxmlformats.org/officeDocument/2006/relationships/customXml" Target="../customXml/item605.xml"/><Relationship Id="rId606" Type="http://schemas.openxmlformats.org/officeDocument/2006/relationships/customXml" Target="../customXml/item606.xml"/><Relationship Id="rId607" Type="http://schemas.openxmlformats.org/officeDocument/2006/relationships/customXml" Target="../customXml/item607.xml"/><Relationship Id="rId608" Type="http://schemas.openxmlformats.org/officeDocument/2006/relationships/customXml" Target="../customXml/item608.xml"/><Relationship Id="rId609" Type="http://schemas.openxmlformats.org/officeDocument/2006/relationships/customXml" Target="../customXml/item609.xml"/><Relationship Id="rId260" Type="http://schemas.openxmlformats.org/officeDocument/2006/relationships/customXml" Target="../customXml/item260.xml"/><Relationship Id="rId261" Type="http://schemas.openxmlformats.org/officeDocument/2006/relationships/customXml" Target="../customXml/item261.xml"/><Relationship Id="rId262" Type="http://schemas.openxmlformats.org/officeDocument/2006/relationships/customXml" Target="../customXml/item262.xml"/><Relationship Id="rId263" Type="http://schemas.openxmlformats.org/officeDocument/2006/relationships/customXml" Target="../customXml/item263.xml"/><Relationship Id="rId264" Type="http://schemas.openxmlformats.org/officeDocument/2006/relationships/customXml" Target="../customXml/item264.xml"/><Relationship Id="rId265" Type="http://schemas.openxmlformats.org/officeDocument/2006/relationships/customXml" Target="../customXml/item265.xml"/><Relationship Id="rId266" Type="http://schemas.openxmlformats.org/officeDocument/2006/relationships/customXml" Target="../customXml/item266.xml"/><Relationship Id="rId267" Type="http://schemas.openxmlformats.org/officeDocument/2006/relationships/customXml" Target="../customXml/item267.xml"/><Relationship Id="rId268" Type="http://schemas.openxmlformats.org/officeDocument/2006/relationships/customXml" Target="../customXml/item268.xml"/><Relationship Id="rId269" Type="http://schemas.openxmlformats.org/officeDocument/2006/relationships/customXml" Target="../customXml/item269.xml"/><Relationship Id="rId320" Type="http://schemas.openxmlformats.org/officeDocument/2006/relationships/customXml" Target="../customXml/item320.xml"/><Relationship Id="rId321" Type="http://schemas.openxmlformats.org/officeDocument/2006/relationships/customXml" Target="../customXml/item321.xml"/><Relationship Id="rId322" Type="http://schemas.openxmlformats.org/officeDocument/2006/relationships/customXml" Target="../customXml/item322.xml"/><Relationship Id="rId323" Type="http://schemas.openxmlformats.org/officeDocument/2006/relationships/customXml" Target="../customXml/item323.xml"/><Relationship Id="rId324" Type="http://schemas.openxmlformats.org/officeDocument/2006/relationships/customXml" Target="../customXml/item324.xml"/><Relationship Id="rId325" Type="http://schemas.openxmlformats.org/officeDocument/2006/relationships/customXml" Target="../customXml/item325.xml"/><Relationship Id="rId326" Type="http://schemas.openxmlformats.org/officeDocument/2006/relationships/customXml" Target="../customXml/item326.xml"/><Relationship Id="rId327" Type="http://schemas.openxmlformats.org/officeDocument/2006/relationships/customXml" Target="../customXml/item327.xml"/><Relationship Id="rId328" Type="http://schemas.openxmlformats.org/officeDocument/2006/relationships/customXml" Target="../customXml/item328.xml"/><Relationship Id="rId329" Type="http://schemas.openxmlformats.org/officeDocument/2006/relationships/customXml" Target="../customXml/item329.xml"/><Relationship Id="rId490" Type="http://schemas.openxmlformats.org/officeDocument/2006/relationships/customXml" Target="../customXml/item490.xml"/><Relationship Id="rId491" Type="http://schemas.openxmlformats.org/officeDocument/2006/relationships/customXml" Target="../customXml/item491.xml"/><Relationship Id="rId492" Type="http://schemas.openxmlformats.org/officeDocument/2006/relationships/customXml" Target="../customXml/item492.xml"/><Relationship Id="rId493" Type="http://schemas.openxmlformats.org/officeDocument/2006/relationships/customXml" Target="../customXml/item493.xml"/><Relationship Id="rId494" Type="http://schemas.openxmlformats.org/officeDocument/2006/relationships/customXml" Target="../customXml/item494.xml"/><Relationship Id="rId495" Type="http://schemas.openxmlformats.org/officeDocument/2006/relationships/customXml" Target="../customXml/item495.xml"/><Relationship Id="rId496" Type="http://schemas.openxmlformats.org/officeDocument/2006/relationships/customXml" Target="../customXml/item496.xml"/><Relationship Id="rId497" Type="http://schemas.openxmlformats.org/officeDocument/2006/relationships/customXml" Target="../customXml/item497.xml"/><Relationship Id="rId498" Type="http://schemas.openxmlformats.org/officeDocument/2006/relationships/customXml" Target="../customXml/item498.xml"/><Relationship Id="rId499" Type="http://schemas.openxmlformats.org/officeDocument/2006/relationships/customXml" Target="../customXml/item499.xml"/><Relationship Id="rId100" Type="http://schemas.openxmlformats.org/officeDocument/2006/relationships/customXml" Target="../customXml/item100.xml"/><Relationship Id="rId101" Type="http://schemas.openxmlformats.org/officeDocument/2006/relationships/customXml" Target="../customXml/item101.xml"/><Relationship Id="rId102" Type="http://schemas.openxmlformats.org/officeDocument/2006/relationships/customXml" Target="../customXml/item102.xml"/><Relationship Id="rId103" Type="http://schemas.openxmlformats.org/officeDocument/2006/relationships/customXml" Target="../customXml/item103.xml"/><Relationship Id="rId104" Type="http://schemas.openxmlformats.org/officeDocument/2006/relationships/customXml" Target="../customXml/item104.xml"/><Relationship Id="rId105" Type="http://schemas.openxmlformats.org/officeDocument/2006/relationships/customXml" Target="../customXml/item105.xml"/><Relationship Id="rId106" Type="http://schemas.openxmlformats.org/officeDocument/2006/relationships/customXml" Target="../customXml/item106.xml"/><Relationship Id="rId107" Type="http://schemas.openxmlformats.org/officeDocument/2006/relationships/customXml" Target="../customXml/item107.xml"/><Relationship Id="rId108" Type="http://schemas.openxmlformats.org/officeDocument/2006/relationships/customXml" Target="../customXml/item108.xml"/><Relationship Id="rId109" Type="http://schemas.openxmlformats.org/officeDocument/2006/relationships/customXml" Target="../customXml/item109.xml"/><Relationship Id="rId60" Type="http://schemas.openxmlformats.org/officeDocument/2006/relationships/customXml" Target="../customXml/item60.xml"/><Relationship Id="rId61" Type="http://schemas.openxmlformats.org/officeDocument/2006/relationships/customXml" Target="../customXml/item61.xml"/><Relationship Id="rId62" Type="http://schemas.openxmlformats.org/officeDocument/2006/relationships/customXml" Target="../customXml/item62.xml"/><Relationship Id="rId63" Type="http://schemas.openxmlformats.org/officeDocument/2006/relationships/customXml" Target="../customXml/item63.xml"/><Relationship Id="rId64" Type="http://schemas.openxmlformats.org/officeDocument/2006/relationships/customXml" Target="../customXml/item64.xml"/><Relationship Id="rId65" Type="http://schemas.openxmlformats.org/officeDocument/2006/relationships/customXml" Target="../customXml/item65.xml"/><Relationship Id="rId66" Type="http://schemas.openxmlformats.org/officeDocument/2006/relationships/customXml" Target="../customXml/item66.xml"/><Relationship Id="rId67" Type="http://schemas.openxmlformats.org/officeDocument/2006/relationships/customXml" Target="../customXml/item67.xml"/><Relationship Id="rId68" Type="http://schemas.openxmlformats.org/officeDocument/2006/relationships/customXml" Target="../customXml/item68.xml"/><Relationship Id="rId69" Type="http://schemas.openxmlformats.org/officeDocument/2006/relationships/customXml" Target="../customXml/item69.xml"/><Relationship Id="rId550" Type="http://schemas.openxmlformats.org/officeDocument/2006/relationships/customXml" Target="../customXml/item550.xml"/><Relationship Id="rId551" Type="http://schemas.openxmlformats.org/officeDocument/2006/relationships/customXml" Target="../customXml/item551.xml"/><Relationship Id="rId552" Type="http://schemas.openxmlformats.org/officeDocument/2006/relationships/customXml" Target="../customXml/item552.xml"/><Relationship Id="rId553" Type="http://schemas.openxmlformats.org/officeDocument/2006/relationships/customXml" Target="../customXml/item553.xml"/><Relationship Id="rId554" Type="http://schemas.openxmlformats.org/officeDocument/2006/relationships/customXml" Target="../customXml/item554.xml"/><Relationship Id="rId555" Type="http://schemas.openxmlformats.org/officeDocument/2006/relationships/customXml" Target="../customXml/item555.xml"/><Relationship Id="rId556" Type="http://schemas.openxmlformats.org/officeDocument/2006/relationships/customXml" Target="../customXml/item556.xml"/><Relationship Id="rId557" Type="http://schemas.openxmlformats.org/officeDocument/2006/relationships/customXml" Target="../customXml/item557.xml"/><Relationship Id="rId558" Type="http://schemas.openxmlformats.org/officeDocument/2006/relationships/customXml" Target="../customXml/item558.xml"/><Relationship Id="rId559" Type="http://schemas.openxmlformats.org/officeDocument/2006/relationships/customXml" Target="../customXml/item559.xml"/><Relationship Id="rId610" Type="http://schemas.openxmlformats.org/officeDocument/2006/relationships/customXml" Target="../customXml/item610.xml"/><Relationship Id="rId611" Type="http://schemas.openxmlformats.org/officeDocument/2006/relationships/customXml" Target="../customXml/item611.xml"/><Relationship Id="rId612" Type="http://schemas.openxmlformats.org/officeDocument/2006/relationships/customXml" Target="../customXml/item612.xml"/><Relationship Id="rId613" Type="http://schemas.openxmlformats.org/officeDocument/2006/relationships/customXml" Target="../customXml/item613.xml"/><Relationship Id="rId614" Type="http://schemas.openxmlformats.org/officeDocument/2006/relationships/customXml" Target="../customXml/item614.xml"/><Relationship Id="rId615" Type="http://schemas.openxmlformats.org/officeDocument/2006/relationships/customXml" Target="../customXml/item615.xml"/><Relationship Id="rId616" Type="http://schemas.openxmlformats.org/officeDocument/2006/relationships/customXml" Target="../customXml/item616.xml"/><Relationship Id="rId617" Type="http://schemas.openxmlformats.org/officeDocument/2006/relationships/customXml" Target="../customXml/item617.xml"/><Relationship Id="rId270" Type="http://schemas.openxmlformats.org/officeDocument/2006/relationships/customXml" Target="../customXml/item270.xml"/><Relationship Id="rId271" Type="http://schemas.openxmlformats.org/officeDocument/2006/relationships/customXml" Target="../customXml/item271.xml"/><Relationship Id="rId272" Type="http://schemas.openxmlformats.org/officeDocument/2006/relationships/customXml" Target="../customXml/item272.xml"/><Relationship Id="rId273" Type="http://schemas.openxmlformats.org/officeDocument/2006/relationships/customXml" Target="../customXml/item273.xml"/><Relationship Id="rId274" Type="http://schemas.openxmlformats.org/officeDocument/2006/relationships/customXml" Target="../customXml/item274.xml"/><Relationship Id="rId275" Type="http://schemas.openxmlformats.org/officeDocument/2006/relationships/customXml" Target="../customXml/item275.xml"/><Relationship Id="rId276" Type="http://schemas.openxmlformats.org/officeDocument/2006/relationships/customXml" Target="../customXml/item276.xml"/><Relationship Id="rId277" Type="http://schemas.openxmlformats.org/officeDocument/2006/relationships/customXml" Target="../customXml/item277.xml"/><Relationship Id="rId278" Type="http://schemas.openxmlformats.org/officeDocument/2006/relationships/customXml" Target="../customXml/item278.xml"/><Relationship Id="rId279" Type="http://schemas.openxmlformats.org/officeDocument/2006/relationships/customXml" Target="../customXml/item279.xml"/><Relationship Id="rId618" Type="http://schemas.openxmlformats.org/officeDocument/2006/relationships/customXml" Target="../customXml/item618.xml"/><Relationship Id="rId619" Type="http://schemas.openxmlformats.org/officeDocument/2006/relationships/customXml" Target="../customXml/item619.xml"/><Relationship Id="rId330" Type="http://schemas.openxmlformats.org/officeDocument/2006/relationships/customXml" Target="../customXml/item330.xml"/><Relationship Id="rId331" Type="http://schemas.openxmlformats.org/officeDocument/2006/relationships/customXml" Target="../customXml/item331.xml"/><Relationship Id="rId332" Type="http://schemas.openxmlformats.org/officeDocument/2006/relationships/customXml" Target="../customXml/item332.xml"/><Relationship Id="rId333" Type="http://schemas.openxmlformats.org/officeDocument/2006/relationships/customXml" Target="../customXml/item333.xml"/><Relationship Id="rId334" Type="http://schemas.openxmlformats.org/officeDocument/2006/relationships/customXml" Target="../customXml/item334.xml"/><Relationship Id="rId335" Type="http://schemas.openxmlformats.org/officeDocument/2006/relationships/customXml" Target="../customXml/item335.xml"/><Relationship Id="rId336" Type="http://schemas.openxmlformats.org/officeDocument/2006/relationships/customXml" Target="../customXml/item336.xml"/><Relationship Id="rId337" Type="http://schemas.openxmlformats.org/officeDocument/2006/relationships/customXml" Target="../customXml/item337.xml"/><Relationship Id="rId338" Type="http://schemas.openxmlformats.org/officeDocument/2006/relationships/customXml" Target="../customXml/item338.xml"/><Relationship Id="rId339" Type="http://schemas.openxmlformats.org/officeDocument/2006/relationships/customXml" Target="../customXml/item339.xml"/><Relationship Id="rId110" Type="http://schemas.openxmlformats.org/officeDocument/2006/relationships/customXml" Target="../customXml/item110.xml"/><Relationship Id="rId111" Type="http://schemas.openxmlformats.org/officeDocument/2006/relationships/customXml" Target="../customXml/item111.xml"/><Relationship Id="rId112" Type="http://schemas.openxmlformats.org/officeDocument/2006/relationships/customXml" Target="../customXml/item112.xml"/><Relationship Id="rId113" Type="http://schemas.openxmlformats.org/officeDocument/2006/relationships/customXml" Target="../customXml/item113.xml"/><Relationship Id="rId114" Type="http://schemas.openxmlformats.org/officeDocument/2006/relationships/customXml" Target="../customXml/item114.xml"/><Relationship Id="rId115" Type="http://schemas.openxmlformats.org/officeDocument/2006/relationships/customXml" Target="../customXml/item115.xml"/><Relationship Id="rId70" Type="http://schemas.openxmlformats.org/officeDocument/2006/relationships/customXml" Target="../customXml/item70.xml"/><Relationship Id="rId71" Type="http://schemas.openxmlformats.org/officeDocument/2006/relationships/customXml" Target="../customXml/item71.xml"/><Relationship Id="rId72" Type="http://schemas.openxmlformats.org/officeDocument/2006/relationships/customXml" Target="../customXml/item72.xml"/><Relationship Id="rId73" Type="http://schemas.openxmlformats.org/officeDocument/2006/relationships/customXml" Target="../customXml/item73.xml"/><Relationship Id="rId74" Type="http://schemas.openxmlformats.org/officeDocument/2006/relationships/customXml" Target="../customXml/item74.xml"/><Relationship Id="rId75" Type="http://schemas.openxmlformats.org/officeDocument/2006/relationships/customXml" Target="../customXml/item75.xml"/><Relationship Id="rId76" Type="http://schemas.openxmlformats.org/officeDocument/2006/relationships/customXml" Target="../customXml/item76.xml"/><Relationship Id="rId77" Type="http://schemas.openxmlformats.org/officeDocument/2006/relationships/customXml" Target="../customXml/item77.xml"/><Relationship Id="rId78" Type="http://schemas.openxmlformats.org/officeDocument/2006/relationships/customXml" Target="../customXml/item78.xml"/><Relationship Id="rId79" Type="http://schemas.openxmlformats.org/officeDocument/2006/relationships/customXml" Target="../customXml/item79.xml"/><Relationship Id="rId116" Type="http://schemas.openxmlformats.org/officeDocument/2006/relationships/customXml" Target="../customXml/item116.xml"/><Relationship Id="rId117" Type="http://schemas.openxmlformats.org/officeDocument/2006/relationships/customXml" Target="../customXml/item117.xml"/><Relationship Id="rId118" Type="http://schemas.openxmlformats.org/officeDocument/2006/relationships/customXml" Target="../customXml/item118.xml"/><Relationship Id="rId119" Type="http://schemas.openxmlformats.org/officeDocument/2006/relationships/customXml" Target="../customXml/item119.xml"/><Relationship Id="rId560" Type="http://schemas.openxmlformats.org/officeDocument/2006/relationships/customXml" Target="../customXml/item560.xml"/><Relationship Id="rId561" Type="http://schemas.openxmlformats.org/officeDocument/2006/relationships/customXml" Target="../customXml/item561.xml"/><Relationship Id="rId562" Type="http://schemas.openxmlformats.org/officeDocument/2006/relationships/customXml" Target="../customXml/item562.xml"/><Relationship Id="rId563" Type="http://schemas.openxmlformats.org/officeDocument/2006/relationships/customXml" Target="../customXml/item563.xml"/><Relationship Id="rId564" Type="http://schemas.openxmlformats.org/officeDocument/2006/relationships/customXml" Target="../customXml/item564.xml"/><Relationship Id="rId565" Type="http://schemas.openxmlformats.org/officeDocument/2006/relationships/customXml" Target="../customXml/item565.xml"/><Relationship Id="rId566" Type="http://schemas.openxmlformats.org/officeDocument/2006/relationships/customXml" Target="../customXml/item566.xml"/><Relationship Id="rId567" Type="http://schemas.openxmlformats.org/officeDocument/2006/relationships/customXml" Target="../customXml/item567.xml"/><Relationship Id="rId568" Type="http://schemas.openxmlformats.org/officeDocument/2006/relationships/customXml" Target="../customXml/item568.xml"/><Relationship Id="rId569" Type="http://schemas.openxmlformats.org/officeDocument/2006/relationships/customXml" Target="../customXml/item569.xml"/><Relationship Id="rId620" Type="http://schemas.openxmlformats.org/officeDocument/2006/relationships/customXml" Target="../customXml/item620.xml"/><Relationship Id="rId621" Type="http://schemas.openxmlformats.org/officeDocument/2006/relationships/customXml" Target="../customXml/item621.xml"/><Relationship Id="rId622" Type="http://schemas.openxmlformats.org/officeDocument/2006/relationships/slideMaster" Target="slideMasters/slideMaster1.xml"/><Relationship Id="rId623" Type="http://schemas.openxmlformats.org/officeDocument/2006/relationships/slide" Target="slides/slide1.xml"/><Relationship Id="rId624" Type="http://schemas.openxmlformats.org/officeDocument/2006/relationships/slide" Target="slides/slide2.xml"/><Relationship Id="rId625" Type="http://schemas.openxmlformats.org/officeDocument/2006/relationships/notesMaster" Target="notesMasters/notesMaster1.xml"/><Relationship Id="rId626" Type="http://schemas.openxmlformats.org/officeDocument/2006/relationships/presProps" Target="presProps.xml"/><Relationship Id="rId627" Type="http://schemas.openxmlformats.org/officeDocument/2006/relationships/viewProps" Target="viewProps.xml"/><Relationship Id="rId280" Type="http://schemas.openxmlformats.org/officeDocument/2006/relationships/customXml" Target="../customXml/item280.xml"/><Relationship Id="rId281" Type="http://schemas.openxmlformats.org/officeDocument/2006/relationships/customXml" Target="../customXml/item281.xml"/><Relationship Id="rId282" Type="http://schemas.openxmlformats.org/officeDocument/2006/relationships/customXml" Target="../customXml/item282.xml"/><Relationship Id="rId283" Type="http://schemas.openxmlformats.org/officeDocument/2006/relationships/customXml" Target="../customXml/item283.xml"/><Relationship Id="rId284" Type="http://schemas.openxmlformats.org/officeDocument/2006/relationships/customXml" Target="../customXml/item284.xml"/><Relationship Id="rId285" Type="http://schemas.openxmlformats.org/officeDocument/2006/relationships/customXml" Target="../customXml/item285.xml"/><Relationship Id="rId286" Type="http://schemas.openxmlformats.org/officeDocument/2006/relationships/customXml" Target="../customXml/item286.xml"/><Relationship Id="rId287" Type="http://schemas.openxmlformats.org/officeDocument/2006/relationships/customXml" Target="../customXml/item287.xml"/><Relationship Id="rId288" Type="http://schemas.openxmlformats.org/officeDocument/2006/relationships/customXml" Target="../customXml/item288.xml"/><Relationship Id="rId289" Type="http://schemas.openxmlformats.org/officeDocument/2006/relationships/customXml" Target="../customXml/item289.xml"/><Relationship Id="rId628" Type="http://schemas.openxmlformats.org/officeDocument/2006/relationships/theme" Target="theme/theme1.xml"/><Relationship Id="rId629" Type="http://schemas.openxmlformats.org/officeDocument/2006/relationships/tableStyles" Target="tableStyles.xml"/><Relationship Id="rId340" Type="http://schemas.openxmlformats.org/officeDocument/2006/relationships/customXml" Target="../customXml/item340.xml"/><Relationship Id="rId341" Type="http://schemas.openxmlformats.org/officeDocument/2006/relationships/customXml" Target="../customXml/item341.xml"/><Relationship Id="rId342" Type="http://schemas.openxmlformats.org/officeDocument/2006/relationships/customXml" Target="../customXml/item342.xml"/><Relationship Id="rId343" Type="http://schemas.openxmlformats.org/officeDocument/2006/relationships/customXml" Target="../customXml/item343.xml"/><Relationship Id="rId344" Type="http://schemas.openxmlformats.org/officeDocument/2006/relationships/customXml" Target="../customXml/item344.xml"/><Relationship Id="rId345" Type="http://schemas.openxmlformats.org/officeDocument/2006/relationships/customXml" Target="../customXml/item345.xml"/><Relationship Id="rId346" Type="http://schemas.openxmlformats.org/officeDocument/2006/relationships/customXml" Target="../customXml/item346.xml"/><Relationship Id="rId347" Type="http://schemas.openxmlformats.org/officeDocument/2006/relationships/customXml" Target="../customXml/item347.xml"/><Relationship Id="rId348" Type="http://schemas.openxmlformats.org/officeDocument/2006/relationships/customXml" Target="../customXml/item348.xml"/><Relationship Id="rId349" Type="http://schemas.openxmlformats.org/officeDocument/2006/relationships/customXml" Target="../customXml/item349.xml"/><Relationship Id="rId400" Type="http://schemas.openxmlformats.org/officeDocument/2006/relationships/customXml" Target="../customXml/item400.xml"/><Relationship Id="rId401" Type="http://schemas.openxmlformats.org/officeDocument/2006/relationships/customXml" Target="../customXml/item401.xml"/><Relationship Id="rId402" Type="http://schemas.openxmlformats.org/officeDocument/2006/relationships/customXml" Target="../customXml/item402.xml"/><Relationship Id="rId403" Type="http://schemas.openxmlformats.org/officeDocument/2006/relationships/customXml" Target="../customXml/item403.xml"/><Relationship Id="rId404" Type="http://schemas.openxmlformats.org/officeDocument/2006/relationships/customXml" Target="../customXml/item404.xml"/><Relationship Id="rId405" Type="http://schemas.openxmlformats.org/officeDocument/2006/relationships/customXml" Target="../customXml/item405.xml"/><Relationship Id="rId406" Type="http://schemas.openxmlformats.org/officeDocument/2006/relationships/customXml" Target="../customXml/item406.xml"/><Relationship Id="rId407" Type="http://schemas.openxmlformats.org/officeDocument/2006/relationships/customXml" Target="../customXml/item407.xml"/><Relationship Id="rId408" Type="http://schemas.openxmlformats.org/officeDocument/2006/relationships/customXml" Target="../customXml/item408.xml"/><Relationship Id="rId409" Type="http://schemas.openxmlformats.org/officeDocument/2006/relationships/customXml" Target="../customXml/item409.xml"/><Relationship Id="rId120" Type="http://schemas.openxmlformats.org/officeDocument/2006/relationships/customXml" Target="../customXml/item120.xml"/><Relationship Id="rId121" Type="http://schemas.openxmlformats.org/officeDocument/2006/relationships/customXml" Target="../customXml/item121.xml"/><Relationship Id="rId122" Type="http://schemas.openxmlformats.org/officeDocument/2006/relationships/customXml" Target="../customXml/item122.xml"/><Relationship Id="rId123" Type="http://schemas.openxmlformats.org/officeDocument/2006/relationships/customXml" Target="../customXml/item123.xml"/><Relationship Id="rId124" Type="http://schemas.openxmlformats.org/officeDocument/2006/relationships/customXml" Target="../customXml/item124.xml"/><Relationship Id="rId125" Type="http://schemas.openxmlformats.org/officeDocument/2006/relationships/customXml" Target="../customXml/item125.xml"/><Relationship Id="rId80" Type="http://schemas.openxmlformats.org/officeDocument/2006/relationships/customXml" Target="../customXml/item80.xml"/><Relationship Id="rId81" Type="http://schemas.openxmlformats.org/officeDocument/2006/relationships/customXml" Target="../customXml/item81.xml"/><Relationship Id="rId82" Type="http://schemas.openxmlformats.org/officeDocument/2006/relationships/customXml" Target="../customXml/item82.xml"/><Relationship Id="rId83" Type="http://schemas.openxmlformats.org/officeDocument/2006/relationships/customXml" Target="../customXml/item83.xml"/><Relationship Id="rId84" Type="http://schemas.openxmlformats.org/officeDocument/2006/relationships/customXml" Target="../customXml/item84.xml"/><Relationship Id="rId85" Type="http://schemas.openxmlformats.org/officeDocument/2006/relationships/customXml" Target="../customXml/item85.xml"/><Relationship Id="rId86" Type="http://schemas.openxmlformats.org/officeDocument/2006/relationships/customXml" Target="../customXml/item86.xml"/><Relationship Id="rId87" Type="http://schemas.openxmlformats.org/officeDocument/2006/relationships/customXml" Target="../customXml/item87.xml"/><Relationship Id="rId88" Type="http://schemas.openxmlformats.org/officeDocument/2006/relationships/customXml" Target="../customXml/item88.xml"/><Relationship Id="rId89" Type="http://schemas.openxmlformats.org/officeDocument/2006/relationships/customXml" Target="../customXml/item89.xml"/><Relationship Id="rId126" Type="http://schemas.openxmlformats.org/officeDocument/2006/relationships/customXml" Target="../customXml/item126.xml"/><Relationship Id="rId127" Type="http://schemas.openxmlformats.org/officeDocument/2006/relationships/customXml" Target="../customXml/item127.xml"/><Relationship Id="rId128" Type="http://schemas.openxmlformats.org/officeDocument/2006/relationships/customXml" Target="../customXml/item128.xml"/><Relationship Id="rId129" Type="http://schemas.openxmlformats.org/officeDocument/2006/relationships/customXml" Target="../customXml/item129.xml"/><Relationship Id="rId570" Type="http://schemas.openxmlformats.org/officeDocument/2006/relationships/customXml" Target="../customXml/item570.xml"/><Relationship Id="rId571" Type="http://schemas.openxmlformats.org/officeDocument/2006/relationships/customXml" Target="../customXml/item571.xml"/><Relationship Id="rId572" Type="http://schemas.openxmlformats.org/officeDocument/2006/relationships/customXml" Target="../customXml/item572.xml"/><Relationship Id="rId573" Type="http://schemas.openxmlformats.org/officeDocument/2006/relationships/customXml" Target="../customXml/item573.xml"/><Relationship Id="rId574" Type="http://schemas.openxmlformats.org/officeDocument/2006/relationships/customXml" Target="../customXml/item574.xml"/><Relationship Id="rId575" Type="http://schemas.openxmlformats.org/officeDocument/2006/relationships/customXml" Target="../customXml/item575.xml"/><Relationship Id="rId576" Type="http://schemas.openxmlformats.org/officeDocument/2006/relationships/customXml" Target="../customXml/item576.xml"/><Relationship Id="rId577" Type="http://schemas.openxmlformats.org/officeDocument/2006/relationships/customXml" Target="../customXml/item577.xml"/><Relationship Id="rId578" Type="http://schemas.openxmlformats.org/officeDocument/2006/relationships/customXml" Target="../customXml/item578.xml"/><Relationship Id="rId579" Type="http://schemas.openxmlformats.org/officeDocument/2006/relationships/customXml" Target="../customXml/item579.xml"/><Relationship Id="rId290" Type="http://schemas.openxmlformats.org/officeDocument/2006/relationships/customXml" Target="../customXml/item290.xml"/><Relationship Id="rId291" Type="http://schemas.openxmlformats.org/officeDocument/2006/relationships/customXml" Target="../customXml/item291.xml"/><Relationship Id="rId292" Type="http://schemas.openxmlformats.org/officeDocument/2006/relationships/customXml" Target="../customXml/item292.xml"/><Relationship Id="rId293" Type="http://schemas.openxmlformats.org/officeDocument/2006/relationships/customXml" Target="../customXml/item293.xml"/><Relationship Id="rId294" Type="http://schemas.openxmlformats.org/officeDocument/2006/relationships/customXml" Target="../customXml/item294.xml"/><Relationship Id="rId295" Type="http://schemas.openxmlformats.org/officeDocument/2006/relationships/customXml" Target="../customXml/item295.xml"/><Relationship Id="rId296" Type="http://schemas.openxmlformats.org/officeDocument/2006/relationships/customXml" Target="../customXml/item296.xml"/><Relationship Id="rId297" Type="http://schemas.openxmlformats.org/officeDocument/2006/relationships/customXml" Target="../customXml/item297.xml"/><Relationship Id="rId298" Type="http://schemas.openxmlformats.org/officeDocument/2006/relationships/customXml" Target="../customXml/item298.xml"/><Relationship Id="rId299" Type="http://schemas.openxmlformats.org/officeDocument/2006/relationships/customXml" Target="../customXml/item299.xml"/><Relationship Id="rId350" Type="http://schemas.openxmlformats.org/officeDocument/2006/relationships/customXml" Target="../customXml/item350.xml"/><Relationship Id="rId351" Type="http://schemas.openxmlformats.org/officeDocument/2006/relationships/customXml" Target="../customXml/item351.xml"/><Relationship Id="rId352" Type="http://schemas.openxmlformats.org/officeDocument/2006/relationships/customXml" Target="../customXml/item352.xml"/><Relationship Id="rId353" Type="http://schemas.openxmlformats.org/officeDocument/2006/relationships/customXml" Target="../customXml/item353.xml"/><Relationship Id="rId354" Type="http://schemas.openxmlformats.org/officeDocument/2006/relationships/customXml" Target="../customXml/item354.xml"/><Relationship Id="rId355" Type="http://schemas.openxmlformats.org/officeDocument/2006/relationships/customXml" Target="../customXml/item355.xml"/><Relationship Id="rId356" Type="http://schemas.openxmlformats.org/officeDocument/2006/relationships/customXml" Target="../customXml/item356.xml"/><Relationship Id="rId357" Type="http://schemas.openxmlformats.org/officeDocument/2006/relationships/customXml" Target="../customXml/item357.xml"/><Relationship Id="rId358" Type="http://schemas.openxmlformats.org/officeDocument/2006/relationships/customXml" Target="../customXml/item358.xml"/><Relationship Id="rId359" Type="http://schemas.openxmlformats.org/officeDocument/2006/relationships/customXml" Target="../customXml/item359.xml"/><Relationship Id="rId410" Type="http://schemas.openxmlformats.org/officeDocument/2006/relationships/customXml" Target="../customXml/item410.xml"/><Relationship Id="rId411" Type="http://schemas.openxmlformats.org/officeDocument/2006/relationships/customXml" Target="../customXml/item411.xml"/><Relationship Id="rId412" Type="http://schemas.openxmlformats.org/officeDocument/2006/relationships/customXml" Target="../customXml/item412.xml"/><Relationship Id="rId413" Type="http://schemas.openxmlformats.org/officeDocument/2006/relationships/customXml" Target="../customXml/item413.xml"/><Relationship Id="rId414" Type="http://schemas.openxmlformats.org/officeDocument/2006/relationships/customXml" Target="../customXml/item414.xml"/><Relationship Id="rId415" Type="http://schemas.openxmlformats.org/officeDocument/2006/relationships/customXml" Target="../customXml/item415.xml"/><Relationship Id="rId416" Type="http://schemas.openxmlformats.org/officeDocument/2006/relationships/customXml" Target="../customXml/item416.xml"/><Relationship Id="rId417" Type="http://schemas.openxmlformats.org/officeDocument/2006/relationships/customXml" Target="../customXml/item417.xml"/><Relationship Id="rId418" Type="http://schemas.openxmlformats.org/officeDocument/2006/relationships/customXml" Target="../customXml/item418.xml"/><Relationship Id="rId419" Type="http://schemas.openxmlformats.org/officeDocument/2006/relationships/customXml" Target="../customXml/item419.xml"/><Relationship Id="rId130" Type="http://schemas.openxmlformats.org/officeDocument/2006/relationships/customXml" Target="../customXml/item130.xml"/><Relationship Id="rId131" Type="http://schemas.openxmlformats.org/officeDocument/2006/relationships/customXml" Target="../customXml/item131.xml"/><Relationship Id="rId132" Type="http://schemas.openxmlformats.org/officeDocument/2006/relationships/customXml" Target="../customXml/item132.xml"/><Relationship Id="rId133" Type="http://schemas.openxmlformats.org/officeDocument/2006/relationships/customXml" Target="../customXml/item133.xml"/><Relationship Id="rId134" Type="http://schemas.openxmlformats.org/officeDocument/2006/relationships/customXml" Target="../customXml/item134.xml"/><Relationship Id="rId135" Type="http://schemas.openxmlformats.org/officeDocument/2006/relationships/customXml" Target="../customXml/item135.xml"/><Relationship Id="rId90" Type="http://schemas.openxmlformats.org/officeDocument/2006/relationships/customXml" Target="../customXml/item90.xml"/><Relationship Id="rId91" Type="http://schemas.openxmlformats.org/officeDocument/2006/relationships/customXml" Target="../customXml/item91.xml"/><Relationship Id="rId92" Type="http://schemas.openxmlformats.org/officeDocument/2006/relationships/customXml" Target="../customXml/item92.xml"/><Relationship Id="rId93" Type="http://schemas.openxmlformats.org/officeDocument/2006/relationships/customXml" Target="../customXml/item93.xml"/><Relationship Id="rId94" Type="http://schemas.openxmlformats.org/officeDocument/2006/relationships/customXml" Target="../customXml/item94.xml"/><Relationship Id="rId95" Type="http://schemas.openxmlformats.org/officeDocument/2006/relationships/customXml" Target="../customXml/item95.xml"/><Relationship Id="rId96" Type="http://schemas.openxmlformats.org/officeDocument/2006/relationships/customXml" Target="../customXml/item96.xml"/><Relationship Id="rId97" Type="http://schemas.openxmlformats.org/officeDocument/2006/relationships/customXml" Target="../customXml/item97.xml"/><Relationship Id="rId98" Type="http://schemas.openxmlformats.org/officeDocument/2006/relationships/customXml" Target="../customXml/item98.xml"/><Relationship Id="rId99" Type="http://schemas.openxmlformats.org/officeDocument/2006/relationships/customXml" Target="../customXml/item99.xml"/><Relationship Id="rId136" Type="http://schemas.openxmlformats.org/officeDocument/2006/relationships/customXml" Target="../customXml/item136.xml"/><Relationship Id="rId137" Type="http://schemas.openxmlformats.org/officeDocument/2006/relationships/customXml" Target="../customXml/item137.xml"/><Relationship Id="rId138" Type="http://schemas.openxmlformats.org/officeDocument/2006/relationships/customXml" Target="../customXml/item138.xml"/><Relationship Id="rId139" Type="http://schemas.openxmlformats.org/officeDocument/2006/relationships/customXml" Target="../customXml/item139.xml"/><Relationship Id="rId580" Type="http://schemas.openxmlformats.org/officeDocument/2006/relationships/customXml" Target="../customXml/item580.xml"/><Relationship Id="rId581" Type="http://schemas.openxmlformats.org/officeDocument/2006/relationships/customXml" Target="../customXml/item581.xml"/><Relationship Id="rId582" Type="http://schemas.openxmlformats.org/officeDocument/2006/relationships/customXml" Target="../customXml/item582.xml"/><Relationship Id="rId583" Type="http://schemas.openxmlformats.org/officeDocument/2006/relationships/customXml" Target="../customXml/item583.xml"/><Relationship Id="rId584" Type="http://schemas.openxmlformats.org/officeDocument/2006/relationships/customXml" Target="../customXml/item584.xml"/><Relationship Id="rId585" Type="http://schemas.openxmlformats.org/officeDocument/2006/relationships/customXml" Target="../customXml/item585.xml"/><Relationship Id="rId586" Type="http://schemas.openxmlformats.org/officeDocument/2006/relationships/customXml" Target="../customXml/item586.xml"/><Relationship Id="rId587" Type="http://schemas.openxmlformats.org/officeDocument/2006/relationships/customXml" Target="../customXml/item587.xml"/><Relationship Id="rId588" Type="http://schemas.openxmlformats.org/officeDocument/2006/relationships/customXml" Target="../customXml/item588.xml"/><Relationship Id="rId589" Type="http://schemas.openxmlformats.org/officeDocument/2006/relationships/customXml" Target="../customXml/item589.xml"/><Relationship Id="rId360" Type="http://schemas.openxmlformats.org/officeDocument/2006/relationships/customXml" Target="../customXml/item360.xml"/><Relationship Id="rId361" Type="http://schemas.openxmlformats.org/officeDocument/2006/relationships/customXml" Target="../customXml/item361.xml"/><Relationship Id="rId362" Type="http://schemas.openxmlformats.org/officeDocument/2006/relationships/customXml" Target="../customXml/item362.xml"/><Relationship Id="rId363" Type="http://schemas.openxmlformats.org/officeDocument/2006/relationships/customXml" Target="../customXml/item363.xml"/><Relationship Id="rId364" Type="http://schemas.openxmlformats.org/officeDocument/2006/relationships/customXml" Target="../customXml/item364.xml"/><Relationship Id="rId365" Type="http://schemas.openxmlformats.org/officeDocument/2006/relationships/customXml" Target="../customXml/item365.xml"/><Relationship Id="rId366" Type="http://schemas.openxmlformats.org/officeDocument/2006/relationships/customXml" Target="../customXml/item366.xml"/><Relationship Id="rId367" Type="http://schemas.openxmlformats.org/officeDocument/2006/relationships/customXml" Target="../customXml/item367.xml"/><Relationship Id="rId368" Type="http://schemas.openxmlformats.org/officeDocument/2006/relationships/customXml" Target="../customXml/item368.xml"/><Relationship Id="rId369" Type="http://schemas.openxmlformats.org/officeDocument/2006/relationships/customXml" Target="../customXml/item369.xml"/><Relationship Id="rId420" Type="http://schemas.openxmlformats.org/officeDocument/2006/relationships/customXml" Target="../customXml/item420.xml"/><Relationship Id="rId421" Type="http://schemas.openxmlformats.org/officeDocument/2006/relationships/customXml" Target="../customXml/item421.xml"/><Relationship Id="rId422" Type="http://schemas.openxmlformats.org/officeDocument/2006/relationships/customXml" Target="../customXml/item422.xml"/><Relationship Id="rId423" Type="http://schemas.openxmlformats.org/officeDocument/2006/relationships/customXml" Target="../customXml/item423.xml"/><Relationship Id="rId424" Type="http://schemas.openxmlformats.org/officeDocument/2006/relationships/customXml" Target="../customXml/item424.xml"/><Relationship Id="rId425" Type="http://schemas.openxmlformats.org/officeDocument/2006/relationships/customXml" Target="../customXml/item425.xml"/><Relationship Id="rId426" Type="http://schemas.openxmlformats.org/officeDocument/2006/relationships/customXml" Target="../customXml/item426.xml"/><Relationship Id="rId427" Type="http://schemas.openxmlformats.org/officeDocument/2006/relationships/customXml" Target="../customXml/item427.xml"/><Relationship Id="rId428" Type="http://schemas.openxmlformats.org/officeDocument/2006/relationships/customXml" Target="../customXml/item428.xml"/><Relationship Id="rId429" Type="http://schemas.openxmlformats.org/officeDocument/2006/relationships/customXml" Target="../customXml/item429.xml"/><Relationship Id="rId140" Type="http://schemas.openxmlformats.org/officeDocument/2006/relationships/customXml" Target="../customXml/item140.xml"/><Relationship Id="rId141" Type="http://schemas.openxmlformats.org/officeDocument/2006/relationships/customXml" Target="../customXml/item141.xml"/><Relationship Id="rId142" Type="http://schemas.openxmlformats.org/officeDocument/2006/relationships/customXml" Target="../customXml/item142.xml"/><Relationship Id="rId143" Type="http://schemas.openxmlformats.org/officeDocument/2006/relationships/customXml" Target="../customXml/item143.xml"/><Relationship Id="rId144" Type="http://schemas.openxmlformats.org/officeDocument/2006/relationships/customXml" Target="../customXml/item144.xml"/><Relationship Id="rId145" Type="http://schemas.openxmlformats.org/officeDocument/2006/relationships/customXml" Target="../customXml/item145.xml"/><Relationship Id="rId146" Type="http://schemas.openxmlformats.org/officeDocument/2006/relationships/customXml" Target="../customXml/item146.xml"/><Relationship Id="rId147" Type="http://schemas.openxmlformats.org/officeDocument/2006/relationships/customXml" Target="../customXml/item147.xml"/><Relationship Id="rId148" Type="http://schemas.openxmlformats.org/officeDocument/2006/relationships/customXml" Target="../customXml/item148.xml"/><Relationship Id="rId149" Type="http://schemas.openxmlformats.org/officeDocument/2006/relationships/customXml" Target="../customXml/item149.xml"/><Relationship Id="rId590" Type="http://schemas.openxmlformats.org/officeDocument/2006/relationships/customXml" Target="../customXml/item590.xml"/><Relationship Id="rId591" Type="http://schemas.openxmlformats.org/officeDocument/2006/relationships/customXml" Target="../customXml/item591.xml"/><Relationship Id="rId592" Type="http://schemas.openxmlformats.org/officeDocument/2006/relationships/customXml" Target="../customXml/item592.xml"/><Relationship Id="rId593" Type="http://schemas.openxmlformats.org/officeDocument/2006/relationships/customXml" Target="../customXml/item593.xml"/><Relationship Id="rId200" Type="http://schemas.openxmlformats.org/officeDocument/2006/relationships/customXml" Target="../customXml/item200.xml"/><Relationship Id="rId201" Type="http://schemas.openxmlformats.org/officeDocument/2006/relationships/customXml" Target="../customXml/item201.xml"/><Relationship Id="rId202" Type="http://schemas.openxmlformats.org/officeDocument/2006/relationships/customXml" Target="../customXml/item202.xml"/><Relationship Id="rId203" Type="http://schemas.openxmlformats.org/officeDocument/2006/relationships/customXml" Target="../customXml/item203.xml"/><Relationship Id="rId204" Type="http://schemas.openxmlformats.org/officeDocument/2006/relationships/customXml" Target="../customXml/item204.xml"/><Relationship Id="rId205" Type="http://schemas.openxmlformats.org/officeDocument/2006/relationships/customXml" Target="../customXml/item205.xml"/><Relationship Id="rId206" Type="http://schemas.openxmlformats.org/officeDocument/2006/relationships/customXml" Target="../customXml/item206.xml"/><Relationship Id="rId207" Type="http://schemas.openxmlformats.org/officeDocument/2006/relationships/customXml" Target="../customXml/item207.xml"/><Relationship Id="rId208" Type="http://schemas.openxmlformats.org/officeDocument/2006/relationships/customXml" Target="../customXml/item208.xml"/><Relationship Id="rId209" Type="http://schemas.openxmlformats.org/officeDocument/2006/relationships/customXml" Target="../customXml/item209.xml"/><Relationship Id="rId594" Type="http://schemas.openxmlformats.org/officeDocument/2006/relationships/customXml" Target="../customXml/item594.xml"/><Relationship Id="rId595" Type="http://schemas.openxmlformats.org/officeDocument/2006/relationships/customXml" Target="../customXml/item595.xml"/><Relationship Id="rId596" Type="http://schemas.openxmlformats.org/officeDocument/2006/relationships/customXml" Target="../customXml/item596.xml"/><Relationship Id="rId597" Type="http://schemas.openxmlformats.org/officeDocument/2006/relationships/customXml" Target="../customXml/item597.xml"/><Relationship Id="rId598" Type="http://schemas.openxmlformats.org/officeDocument/2006/relationships/customXml" Target="../customXml/item598.xml"/><Relationship Id="rId599" Type="http://schemas.openxmlformats.org/officeDocument/2006/relationships/customXml" Target="../customXml/item599.xml"/><Relationship Id="rId370" Type="http://schemas.openxmlformats.org/officeDocument/2006/relationships/customXml" Target="../customXml/item370.xml"/><Relationship Id="rId371" Type="http://schemas.openxmlformats.org/officeDocument/2006/relationships/customXml" Target="../customXml/item371.xml"/><Relationship Id="rId372" Type="http://schemas.openxmlformats.org/officeDocument/2006/relationships/customXml" Target="../customXml/item372.xml"/><Relationship Id="rId373" Type="http://schemas.openxmlformats.org/officeDocument/2006/relationships/customXml" Target="../customXml/item373.xml"/><Relationship Id="rId374" Type="http://schemas.openxmlformats.org/officeDocument/2006/relationships/customXml" Target="../customXml/item374.xml"/><Relationship Id="rId375" Type="http://schemas.openxmlformats.org/officeDocument/2006/relationships/customXml" Target="../customXml/item375.xml"/><Relationship Id="rId376" Type="http://schemas.openxmlformats.org/officeDocument/2006/relationships/customXml" Target="../customXml/item376.xml"/><Relationship Id="rId377" Type="http://schemas.openxmlformats.org/officeDocument/2006/relationships/customXml" Target="../customXml/item377.xml"/><Relationship Id="rId378" Type="http://schemas.openxmlformats.org/officeDocument/2006/relationships/customXml" Target="../customXml/item378.xml"/><Relationship Id="rId379" Type="http://schemas.openxmlformats.org/officeDocument/2006/relationships/customXml" Target="../customXml/item379.xml"/><Relationship Id="rId430" Type="http://schemas.openxmlformats.org/officeDocument/2006/relationships/customXml" Target="../customXml/item430.xml"/><Relationship Id="rId431" Type="http://schemas.openxmlformats.org/officeDocument/2006/relationships/customXml" Target="../customXml/item431.xml"/><Relationship Id="rId432" Type="http://schemas.openxmlformats.org/officeDocument/2006/relationships/customXml" Target="../customXml/item432.xml"/><Relationship Id="rId433" Type="http://schemas.openxmlformats.org/officeDocument/2006/relationships/customXml" Target="../customXml/item433.xml"/><Relationship Id="rId434" Type="http://schemas.openxmlformats.org/officeDocument/2006/relationships/customXml" Target="../customXml/item434.xml"/><Relationship Id="rId435" Type="http://schemas.openxmlformats.org/officeDocument/2006/relationships/customXml" Target="../customXml/item435.xml"/><Relationship Id="rId436" Type="http://schemas.openxmlformats.org/officeDocument/2006/relationships/customXml" Target="../customXml/item436.xml"/><Relationship Id="rId437" Type="http://schemas.openxmlformats.org/officeDocument/2006/relationships/customXml" Target="../customXml/item437.xml"/><Relationship Id="rId438" Type="http://schemas.openxmlformats.org/officeDocument/2006/relationships/customXml" Target="../customXml/item438.xml"/><Relationship Id="rId439" Type="http://schemas.openxmlformats.org/officeDocument/2006/relationships/customXml" Target="../customXml/item439.xml"/><Relationship Id="rId150" Type="http://schemas.openxmlformats.org/officeDocument/2006/relationships/customXml" Target="../customXml/item150.xml"/><Relationship Id="rId151" Type="http://schemas.openxmlformats.org/officeDocument/2006/relationships/customXml" Target="../customXml/item151.xml"/><Relationship Id="rId152" Type="http://schemas.openxmlformats.org/officeDocument/2006/relationships/customXml" Target="../customXml/item152.xml"/><Relationship Id="rId153" Type="http://schemas.openxmlformats.org/officeDocument/2006/relationships/customXml" Target="../customXml/item153.xml"/><Relationship Id="rId154" Type="http://schemas.openxmlformats.org/officeDocument/2006/relationships/customXml" Target="../customXml/item154.xml"/><Relationship Id="rId155" Type="http://schemas.openxmlformats.org/officeDocument/2006/relationships/customXml" Target="../customXml/item155.xml"/><Relationship Id="rId156" Type="http://schemas.openxmlformats.org/officeDocument/2006/relationships/customXml" Target="../customXml/item156.xml"/><Relationship Id="rId157" Type="http://schemas.openxmlformats.org/officeDocument/2006/relationships/customXml" Target="../customXml/item157.xml"/><Relationship Id="rId158" Type="http://schemas.openxmlformats.org/officeDocument/2006/relationships/customXml" Target="../customXml/item158.xml"/><Relationship Id="rId159" Type="http://schemas.openxmlformats.org/officeDocument/2006/relationships/customXml" Target="../customXml/item159.xml"/><Relationship Id="rId210" Type="http://schemas.openxmlformats.org/officeDocument/2006/relationships/customXml" Target="../customXml/item210.xml"/><Relationship Id="rId211" Type="http://schemas.openxmlformats.org/officeDocument/2006/relationships/customXml" Target="../customXml/item211.xml"/><Relationship Id="rId212" Type="http://schemas.openxmlformats.org/officeDocument/2006/relationships/customXml" Target="../customXml/item212.xml"/><Relationship Id="rId213" Type="http://schemas.openxmlformats.org/officeDocument/2006/relationships/customXml" Target="../customXml/item213.xml"/><Relationship Id="rId214" Type="http://schemas.openxmlformats.org/officeDocument/2006/relationships/customXml" Target="../customXml/item214.xml"/><Relationship Id="rId215" Type="http://schemas.openxmlformats.org/officeDocument/2006/relationships/customXml" Target="../customXml/item215.xml"/><Relationship Id="rId216" Type="http://schemas.openxmlformats.org/officeDocument/2006/relationships/customXml" Target="../customXml/item216.xml"/><Relationship Id="rId217" Type="http://schemas.openxmlformats.org/officeDocument/2006/relationships/customXml" Target="../customXml/item217.xml"/><Relationship Id="rId218" Type="http://schemas.openxmlformats.org/officeDocument/2006/relationships/customXml" Target="../customXml/item218.xml"/><Relationship Id="rId219" Type="http://schemas.openxmlformats.org/officeDocument/2006/relationships/customXml" Target="../customXml/item219.xml"/><Relationship Id="rId380" Type="http://schemas.openxmlformats.org/officeDocument/2006/relationships/customXml" Target="../customXml/item380.xml"/><Relationship Id="rId381" Type="http://schemas.openxmlformats.org/officeDocument/2006/relationships/customXml" Target="../customXml/item381.xml"/><Relationship Id="rId382" Type="http://schemas.openxmlformats.org/officeDocument/2006/relationships/customXml" Target="../customXml/item382.xml"/><Relationship Id="rId383" Type="http://schemas.openxmlformats.org/officeDocument/2006/relationships/customXml" Target="../customXml/item383.xml"/><Relationship Id="rId384" Type="http://schemas.openxmlformats.org/officeDocument/2006/relationships/customXml" Target="../customXml/item384.xml"/><Relationship Id="rId385" Type="http://schemas.openxmlformats.org/officeDocument/2006/relationships/customXml" Target="../customXml/item385.xml"/><Relationship Id="rId386" Type="http://schemas.openxmlformats.org/officeDocument/2006/relationships/customXml" Target="../customXml/item386.xml"/><Relationship Id="rId387" Type="http://schemas.openxmlformats.org/officeDocument/2006/relationships/customXml" Target="../customXml/item387.xml"/><Relationship Id="rId388" Type="http://schemas.openxmlformats.org/officeDocument/2006/relationships/customXml" Target="../customXml/item388.xml"/><Relationship Id="rId389" Type="http://schemas.openxmlformats.org/officeDocument/2006/relationships/customXml" Target="../customXml/item389.xml"/><Relationship Id="rId440" Type="http://schemas.openxmlformats.org/officeDocument/2006/relationships/customXml" Target="../customXml/item440.xml"/><Relationship Id="rId441" Type="http://schemas.openxmlformats.org/officeDocument/2006/relationships/customXml" Target="../customXml/item441.xml"/><Relationship Id="rId442" Type="http://schemas.openxmlformats.org/officeDocument/2006/relationships/customXml" Target="../customXml/item442.xml"/><Relationship Id="rId443" Type="http://schemas.openxmlformats.org/officeDocument/2006/relationships/customXml" Target="../customXml/item443.xml"/><Relationship Id="rId444" Type="http://schemas.openxmlformats.org/officeDocument/2006/relationships/customXml" Target="../customXml/item444.xml"/><Relationship Id="rId445" Type="http://schemas.openxmlformats.org/officeDocument/2006/relationships/customXml" Target="../customXml/item445.xml"/><Relationship Id="rId446" Type="http://schemas.openxmlformats.org/officeDocument/2006/relationships/customXml" Target="../customXml/item446.xml"/><Relationship Id="rId447" Type="http://schemas.openxmlformats.org/officeDocument/2006/relationships/customXml" Target="../customXml/item447.xml"/><Relationship Id="rId448" Type="http://schemas.openxmlformats.org/officeDocument/2006/relationships/customXml" Target="../customXml/item448.xml"/><Relationship Id="rId449" Type="http://schemas.openxmlformats.org/officeDocument/2006/relationships/customXml" Target="../customXml/item449.xml"/><Relationship Id="rId500" Type="http://schemas.openxmlformats.org/officeDocument/2006/relationships/customXml" Target="../customXml/item500.xml"/><Relationship Id="rId501" Type="http://schemas.openxmlformats.org/officeDocument/2006/relationships/customXml" Target="../customXml/item501.xml"/><Relationship Id="rId502" Type="http://schemas.openxmlformats.org/officeDocument/2006/relationships/customXml" Target="../customXml/item502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503" Type="http://schemas.openxmlformats.org/officeDocument/2006/relationships/customXml" Target="../customXml/item503.xml"/><Relationship Id="rId504" Type="http://schemas.openxmlformats.org/officeDocument/2006/relationships/customXml" Target="../customXml/item504.xml"/><Relationship Id="rId505" Type="http://schemas.openxmlformats.org/officeDocument/2006/relationships/customXml" Target="../customXml/item505.xml"/><Relationship Id="rId506" Type="http://schemas.openxmlformats.org/officeDocument/2006/relationships/customXml" Target="../customXml/item506.xml"/><Relationship Id="rId507" Type="http://schemas.openxmlformats.org/officeDocument/2006/relationships/customXml" Target="../customXml/item507.xml"/><Relationship Id="rId508" Type="http://schemas.openxmlformats.org/officeDocument/2006/relationships/customXml" Target="../customXml/item508.xml"/><Relationship Id="rId509" Type="http://schemas.openxmlformats.org/officeDocument/2006/relationships/customXml" Target="../customXml/item509.xml"/><Relationship Id="rId160" Type="http://schemas.openxmlformats.org/officeDocument/2006/relationships/customXml" Target="../customXml/item160.xml"/><Relationship Id="rId161" Type="http://schemas.openxmlformats.org/officeDocument/2006/relationships/customXml" Target="../customXml/item161.xml"/><Relationship Id="rId162" Type="http://schemas.openxmlformats.org/officeDocument/2006/relationships/customXml" Target="../customXml/item162.xml"/><Relationship Id="rId163" Type="http://schemas.openxmlformats.org/officeDocument/2006/relationships/customXml" Target="../customXml/item163.xml"/><Relationship Id="rId164" Type="http://schemas.openxmlformats.org/officeDocument/2006/relationships/customXml" Target="../customXml/item164.xml"/><Relationship Id="rId165" Type="http://schemas.openxmlformats.org/officeDocument/2006/relationships/customXml" Target="../customXml/item165.xml"/><Relationship Id="rId166" Type="http://schemas.openxmlformats.org/officeDocument/2006/relationships/customXml" Target="../customXml/item166.xml"/><Relationship Id="rId167" Type="http://schemas.openxmlformats.org/officeDocument/2006/relationships/customXml" Target="../customXml/item167.xml"/><Relationship Id="rId168" Type="http://schemas.openxmlformats.org/officeDocument/2006/relationships/customXml" Target="../customXml/item168.xml"/><Relationship Id="rId169" Type="http://schemas.openxmlformats.org/officeDocument/2006/relationships/customXml" Target="../customXml/item169.xml"/><Relationship Id="rId220" Type="http://schemas.openxmlformats.org/officeDocument/2006/relationships/customXml" Target="../customXml/item220.xml"/><Relationship Id="rId221" Type="http://schemas.openxmlformats.org/officeDocument/2006/relationships/customXml" Target="../customXml/item221.xml"/><Relationship Id="rId222" Type="http://schemas.openxmlformats.org/officeDocument/2006/relationships/customXml" Target="../customXml/item222.xml"/><Relationship Id="rId223" Type="http://schemas.openxmlformats.org/officeDocument/2006/relationships/customXml" Target="../customXml/item223.xml"/><Relationship Id="rId224" Type="http://schemas.openxmlformats.org/officeDocument/2006/relationships/customXml" Target="../customXml/item224.xml"/><Relationship Id="rId225" Type="http://schemas.openxmlformats.org/officeDocument/2006/relationships/customXml" Target="../customXml/item225.xml"/><Relationship Id="rId226" Type="http://schemas.openxmlformats.org/officeDocument/2006/relationships/customXml" Target="../customXml/item226.xml"/><Relationship Id="rId227" Type="http://schemas.openxmlformats.org/officeDocument/2006/relationships/customXml" Target="../customXml/item227.xml"/><Relationship Id="rId228" Type="http://schemas.openxmlformats.org/officeDocument/2006/relationships/customXml" Target="../customXml/item228.xml"/><Relationship Id="rId229" Type="http://schemas.openxmlformats.org/officeDocument/2006/relationships/customXml" Target="../customXml/item229.xml"/><Relationship Id="rId390" Type="http://schemas.openxmlformats.org/officeDocument/2006/relationships/customXml" Target="../customXml/item390.xml"/><Relationship Id="rId391" Type="http://schemas.openxmlformats.org/officeDocument/2006/relationships/customXml" Target="../customXml/item391.xml"/><Relationship Id="rId392" Type="http://schemas.openxmlformats.org/officeDocument/2006/relationships/customXml" Target="../customXml/item392.xml"/><Relationship Id="rId393" Type="http://schemas.openxmlformats.org/officeDocument/2006/relationships/customXml" Target="../customXml/item393.xml"/><Relationship Id="rId394" Type="http://schemas.openxmlformats.org/officeDocument/2006/relationships/customXml" Target="../customXml/item394.xml"/><Relationship Id="rId395" Type="http://schemas.openxmlformats.org/officeDocument/2006/relationships/customXml" Target="../customXml/item395.xml"/><Relationship Id="rId396" Type="http://schemas.openxmlformats.org/officeDocument/2006/relationships/customXml" Target="../customXml/item396.xml"/><Relationship Id="rId397" Type="http://schemas.openxmlformats.org/officeDocument/2006/relationships/customXml" Target="../customXml/item397.xml"/><Relationship Id="rId398" Type="http://schemas.openxmlformats.org/officeDocument/2006/relationships/customXml" Target="../customXml/item398.xml"/><Relationship Id="rId399" Type="http://schemas.openxmlformats.org/officeDocument/2006/relationships/customXml" Target="../customXml/item399.xml"/><Relationship Id="rId450" Type="http://schemas.openxmlformats.org/officeDocument/2006/relationships/customXml" Target="../customXml/item450.xml"/><Relationship Id="rId451" Type="http://schemas.openxmlformats.org/officeDocument/2006/relationships/customXml" Target="../customXml/item451.xml"/><Relationship Id="rId452" Type="http://schemas.openxmlformats.org/officeDocument/2006/relationships/customXml" Target="../customXml/item452.xml"/><Relationship Id="rId453" Type="http://schemas.openxmlformats.org/officeDocument/2006/relationships/customXml" Target="../customXml/item453.xml"/><Relationship Id="rId454" Type="http://schemas.openxmlformats.org/officeDocument/2006/relationships/customXml" Target="../customXml/item454.xml"/><Relationship Id="rId455" Type="http://schemas.openxmlformats.org/officeDocument/2006/relationships/customXml" Target="../customXml/item455.xml"/><Relationship Id="rId456" Type="http://schemas.openxmlformats.org/officeDocument/2006/relationships/customXml" Target="../customXml/item456.xml"/><Relationship Id="rId457" Type="http://schemas.openxmlformats.org/officeDocument/2006/relationships/customXml" Target="../customXml/item457.xml"/><Relationship Id="rId458" Type="http://schemas.openxmlformats.org/officeDocument/2006/relationships/customXml" Target="../customXml/item4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87FB1-7780-4484-940E-6982D102F66F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4288" y="1143000"/>
            <a:ext cx="1749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BF81C-581B-4AD5-AF06-9EDC9DCD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5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5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4260851"/>
            <a:ext cx="660654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7772400"/>
            <a:ext cx="544068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549277"/>
            <a:ext cx="174879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549277"/>
            <a:ext cx="511683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8813801"/>
            <a:ext cx="6606540" cy="272415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5813427"/>
            <a:ext cx="6606540" cy="300037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3200401"/>
            <a:ext cx="3432810" cy="9051926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3200401"/>
            <a:ext cx="3432810" cy="9051926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3070226"/>
            <a:ext cx="3434160" cy="127952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4349750"/>
            <a:ext cx="3434160" cy="7902576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3070226"/>
            <a:ext cx="3435509" cy="127952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4349750"/>
            <a:ext cx="3435509" cy="7902576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546100"/>
            <a:ext cx="2557066" cy="23241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546101"/>
            <a:ext cx="4344988" cy="11706226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870201"/>
            <a:ext cx="2557066" cy="9382126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9601200"/>
            <a:ext cx="4663440" cy="11334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1225550"/>
            <a:ext cx="4663440" cy="8229600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10734676"/>
            <a:ext cx="4663440" cy="1609724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549276"/>
            <a:ext cx="699516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3200401"/>
            <a:ext cx="699516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12712701"/>
            <a:ext cx="18135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12712701"/>
            <a:ext cx="24612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12712701"/>
            <a:ext cx="18135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7240" rtl="0" eaLnBrk="1" latinLnBrk="0" hangingPunct="1">
        <a:spcBef>
          <a:spcPct val="0"/>
        </a:spcBef>
        <a:buNone/>
        <a:defRPr sz="374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91465" indent="-291465" algn="l" defTabSz="777240" rtl="0" eaLnBrk="1" latinLnBrk="0" hangingPunct="1">
        <a:spcBef>
          <a:spcPct val="20000"/>
        </a:spcBef>
        <a:buFont typeface="Arial" pitchFamily="34" charset="0"/>
        <a:buChar char="•"/>
        <a:defRPr sz="272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508" indent="-242888" algn="l" defTabSz="777240" rtl="0" eaLnBrk="1" latinLnBrk="0" hangingPunct="1">
        <a:spcBef>
          <a:spcPct val="20000"/>
        </a:spcBef>
        <a:buFont typeface="Arial" pitchFamily="34" charset="0"/>
        <a:buChar char="–"/>
        <a:defRPr sz="238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1550" indent="-194310" algn="l" defTabSz="777240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0170" indent="-194310" algn="l" defTabSz="77724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48790" indent="-194310" algn="l" defTabSz="77724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37410" indent="-194310" algn="l" defTabSz="7772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18.xml"/><Relationship Id="rId4" Type="http://schemas.openxmlformats.org/officeDocument/2006/relationships/customXml" Target="../../customXml/item619.xml"/><Relationship Id="rId5" Type="http://schemas.openxmlformats.org/officeDocument/2006/relationships/customXml" Target="../../customXml/item620.xml"/><Relationship Id="rId6" Type="http://schemas.openxmlformats.org/officeDocument/2006/relationships/customXml" Target="../../customXml/item621.xml"/><Relationship Id="rId7" Type="http://schemas.openxmlformats.org/officeDocument/2006/relationships/slideLayout" Target="../slideLayouts/slideLayout1.xml"/><Relationship Id="rId1" Type="http://schemas.openxmlformats.org/officeDocument/2006/relationships/customXml" Target="../../customXml/item363.xml"/><Relationship Id="rId2" Type="http://schemas.openxmlformats.org/officeDocument/2006/relationships/customXml" Target="../../customXml/item5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16720" y="3124200"/>
            <a:ext cx="5886450" cy="4191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1" name="Rectangle 70"/>
          <p:cNvSpPr/>
          <p:nvPr/>
        </p:nvSpPr>
        <p:spPr>
          <a:xfrm>
            <a:off x="2386081" y="4669885"/>
            <a:ext cx="2947728" cy="23981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" name="Content"/>
          <p:cNvSpPr txBox="1"/>
          <p:nvPr>
            <p:custDataLst>
              <p:custData r:id="rId1"/>
            </p:custDataLst>
          </p:nvPr>
        </p:nvSpPr>
        <p:spPr>
          <a:xfrm>
            <a:off x="1397335" y="4710924"/>
            <a:ext cx="752450" cy="157735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Email Address:</a:t>
            </a:r>
            <a:endParaRPr lang="en-US" sz="8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3335989" y="5666889"/>
            <a:ext cx="685600" cy="2544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68580" tIns="0" rIns="68580" bIns="6858" rtlCol="0" anchor="ctr">
            <a:noAutofit/>
          </a:bodyPr>
          <a:lstStyle/>
          <a:p>
            <a:pPr algn="ctr"/>
            <a:r>
              <a:rPr lang="en-US" sz="800" dirty="0" smtClean="0">
                <a:cs typeface="Segoe UI" pitchFamily="34" charset="0"/>
              </a:rPr>
              <a:t>Start</a:t>
            </a:r>
            <a:endParaRPr lang="en-US" sz="800" dirty="0"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7784" y="1967260"/>
            <a:ext cx="5010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Bind screen with P&amp;C License Holder Broker Contact selection missing.</a:t>
            </a:r>
            <a:endParaRPr lang="en-US" sz="1200" dirty="0"/>
          </a:p>
          <a:p>
            <a:r>
              <a:rPr lang="en-US" sz="1400" b="1" dirty="0" smtClean="0"/>
              <a:t>	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07783" y="1498525"/>
            <a:ext cx="5010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Admitted business – P&amp;C License Holder Broker Contact example</a:t>
            </a:r>
            <a:endParaRPr lang="en-US" sz="1200" b="1" dirty="0"/>
          </a:p>
          <a:p>
            <a:r>
              <a:rPr lang="en-US" sz="1400" b="1" dirty="0" smtClean="0"/>
              <a:t>	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>
          <a:xfrm>
            <a:off x="2386081" y="5017070"/>
            <a:ext cx="2947728" cy="23981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4" name="Content"/>
          <p:cNvSpPr txBox="1"/>
          <p:nvPr>
            <p:custDataLst>
              <p:custData r:id="rId3"/>
            </p:custDataLst>
          </p:nvPr>
        </p:nvSpPr>
        <p:spPr>
          <a:xfrm>
            <a:off x="1397335" y="5058108"/>
            <a:ext cx="539250" cy="157735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Password</a:t>
            </a:r>
            <a:endParaRPr lang="en-US" sz="8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3264894" y="3932070"/>
            <a:ext cx="827791" cy="342401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Sign In</a:t>
            </a:r>
            <a:endParaRPr lang="en-US" sz="20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5"/>
            </p:custDataLst>
          </p:nvPr>
        </p:nvSpPr>
        <p:spPr>
          <a:xfrm>
            <a:off x="2870779" y="3303897"/>
            <a:ext cx="1616020" cy="465512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Logo Here</a:t>
            </a:r>
            <a:endParaRPr lang="en-US" sz="28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6"/>
            </p:custDataLst>
          </p:nvPr>
        </p:nvSpPr>
        <p:spPr>
          <a:xfrm>
            <a:off x="2386081" y="5364255"/>
            <a:ext cx="1957908" cy="157735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Need an account?  Click here to create one!</a:t>
            </a:r>
            <a:endParaRPr lang="en-US" sz="8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16720" y="3124200"/>
            <a:ext cx="5886450" cy="41910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807784" y="1967260"/>
            <a:ext cx="5010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Bind screen with P&amp;C License Holder Broker Contact selection missing.</a:t>
            </a:r>
            <a:endParaRPr lang="en-US" sz="1200" dirty="0"/>
          </a:p>
          <a:p>
            <a:r>
              <a:rPr lang="en-US" sz="1400" b="1" dirty="0" smtClean="0"/>
              <a:t>	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07783" y="1498525"/>
            <a:ext cx="5010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Admitted business – P&amp;C License Holder Broker Contact example</a:t>
            </a:r>
            <a:endParaRPr lang="en-US" sz="1200" b="1" dirty="0"/>
          </a:p>
          <a:p>
            <a:r>
              <a:rPr lang="en-US" sz="1400" b="1" dirty="0" smtClean="0"/>
              <a:t>	</a:t>
            </a:r>
            <a:endParaRPr lang="en-US" sz="1400" b="1" dirty="0"/>
          </a:p>
        </p:txBody>
      </p:sp>
      <p:sp>
        <p:nvSpPr>
          <p:cNvPr id="63" name="Content"/>
          <p:cNvSpPr txBox="1"/>
          <p:nvPr/>
        </p:nvSpPr>
        <p:spPr>
          <a:xfrm>
            <a:off x="2870779" y="3134310"/>
            <a:ext cx="1616020" cy="465512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Logo Here</a:t>
            </a:r>
            <a:endParaRPr lang="en-US" sz="28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34822"/>
              </p:ext>
            </p:extLst>
          </p:nvPr>
        </p:nvGraphicFramePr>
        <p:xfrm>
          <a:off x="1903481" y="3609932"/>
          <a:ext cx="3912927" cy="3429000"/>
        </p:xfrm>
        <a:graphic>
          <a:graphicData uri="http://schemas.openxmlformats.org/drawingml/2006/table">
            <a:tbl>
              <a:tblPr/>
              <a:tblGrid>
                <a:gridCol w="1304309"/>
                <a:gridCol w="1304309"/>
                <a:gridCol w="1304309"/>
              </a:tblGrid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X</a:t>
                      </a:r>
                      <a:endParaRPr lang="sk-SK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sk-S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</a:t>
                      </a:r>
                      <a:endParaRPr lang="sk-SK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ontent"/>
          <p:cNvSpPr txBox="1"/>
          <p:nvPr/>
        </p:nvSpPr>
        <p:spPr>
          <a:xfrm>
            <a:off x="948859" y="3599822"/>
            <a:ext cx="721416" cy="465512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Player X</a:t>
            </a:r>
            <a:endParaRPr lang="en-US" sz="14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Details</a:t>
            </a:r>
          </a:p>
        </p:txBody>
      </p:sp>
      <p:sp>
        <p:nvSpPr>
          <p:cNvPr id="16" name="Content"/>
          <p:cNvSpPr txBox="1"/>
          <p:nvPr/>
        </p:nvSpPr>
        <p:spPr>
          <a:xfrm>
            <a:off x="5958162" y="3609932"/>
            <a:ext cx="747064" cy="465512"/>
          </a:xfrm>
          <a:prstGeom prst="rect">
            <a:avLst/>
          </a:prstGeom>
          <a:noFill/>
        </p:spPr>
        <p:txBody>
          <a:bodyPr wrap="none" lIns="68580" tIns="13716" rIns="68580" bIns="20574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Player O</a:t>
            </a:r>
          </a:p>
          <a:p>
            <a:r>
              <a:rPr lang="en-US" sz="1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7999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3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2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D2C27F83-5A52-4A6F-9350-EC654EC48AC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F7D72C9-F765-4780-A1EE-41D61291C76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3552063-6DF9-40D4-8804-8FD93F85722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8F90962-E730-44B5-9916-B8AB47D66EE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0CDB719-545C-4F06-BB9E-7EF28CDA19C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00A183D-D259-4625-A74C-500BA32BBE8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FEB7ECB-2447-42C4-8B6C-64E2CE1FB28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9537320-F87F-4F6B-BE03-14880C6C8ED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639543E-57AD-49CB-A352-35F7315E79E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001B2B6-CEB5-46A4-B388-EF63DFA8FFE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30F7A26-CF16-4931-8B40-81FC4F89B92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460619B-FCA1-432D-80C9-718868225C4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B55382-5D21-4AA0-BFB7-3D0CAED92A6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E6D6D8F-01C0-4616-96F2-B799121ED23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497CB06-353E-46D5-A352-90F2D621431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2CEB666-D3E1-472A-BFE6-87C551055FD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F717CA4-51C3-484C-A9D0-1976944D1CF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D2C783D-6B6C-4FEA-ADBE-A235A1EC598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E174748-BEC3-4362-B3D9-FB6E4C9670B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AC11111-8F6A-4BAF-B2B4-508B916146F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F704175-621E-42DC-868C-9CE9C94B3E1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76688BB-050C-49C7-80DC-C96CA375A11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7186B7B-6312-463E-81AE-9C966F9275E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FEFD389-B98E-43F0-8368-06D7EB9F3E1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1BD2ED7-3F1B-4603-9797-EED9ABA47BC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EA643D6-FCE4-41FD-A0B9-20FC1F888F8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0C905E8-BD16-48F4-9913-63F53642175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FD95F75-5CE7-473A-9381-D371A856EED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7104CD5-5D8D-4E91-B39D-7260CCD0F95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AE0CF71-A33F-46C9-B4FB-05CCA6BBAF2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83DD759-22BB-46BB-B8FE-076EF5A7BAB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512F2C7-FD44-4B62-A316-1749B82E3D2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CB62DA4-2B4B-475A-8064-FF147C242C2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F0B2453-57FB-406A-95C5-ACF56294DBA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6B9E5EB-6958-4A3B-BF11-4CADFB95567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92626F8-616E-49C3-A257-46F43088DE3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D9E49D4-1C98-4EC2-BB3D-5D39D16DC27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0F10EC7-F6EC-468B-94D4-211A07417E6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DDB6A0F-0A3A-4AA6-8BC9-7C254A9FF97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9B3FBF0-AA00-4A95-B3AA-B43DF8BB2C4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4DAFB0B-15D9-42C8-9208-7F2134F65B6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DD52658-5D42-4072-92E1-18CFF866F95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636B0BA-5414-41E2-BBD8-F12B719A405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F3DD5DE-92AA-4B29-B4E3-6F167BEBD87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33199FF-3D10-476A-92F7-E689CCB493B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349EF3E-8821-4E31-BC39-907D2820CF9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5B87D2A-31A8-4B27-A6F6-43B54ABBA8A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B58349A-3CB9-4F1C-B677-AA726330E90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ED694FE-5A91-4236-802B-6E5E17ABF78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B6A4519-9EE7-443B-A1AE-3D9D56DF2105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EF79FCF-643C-472B-8317-D4298A22E41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E53F7EB-28C2-43F1-950E-3134F27FBBE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9B42FEF-5346-4321-8628-E5E593E016E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B786780-0B83-4E69-8E18-59897D421C1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CC59007-017D-4C9F-9165-021F7FFF4DF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C40AE1C-2BFC-474D-98C0-CE133218D7B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FCA827C-6663-4685-A0B0-992C78B5494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D6A5EEE-E673-4FC7-ACD3-4FA6F771935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562D6FA-66D6-4046-96BC-9E72A5ED89A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059065A-533B-4D9F-901E-B25466C6F90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396CAE9-EADE-43E5-8FBA-36583BB28B8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C4B4D5F-3E23-4284-8A93-8D3DAA986DE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1ECD86C-0517-4657-B828-AE555546C79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D0D010B-228E-4733-B91D-C5B185282C2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0877CFB-29BE-4F84-BE18-7D178FF2F3E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B59405D-A83B-46C3-9840-6C4407C587B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BF51FC4-C47D-4362-9DC9-D8599B74122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6A44E86-43BB-469D-BCFB-A09EF67DD38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3355E01-CBE8-4975-8028-8E0D3711222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1A42464-985D-4D32-AC5E-DBE1C6B592C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96BA510-DA85-42FE-8CCA-93C27CDD76C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7FDDED0-A691-4DCC-A1C1-8A59C45ECB2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E5607FE-56E1-43A8-86D7-749FA873871A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BE8B510-A310-46CF-80F3-A9E4E8C8A9C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E3488DF-B0D2-4DB1-B83F-A5391AD33BB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0DBFBD5-DC3D-44A8-BD95-B120DA4CAFB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BF52EDB2-D95A-4834-84C7-BCCBACBC4DC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1858742-7259-4437-B2F5-88C4725244C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E0AFD3D-1168-46AE-9A32-078F4E42285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29087E6-CD1C-46B0-80CD-D72AD115DBF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B38454A-DDBB-43AC-B8E4-06A067A1289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BE72477-583C-4D19-9397-55CC96B9FA0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7FBA37B-0B2F-4F85-9BA3-2744413F9F9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BA781FA-1A7F-46F7-A913-8C5794E33A9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83447E1-1731-4972-969A-4A9586A4D91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3CA60E7-7B3B-47AC-A06C-E66A01B90CF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5C9766B2-AEF2-41C3-A815-374FC3417D7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262EB5C-A849-4D0F-BCF8-63825B613BE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A330248-2A95-439B-A6DF-A0878D6EA9C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87EBA8C-BC5E-45EC-92F8-222E0066EEC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981F4B8-D558-45F2-A2B8-AFFAFAE1AB6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DB09121-0F8A-4DE7-B09D-568BE09B7DE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4390567-5D9D-491D-A882-4E28CBC7929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2E5AD1B-04FF-4CB3-B838-0F833BC2729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EC12E62-B768-4DE0-B7A8-D329D563942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4758478-C6C5-4155-BC84-D9A4D5992E6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541D692-A36A-47D0-A853-04842705C5E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1547ED1-A47A-4415-8D5C-B2DAAC5F156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C40C3B5-8A9A-4A8D-970B-8968039147A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8E7A0FC-8031-453D-9BC7-C3C5A85BECF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91F0ADC-EB1A-46CF-AFE4-C5C4F74850E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5BEC5FD8-A6C3-431A-9212-3DD9F9C4FDB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2EDD46A-649C-4888-A010-6E07CF62080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0F92E81-76E2-4F24-A02A-6820469F198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5032861-1301-4D7E-9682-45398D500A4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119AC85-CCBB-453F-BEA3-E7F6D4AA32A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D7C8B22-7C64-4D6A-9E07-C27A467E6AB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597C26C-BD09-4092-9090-D9F2740D0B5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38E23F2-0B43-420F-98FA-0E2792D4E38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3C3EA6A-1566-4532-90FF-F45A6DB654C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1210FF6-8885-4858-8A20-5F2AD11B2F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03D319A-C1F4-4B97-AFF0-9FA9F4BEA1F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BFEADAC-198B-4C39-BE79-8B433CB91D1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76423C7-5808-4FD3-9AE1-1BD77CA3BCAE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7DBA31D-027B-42B7-84EB-3343EAF12FA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18B53BE-8A5A-4CEC-BC97-33E82AB4083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3CA52B4-9519-464A-A00A-91C9EF8C610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0FEBBA2-56BC-4A02-88E7-546B314CEC4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4FD1A3B-F9BF-4F68-8A7F-8AE9EF4A486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6F81473-DDCB-46CA-BBD2-853599F11C9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E5DFC32-7CD0-412F-AD89-DD003847AC10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AE1A211-E15D-4ED0-8A7F-42B50533EB0C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97A229A-976B-4182-86AA-E10F84C90AD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E04CA72-D6BF-40D4-B00E-1F0D400E886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D970425-0C28-416C-BADE-16124D6AD7A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DFA3155-CDE0-4E18-B892-F5E79B81E41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E42F074-B405-4DFB-9D87-798A7698883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E66DF53-63CE-47A7-9E5E-E270C4B3931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6335886-CFF8-46F1-B8E4-93422A12052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4BB11876-7829-41E2-8620-5C47AA7AB4F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890A776-4680-42C0-8C8C-48D7ACA9AE2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6AE1F75-1C0D-4D16-A4C1-E709CDE8C4C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0867D80E-D6E2-44DC-80AD-18F8BA130D7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45A05CC-087A-4CB6-90FD-EC97BF72D4A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CCDF473-A341-4DEA-AFC6-99E78F7FCB63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D8D6A5E-D05E-4472-BE55-06DE15F173E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0282D79-0D31-4D4A-B0A8-9B39106F38C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30A2317-C12C-4928-8C0E-E9F12D4692B8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5DC9240-9CA7-4840-9A10-114EA424C2C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7848CB4-0176-4642-99E6-0BE75B9E366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2D2C4D3-1F35-458B-8C9A-2C197861227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F269E35-ABFB-4B58-BE59-684C6EB3351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2DE6AB3-1FD3-424C-B26F-7ED1DF84244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2A09317-14E9-4C00-BE90-B680CB9450EB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A458FB0-4976-48FD-96A9-07EE45F4203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C1A9C16-44D1-44D5-8932-E885CA4CDAE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3689BCF-F4AE-4AF1-9E28-061F995A8F7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BE58C4D-BAD4-4DC1-800A-231044BB256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253677D-C8EA-44F6-A994-136A1C199E4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3709EDF0-1E40-495F-A5A7-A6FC8748E63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3DBBFB5-9D47-4E9C-9978-5C0D9C40321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1876E29A-BAE0-4442-BFFF-12AE7874CCE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B4276FE-541A-4E50-8358-A89DF8FF612C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1958415-849A-4423-937B-321CE3BD456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3BE0B926-6F77-4BA1-84DF-B18C9DF4E4B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CD037A80-66A6-494E-9C83-5245C06212F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CAFEAD3-6ECE-4458-A014-5780748AD5B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E901F6F-E99D-4069-860A-2CA03962033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5C2CD3A-275A-48B4-8C4B-B748A28DCBC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9F476B6-D7E3-4D87-8D8A-E1CFA2ECC1A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E285D36-6608-4D37-A1C1-F7928F3B0AD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5EA1578-0E24-419B-8056-DCD310D4F32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54B1585-48D8-421E-8CE3-CECE8BCF185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8F2ACD0-54CD-4359-A712-77E026EEE77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838DB91-5E01-4B77-B38E-2B049E7B877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2BB99F0-0B89-488B-93D3-3158E1004D2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CE2A011-933F-4F51-B9E4-AB7EA8BF020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80C9687-0519-4623-B1C5-053133D09239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E48E5C5-85E9-4166-928E-E4F693B8679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F274832-78DF-4AD8-BEAE-15D601469238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71CEF24-C429-454D-8731-5E867CA59F1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82DCA03-D2A4-4AA3-8EF6-0AC46250DFD3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78E8C18-F158-4523-854C-E74A1D06866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45EED1B-B81D-451E-AFC1-296E2127571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D3F6E8E-ABB8-4104-B22D-2FD081C0321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2FCBCDF-F3AB-4FEA-9701-7DB4FF5E9AF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2220A9E-6D94-4BEE-A66A-7D1073B5F1F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3C66F6C-18EF-4984-AB6B-E055EBC50A6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FF19EAF-2C77-410B-81F2-EE0B5000836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A72E659-6719-4B90-ABDB-1BA398AFDAB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4F001B7-0F7E-470C-8747-C419E013CDE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7E19A67-DEDB-46C6-8DC2-4578D8102F1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841ECE7-F0F9-4EE3-9500-2F9E2BE9309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011D7A9-8A09-4B7F-891C-F701A20C362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5A6486D-C34F-4DF4-A0B8-7E484AF7A00A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2B94C7A-50F6-4F4C-92BE-B4928703EF02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94B3764C-71EA-48A9-9716-8C5258EF526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F853B76-7524-4350-B507-780AFF98B67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77E9EFC-1909-401D-B26D-9A3BD863755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398BD7F-96FA-4CC5-A01A-2B1E2F1D133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1FC92F5-2F5D-4FD8-99C7-E9BCCAC0306D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C00EB62-A857-4D83-8104-AF812CBA1F5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31C9518-3FAB-48DB-AFEC-F997085C4D7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026BBEE-0EA1-43CD-8332-A621EF4DA1C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F3A3F1B-BDE9-4E59-A89B-8435E678249B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D57DB57-8775-4829-9AB6-FAF4FB97900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E6A0A72E-44E4-40F6-80B3-24EADBBF8D0D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48A8EFA-6993-4242-99A7-8C0B08AC4D9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A2B51D1-9AF4-40A1-A35A-39FB1BA3E158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044375BD-78D8-4E2D-8AF3-8E4B9E27866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402237E-DFF4-4E0B-907B-352060C06A8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3F51730B-E5E8-452A-B47A-E71398F6BF1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A2ABC59-7127-48FF-B76A-BE850A2FF98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C39208B-E775-4F39-B80E-302B19EABD2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4133E88-2D3A-4926-AC8C-8DE67FB2190E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40C9A8B-C2D5-4482-8550-666C4E1B06D5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90F62BE-D250-403E-B0CD-CD8973AFE2F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97298B8-6893-4C6F-B457-2E7D618CB4D9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1C7F3E6C-BD2C-4F12-8C89-FD58129FE161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CD86E2E-B2F7-4663-9973-9EF91211918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7409295-05F9-412F-94A5-FEAD02F739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F507124-1056-4956-A3BB-8D43C9127BD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EF6605B-B394-407F-9FB5-405D7F90947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93F07C75-04BB-4611-AF0D-B7C39492C623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81D6D52-D10A-40E0-9856-AFF8577250E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912CFE0A-B59E-4F65-991B-8DE669E8DF1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0013B7A-69FC-462E-A9E4-B53D0790C6B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26CEB5F-90E5-4A6D-80C5-94AB0311C6C3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F77754C9-48E0-43EC-ACF7-C2986C1E4A10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7D8D51C-7291-4799-A010-E59AB56B2CF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230213F-36C7-4D83-89AE-B7A90C7E9EAB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26A81E25-BFE1-43D8-9D23-3DD9E73679B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1A9B357-71A5-437B-AD39-A83DB23F2BC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F83489A-7EBE-4D5E-95D5-3DED7C040C6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F6DA2CF-785B-40FD-90AF-CC4AEECA4F0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131BC15-A61B-4747-9D81-1F59F3CB616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830A0AA-DBDD-4989-93EB-8A0707670C0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D12B014-6FC9-4CF3-9763-9ED198A447B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6CBCF8E-C082-49B0-9876-48DB3906FA8F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FFDAC7F-90B2-450C-920C-261ADF1B4E75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FA2E664-E814-4EB2-B48F-E067ED8E731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1C3BA435-1EBE-418D-AED6-8FADE818E19A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61B2FA9-B1A5-42EC-A0C7-4C438FB147F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891CAB4-17A4-45B7-8EDE-74845A8B1FB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42F63E9-54D4-4209-8983-00A7F46D3512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8BDD2C1-6F46-4992-9347-DE644331C73A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D35EC88C-20D7-41ED-869C-BFE1E5A9DF45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4F98AB30-A987-4E6F-B69D-3466B1CA36C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D55FD1E-9902-4EA9-90B2-7ED8B63382E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4E4FF1F-D876-40E1-A090-F1B5E516737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66B0FAD-EC29-4C98-B355-B3203BE41A10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769BD20-DB29-425D-B0DB-FE3B566FE9A3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22B8F80-8D19-4215-A768-6A2FA0ED53B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24741E7B-D5BB-447B-BCAE-D9A0DDED71D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9BA50B1-2314-4525-9AF0-4BE22758B05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0AAAD3A-507C-4D7F-BDEE-C4427C1F0FA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E716968-7E8C-437F-A946-DE137C29D85B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588FFDD-9A08-4DB0-8208-6C8C0D0AA38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5B2F2B1E-022B-4E3C-AAA8-3FCC8A8ABA0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90FBC33C-655B-4AFB-9B58-14DC79D78657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2C8D8D4-59EA-41DC-8449-667BCCB61F1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0C8D258-9741-4A33-BB12-4B2B9F23700E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FBF252E-10FE-465F-8D2A-AFE440D71D0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2672D41-8492-4823-88E3-2652C8DDBBA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6078E04-906C-4199-926B-A79855AE6A54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9907EEC4-F809-4961-A4AA-9A9D936D523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C65F5E0-3524-4CCD-99DD-E50F9FBB1F66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A22BEAF-CC87-4E27-9ED3-789B4F447AD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80FF9A57-0F74-4E22-A561-6C28DFB323F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3992408-3C04-4DEE-803C-E5418F28E7A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38F8EC75-520A-4BEF-A08A-F3FEA3757F06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02F50DE5-372D-4FD2-8D0D-BCDE5F13B0D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CC353A89-491B-48CB-9BEC-881C8BD3137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03CB373-0C72-4AA9-9E1A-DBA5BF472E9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938287E0-A610-488F-AA81-7806EC6AEC9F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F40AF8B-1AA7-4860-B20A-8E2FA9A3C43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86AE0B06-0214-479E-AD92-F235A6BBF9B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247315F-BE08-4F38-8A50-B9CABD14670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9D77AB9-6954-41E2-BA0A-DB8022EF0CE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758521A-007C-4245-81EA-F106A9D27E58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5A8918F-5836-4335-A3DA-2F4E1E3D12ED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B060F7A1-8158-4855-AA72-5E67778A53C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F7F4C871-7619-4DB1-ABFF-9EA12357E015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8E8487F-5375-4161-86EE-74CA1B7FBDB0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968AA38-D3B0-4B2C-850A-DB8AEFB43AE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6B20553-0FA8-40B1-87A9-BCA59AC958A5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2737EFD-510C-4DF1-AA6D-BEAD0B1FCC9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B61AFD6C-6DD8-414B-A098-E12FD630170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5AB44E2-E65D-47EF-9490-147B8EBB4F0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1673729-D29F-4A4F-AA4E-254031AF351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6F08FA4C-05C7-41E0-8766-69CE787C7FA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1C0DEF4D-4CB0-448D-8F18-3EAED0FBAE2A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FA6D565-F8D8-45A5-B5F1-51CD9AF0B7A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0C4F94C8-F84C-4E9F-AE8F-718CC1CBA688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33639AF8-9F61-4F73-8C1A-BAD0467773C7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632A1CA-89D3-4782-9A43-76EC03EAD086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58DAD2A-058E-432F-8893-E6FADB73FB4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FAADE70-F8E1-42D5-B86C-8DF68A45EBE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372B0AB-28D6-4F6F-B1EF-B65BB827028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D37224B-EF2D-4F2A-A16E-6544109F9DF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27DBF99-F630-46C8-A70B-A78CAB565065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8D6F8A2-285F-4B7B-B40F-2009EABC3F1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D06E242A-EF2C-4EB1-BC94-5DE5F23FEC6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3BC58A2-51BD-467F-9C26-AA71E6C7EF8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C4A4775D-0940-481E-8AA6-CAEF7C3D8906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9517CEF-F3B2-4464-8ECA-A70F3AB86A4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30D63808-A55E-43E6-B2AA-2899BA5A9F61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806E797D-F940-43C8-9C23-3B1066BD2371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BC72E79F-C57C-468D-94DD-80728449A80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8896BA10-0692-4924-8112-293E26B404C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DE8A3DE-5A4F-4865-BCFC-CF70E6E00A8C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1A8C1713-006D-4ECF-ABB8-4F09739F3218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2B8AA27F-05D7-40D3-8970-A8C40792F371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8172CBF4-ABE6-4E6F-9C16-2D91951AE6D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824CCAF-0F76-4DD2-AA87-061C6E1DBBBB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BD73D2F6-1C90-424C-A0A5-199A7B815B03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78F97AF5-A9FE-45E5-90EB-D08830DC7076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98005E50-47B1-4141-A22E-EA6B05178D16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F704E9CA-8D5D-417B-95EE-8B90132237A8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ADA09A7F-BC64-4957-A142-F034F01B6EA4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C5A71A14-38AB-4CB8-9D57-2D5B32256C8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5B5E1D8-CE9A-41DF-A53F-412E0215CE15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8EA34718-FF99-420E-B261-5B3D7BF4B2CA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5C120094-4DAF-4E3D-BF65-2A1F4D7FA3DB}">
  <ds:schemaRefs>
    <ds:schemaRef ds:uri="http://schemas.microsoft.com/sharepoint/v3/contenttype/forms"/>
  </ds:schemaRefs>
</ds:datastoreItem>
</file>

<file path=customXml/itemProps382.xml><?xml version="1.0" encoding="utf-8"?>
<ds:datastoreItem xmlns:ds="http://schemas.openxmlformats.org/officeDocument/2006/customXml" ds:itemID="{E4EC567D-0FC4-4524-BE97-A5BD3199410B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1C933593-8EE3-4316-AD58-DCA8D5FEBA1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221A6B02-5ACB-406C-9808-9483EF833B3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9CD1657A-361C-4C38-ADA6-EE5285FDD8BA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C0C048EC-C363-47E7-9611-1FDA3B3768D2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4DF8B6C4-049A-4854-83E1-A1EFF99973D7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15863EA4-382A-49AE-A7CF-ED642EF22626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AA63441-2786-4A39-9933-0C15022DD0C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CADAE26-220C-4BBB-9E03-9EFC57462DFB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2D3C6155-2E6E-440A-B1DE-3B54BDD4AD53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EB45AEE-659E-444A-A3DA-49D5887EB664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E4198BD7-05E8-4AF7-8A02-00A26724C39E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DCACC60F-30B2-4C23-9293-FBAEB2BE07B7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CD1ADEF-35BC-459D-95CD-CEDA591E922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5A7A784-DEEB-4CBA-BC76-B204BADF3943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7396F116-EA77-4C5D-A70E-1A2E871FB7D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390F6BB0-0954-4D07-9BF9-32869BF1A18A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2F2DF042-E0B6-4462-9AA2-7BDF3C29B839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DD8435A9-B8BF-4490-B7E9-D1BD6328FC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026822B-DC03-45DD-8430-D4B6BC08BC6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A55A876-6AC7-4B3F-9DC1-78BFAA22B375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DCC9255-5376-4C57-96FB-85654FA96E7A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5E069813-1D1A-4432-9A7E-05FC85FD0C7E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0757BA25-B0A8-4022-A74F-1FAD8FB29E6E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2485F167-FAC6-4854-8FAC-C4CAE039D7A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BC40D1C-A6AF-4011-AF44-826FA65BD66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3E52C7F4-4D0F-405E-839A-6C28DC9B21E5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626F0EBF-19A6-4379-813D-03F87C81AAD1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EEF8F77-B28E-4B73-A28C-371224BA10B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CDC7FDC-6B8B-423A-8EC8-0700FB7B5ABB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C4A74358-0E01-45A8-8E35-5CB250C2C6A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EB54C02-7DAA-4F6E-833E-2C93417A8FFE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B74536E4-E5B0-443E-80AD-8AB19E9FB69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4C270413-5060-4D71-835F-BA63B069A8F9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F4CA783B-76A7-4CA2-957D-B773C6EEC846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EF82A779-6F7A-44C0-B801-4A687BF64B13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FD4270D9-A609-4B71-8225-12003EBD62E4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6181BC8D-58D7-436F-A791-13299F13966B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61740E6-3845-41D5-A917-03027CA5E5F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761804CD-9E1F-4CB9-B9A5-1267429B0091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E94EF947-CF50-466D-A22D-4582B056C2E0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D1CEC11D-DD7C-48C4-B6D1-F2EA42895E9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D06D745-E2DB-4F4B-AC25-4F8BF64ECB26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50457935-3DD9-4D4A-9060-3A8BE23D7F54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E82CFAD2-12C2-48AC-BE0E-AA2548D8DE2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F049C9C2-8E06-429F-BD7B-9AFCCA580A2B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81F09F3-A572-469A-B4C6-9A403102E1B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6E71ECD-8C3F-4623-8BC7-075AA8F8D2C3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4B78550A-FB68-4302-9346-3728842E4075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9467BC48-38AF-4FE4-A032-A23EEE287071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A88C4FAA-98E9-41AF-A06E-820273C4942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3B761B44-2424-4189-B731-C3705A55F55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BBCD9682-89BD-4421-A753-460EF752A53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3FCABA3-CD3A-431D-B730-BD8A4FC630C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891A5989-AEFD-4BE3-8D24-45B11BF9D6C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3465E72-680B-416C-8429-E8CC473D94F3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5A69D762-A681-4D64-BADC-E5E037AE1728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C136031-4517-49CC-A6F2-EAAE5D4740B4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A16BE585-4C51-454A-B5B1-EA2BEFB18C10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6CD89C7-7CD9-4088-97E6-B8ADE0ACFE0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EFBFA0B6-A56C-491B-A931-85A6499303F8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4701137C-360D-47A0-86D7-2C74B4B8FBDB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30DD8F46-3F6A-4622-BC23-D836EB52C3D3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3C16E6AF-AE03-4045-A619-9AFAB733B02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C5A49F5-0465-444F-9D9E-69D7F1B0E2B3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AE5592A1-425C-4DBA-9A15-44023C9FEC6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9750289D-C196-4E84-AE80-D41560ADE8B1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47C6A12-69B0-44FA-8D6B-8DE65D631AA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72379C18-FAC2-43F8-9696-4D3FD3AE6350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5946D57E-FA4E-4FD1-87DC-043C5F884B60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458D8E91-BE6E-4064-9661-4FCFCF16CE9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626EDEA7-822E-4A80-87CA-32EE37B7C9CA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5A08F165-0EE6-45BB-A70E-2958DF14DAD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D8A908FC-B196-478B-BD6B-27D128DA2AD1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082F6012-79DB-4DBC-BEE7-7FF540369D1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C3EAF42-A237-41F7-B402-ADD86DA94210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42115EE9-9C38-431F-989F-DC159A8BCAF3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907FC4E3-242B-4D46-BEE9-31DB12675D12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C44FE7B9-E0DB-471D-A9C3-BB5DAE56FBCA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0C330B6B-5EA1-4982-A535-A654287C748E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CDAC4F37-1756-417E-835F-15D4867B70E7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C4D1D435-24E7-4B09-BD25-0F3A88BA63FE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5B4DCE61-44A6-41E0-BDD3-BB380F4F0F9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8375FD21-F581-4643-B86D-FAB5C01137F9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364A67BC-97C1-41F2-BE17-2E086CAEFB69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29F83FEC-2835-4CDA-9D99-B1E563A3145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D4D9B2E-DB3E-4A7A-9D46-F95F80619E9D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7423BFAD-CCFC-4642-ADE0-FAAB743A3B86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C8F02E6B-D28C-4681-A171-069E7BA65A0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3B1ECC98-4254-406D-B6E1-9DF72ECE2E73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6A7F6451-D396-42D2-9023-66F42A927D83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5C6DDF3-C9C9-46DF-97DC-CA99E41FBC04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6FE167A9-C78C-4DF4-B844-FCA76EA16187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3C9E4E64-C715-4350-A065-92666741AC9E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C1EC8E45-28C5-4C80-B580-6D8C414C0DDD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0254B15E-41B1-49CC-833E-5096EB0071AC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C866B91-916A-47EF-9CC2-7800BB808B3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EC5C090-80AD-497B-8E7F-25DEA7F54E1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E0C8AD86-01C5-464E-9567-17BF5A3777D9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032AFF77-45CB-4E39-996C-FC86C35ED8A6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0793ADE2-5EC4-48D0-8AA1-E15267948521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F3944A22-585C-47BE-B7FA-1DD1C68A2536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B58A6B18-2CD0-48F5-9804-22059BD86F8A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AE178D12-5EB2-4195-8D56-50958A90DD9B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A961D11-4485-416A-9287-1298C33BFE6B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D2854468-A73E-498D-9E5C-6C169DC66589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B4CAAF83-0C81-49A0-BCF8-6B3EE388784E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5B7D1291-6BBB-47A6-AE9E-FEAA1DEEDFF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49800BB-AED7-48F4-8F15-E4305B893DC6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E52EA3AD-6C48-48AB-8ACE-1AC664B561DD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CF2C1FEB-AD7A-43A2-AE74-3FE9ADC80097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D9ECA0AF-D134-4E03-9E55-C167EC9C2B8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3D6663F4-B0E6-4474-878C-307ADB09C258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D31695F9-99A4-47C1-8232-C38BDE0E62F5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071C19DE-8F13-4C7F-A93F-9144854B3D96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5DC246DF-6A8B-49AD-9728-17F37CA8C524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06DB6EC8-DB00-4AA9-A3B4-CF91118B3469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01F87A43-DF60-423E-8A4A-AA5B547E490A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FC3F4616-A0E3-416B-86B2-06A0A6C5CE0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E489193-72F6-4D4D-98A4-2F6FADAD8A0E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BD7D9170-515E-4749-B0C0-4CC159E5AE8E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ECEFF873-CE88-4AC0-AEE0-706759589750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3E1F2B69-4041-493C-B7AE-CFE0FA2DB11A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7A6E10D4-5E46-40F9-906F-B803DC387E6C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B0A5465-8E09-4B23-BA14-873AB281BA0F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366363C6-8C3A-42AE-95E5-649567E214DC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05B2FD66-BF1E-43B1-8F02-9B4DED850070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D3E9FB9E-1D12-4287-911C-04D458A7AAB3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F5A90F3D-783B-4BB3-86CA-0716E1171F5B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F5366A48-745D-41D3-823B-88F9E95C3D7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4D5E818-5D72-4818-99EA-EAB66B4DBF0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4C464FB-4EF4-4350-91C2-8C8DA245E66C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1F5F8536-7880-4CDD-A87F-5E4BACB209B1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D5FB09C0-41C8-4A7D-8B85-F39CBBAF8485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5AA0DB9D-EAB0-49F7-B6F8-A3EE67268464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3EDF31CE-223F-4658-8AED-E01FE7794DBE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281CDB21-4E31-4319-BCEB-2FBA45C51810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7B109E6B-DE5D-4861-A8A8-D242912DB7F2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377F5BB6-C883-4478-9E07-2ACEDF7A4255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0D9FAE69-84B0-4D4F-A8CE-DA79FD7E5676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C8E76F5C-A85D-4D81-986C-6E5EE8B03CC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509AA3C-6183-4B5E-BB97-4694E3A60CE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DD4B757-D28A-43AA-94EF-38E016BBF10B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485507FE-98B7-44E5-AAA4-AE39255C084E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57A6026-DF7D-4FE5-AB2E-8C74ABC11821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2731CBDA-2AC8-48CC-822E-2C68BC0E51CB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ECC6E034-7B36-4733-BD7E-610BE4EF47E3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96820B0D-EE96-478A-856F-2B55F3EBCA46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B8BEA429-FA3D-41C9-9C72-7B839D2A5AE4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0479BA5E-7BF4-4F0B-8560-F0C40A49B80C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42C8516F-B446-4A88-9822-C65F7927F045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676763B9-1064-4052-9AEF-9ED3B855D280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8C561F0A-4192-4758-AD61-85C746BEB62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61177D3-2085-4FE9-9620-70B14495A2C3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26CC9828-70BA-4570-993B-2263E7CE302E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8F723CEC-BEC3-4070-AB85-485D2159498B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0F08DC5-D55B-4513-8B03-417BE5C08078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88740C9-B2E0-4361-9170-7EFFE29753C9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97AAFC2C-36CD-45DB-AEDB-C10443C5790B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FFAF2FE5-CB5E-473C-899C-5180AE9FA322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B5CEBA30-B83D-4A0D-8008-59CEAA36CF05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85C65191-7638-405A-BDE5-35432DF87BD9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422A3A44-24D0-4088-885A-D3691F22D754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1D105713-B111-4FE4-9643-9C569847906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9B554F0-6EAE-4BD9-B80A-D2BC1F2006D0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8E443F6E-963C-45DA-A483-79DB073CB243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2116B16E-2610-4127-BC9C-25D2B4262F24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01ABE5C-18EB-4E38-B66D-6AB976507804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D28992D1-09EE-4794-921E-AF9B4560F239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8A4AE04F-9002-44C9-972D-B04007A122C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50A711A3-CDD4-461D-AA0A-32D13B0D71E5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EBCC71AD-03AB-451C-A793-BC4C120D4E82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92D10FAD-7849-46A3-9FDC-BBBAF46C1779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D8D42B94-93E9-447B-A7DE-60CD1B58412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FD7ADDF9-2621-4913-B642-19FC0CC7C5A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7FD7030-E643-4B60-96B2-304B116C2817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BFED143A-0FEC-4DE9-8882-521AE28F9D60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B742D1A6-DF97-4C96-BBE7-E3353CD17C8F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0D43588D-AD29-41BF-85F2-60AAA1D4E2A0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7BD0F593-1D5B-4279-8096-C360DB7E09FB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CC0CA6B2-9E2E-49A2-A58F-B1AC8095C3A5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B4E6874B-3580-49F7-8573-C6C844319751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A5C0AF28-3C74-4B19-B11B-C9B8B4C4B482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B86CB39C-8D20-4208-B6FC-91A2B9019DC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2E36A1DB-92A0-447F-BE6F-EBC510654199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0F57B3BE-04C1-48AB-94F1-0C55D040027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7201A4C-395B-4E42-81CC-65B14DA0ADB2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F60373A-AC7E-4F86-962D-9B28D61A5BAB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D5214BD6-46A8-4889-92DA-93D58AB1C86A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17A67BFF-AFF2-4643-A334-C95CBDA73119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78A435D7-60CD-4E0E-9F2E-2070E2EC4EE8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0F2F4D5-B1AF-4349-B189-684F5AA34D28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542F9960-C04C-4409-9705-E6BB456D1E13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1802DA7E-8FC8-4D24-8E44-A456E7EA5B35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7F3A1D43-BCFC-443C-A8A4-CFC77772B664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B7E59ADD-2661-4D92-B5E4-C3AB04FB0EAD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2717CBF0-3740-4262-A016-6FCD2DAFD73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0E12B9A-2B7A-47DC-A5F8-755A3C3E83D9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82F96889-E05D-4841-84A2-099497CF87B1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4131D4C2-6D01-4B29-92CE-7C8E7FC3E088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74A43693-4A4E-4C25-A0E1-A862241EA110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74BD234C-24FD-4B98-BCEE-644DB946B44A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DB26B296-0FC4-40E0-AAA4-BF6741E673FC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EF1A2BEC-B7AE-4DFC-B1AB-F6441743EC7D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E716DAFC-0707-449F-9271-29F0C7BFE37E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04FC2334-8746-4262-B52B-9A5B516DB944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F42CD19A-4815-4D08-B826-1858BCED96D2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22495E61-0494-4A4E-AB5C-FEA94D6944D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4215E5E-CA24-4F9E-9A00-555F5637BB9F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4303FCB2-47B9-4462-87E6-A953D49D85C6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8BD1B7EA-DB7A-4B3E-AD0C-887BFEEECE88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4DF22089-2C11-4475-A262-D39255387132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7AF7A517-0464-4531-80BF-F4CCFB352B3B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21A2C28C-0C2F-4B01-9219-1B0185240933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9F0F743B-E2CB-4731-8233-E3E0F705D266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FF88756A-C000-4312-A261-399CEF8E0A47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2032858E-9645-48A8-80D7-837333A77947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2FD4F7D8-5800-431E-BD90-F885AE747D94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75FD9D58-4188-402D-81BA-2899A910000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B3829D1-145A-4769-BB35-31286124EC9B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60C90F62-920F-4229-AE90-24451684D3C9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7EDCD276-F1F4-48DA-B312-6B66CCB1A301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962F0F75-C964-4DC7-BAE1-3715CAED111A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D6339AF5-40B3-4075-BAD4-EC4648ADB5E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003E37B0-F95C-4E80-99CD-7CD877D81659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D1BBB297-C3D1-44F1-A309-0D80DE3BC5CC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C9CE47F6-FDBA-405F-B2B5-E5C30A124420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736C6E9-59A2-4ED7-845D-E171FF47B7BE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D4EF57E7-AD64-4E38-B4FD-6304A299EFDC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E7370D5B-0E1D-410F-A3B1-C2193D967C2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31CDC48-713E-405F-AB43-FCE245C262F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48396961-2173-4595-A30E-CE17D6BC5DB7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25B12ECC-F56C-4FB0-B05B-4D47BA1B9B79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603A18F-C6F0-4F6E-B5BF-615071B7E932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6FD0817D-F9EB-4E58-A52D-F8539DDD19FF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8A02712C-5488-415E-806B-6F4C4E9F33B6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5D176D02-C26E-42F5-A0EF-3DA30F4E652A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C8A8D947-D2F8-4F7D-9181-E9ED9A3005DF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ADC1FC04-2E04-4E86-8EFD-6F8436F6DB2C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5B593A51-52D6-4C7C-A9ED-ACC84AC2303D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BD65FA1E-A555-4D8A-98D1-65D5D22F0C4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AD41376-8469-4CAE-9057-EF962ED54D8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1234676-2BC8-4150-B9B1-67A0D934AC46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0ADF597D-39CE-494E-B39D-17BC11E1DEE3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F33B5FAB-ADD2-4D77-9480-971CC9FAC13E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87E434D1-769F-44BC-9792-A0A27EC18A54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6D7519E4-711B-4922-88A9-4F8567BED325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AF87BA62-7ED5-4A8C-A0C1-0170EAA9D451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816CC6FF-186B-4C0C-8953-96DD7057B180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68BDE94C-02FF-4990-A43B-5228526E5532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2EEFFDA7-DA1C-48B6-BC27-0E3CC64BF00E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05CED6F6-1A15-40D4-AFD3-B0166CBB3917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86AF18E7-5D85-4805-9B24-F36B351F4CF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54B8EDC-886F-4E99-B324-2496D0CF7576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87B8E843-21AD-464F-A519-65135F03D4B3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62EC973D-90BD-49E5-BFF5-44EBD3BC703E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D3267AAE-036E-4DB4-8D50-C3F32A85B161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0B1A9ECA-C921-424A-A6B4-C5C49EBF4D05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D2A1ED5D-9EB2-494F-A7B6-E98248F9340B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15A24BBD-DC32-451A-93A8-33FCA7DF6512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0011A4EE-A460-4AA8-8057-D9CD1F00EF06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22676A08-498F-4D35-A2BC-9C90FA5DFD81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A74EDE9C-9DA9-3842-AAD7-43C3D6C94F1A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1E69E214-FD09-974E-88DF-A9DAF298053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9044A7E-CA04-4A35-BB2D-440354D8D59A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65F89919-5A74-7146-9B3D-DAE2DB78F48C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D761F0C6-E8D9-7248-8405-B798A29883B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6D0F737-7D57-44E0-A791-4443792DD5A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F0A672B-5973-4734-BA24-9B31C8E08D8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AAC56B8-DC47-419C-833A-764B2B00C1E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D76AAE9-B682-4347-AE37-F539DBFF096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18646E4-EA08-4A15-B25A-A4E54699327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89A1ECB-0CBF-4138-9429-E24CB4C48D0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BF7EA35-7E1B-4F90-83E8-8F3921ADD48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2910270-9A5B-4548-9028-87B5B484AA5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66C562E-B6C5-46F7-814C-D7086705182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161E6C6-8D5A-436A-9CDD-704E714E492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5CCC3A2-084C-4508-B289-FDF13B8A364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3930C17-604B-4426-8BF3-4E1B1473FDF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3D28C85-C1B7-4F6E-9C89-8057B62AA27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3B5F5C5-0BA3-4873-8BAF-324C220B058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EAA8E6F-968A-4708-AEBA-B65BD8A283B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2FA23F2-73CB-424C-887B-5E4F885F265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35562A5-A062-4FDE-A249-7F9DEA94FA1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42563E1-5146-4A0C-AF78-9F8BDD4D450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E4C6DBD-C1C5-4BB3-B17B-E99D1EA6350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FC44421-302E-48A5-B156-C8A598F959E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BB939FB-B0DC-4E08-B67B-4C42D340111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26B07DB-EBEA-4896-87CF-A17363951EC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574F344-9431-48C7-9AEA-ED913BAAA2C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D951E78-7E9A-40C5-A31E-DF52CCEC251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3675E56-3F14-4B15-ACAA-1BBAC725FCC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C0AFB9C-D4D2-4FF9-9818-45983B3BFB6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CDF9F7C-D7F5-47E9-9663-F9C66994C17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BB4CBB3-E3CF-4531-A999-A94CF4F3526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F1BF484-0137-44F1-842A-41DF7C52AE9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5C6738D-7BD6-4D51-9E5A-503E82D00A0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A2194EB-14C2-4C82-A374-006E39FD635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02980BA-8187-49AE-8BCB-289A1AC6140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BCBFB10-5836-42F0-A378-A85CFA142D1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CF3A602-0C35-40F6-A01F-5A44B3F08D4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43BB31F-EA22-4389-B7AD-C79E7455F91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16C6920-10E3-48F8-8F7A-0298B01A85B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171F668-68AD-4FA7-B473-69DD3E9240F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12B9032-86AA-47FF-B73B-12733041E52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7686A38-2EDD-4DFC-BCF4-E2A2B574FFA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E1371DA-5A59-4C55-B282-E972DA3C93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4811</TotalTime>
  <Words>67</Words>
  <Application>Microsoft Macintosh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Segoe UI</vt:lpstr>
      <vt:lpstr>Arial</vt:lpstr>
      <vt:lpstr>Office Theme</vt:lpstr>
      <vt:lpstr>PowerPoint Presentation</vt:lpstr>
      <vt:lpstr>PowerPoint Presentation</vt:lpstr>
    </vt:vector>
  </TitlesOfParts>
  <Company>Liberty Mutual Insurance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Liberty Mutual</dc:creator>
  <cp:lastModifiedBy>Microsoft Office User</cp:lastModifiedBy>
  <cp:revision>85</cp:revision>
  <dcterms:created xsi:type="dcterms:W3CDTF">2016-10-17T19:44:49Z</dcterms:created>
  <dcterms:modified xsi:type="dcterms:W3CDTF">2017-04-04T04:53:33Z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