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59" r:id="rId4"/>
    <p:sldId id="277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75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80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03376-44B3-4DF7-A157-2B15F3C6A806}" type="datetimeFigureOut">
              <a:rPr lang="fil-PH" smtClean="0"/>
              <a:t>7/7/2010</a:t>
            </a:fld>
            <a:endParaRPr lang="fil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l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1E1FE-8256-4EA9-A806-EF824F5E431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1806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1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66221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l-PH" dirty="0" smtClean="0"/>
              <a:t>Automatic Extraction of Conceptual Relations from Children’s Stories</a:t>
            </a:r>
            <a:endParaRPr lang="fil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l-PH" dirty="0" smtClean="0"/>
              <a:t>Proponent: Briane Paul V. Samson</a:t>
            </a:r>
            <a:br>
              <a:rPr lang="fil-PH" dirty="0" smtClean="0"/>
            </a:br>
            <a:r>
              <a:rPr lang="fil-PH" dirty="0" smtClean="0"/>
              <a:t>Adviser: Ethel 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Scope and Limitations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il-PH" dirty="0" smtClean="0"/>
              <a:t>At least 30 children’s stories to be collected as input corpus</a:t>
            </a:r>
          </a:p>
          <a:p>
            <a:r>
              <a:rPr lang="fil-PH" dirty="0" smtClean="0"/>
              <a:t>Extraction patterns/templates to be derived manually</a:t>
            </a:r>
          </a:p>
          <a:p>
            <a:r>
              <a:rPr lang="fil-PH" dirty="0" smtClean="0"/>
              <a:t>Relations can be expressed in a number of ways</a:t>
            </a:r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u="sng" dirty="0" smtClean="0">
                <a:solidFill>
                  <a:srgbClr val="002060"/>
                </a:solidFill>
              </a:rPr>
              <a:t>dog</a:t>
            </a:r>
            <a:r>
              <a:rPr lang="en-US" dirty="0" smtClean="0">
                <a:solidFill>
                  <a:srgbClr val="002060"/>
                </a:solidFill>
              </a:rPr>
              <a:t> is a </a:t>
            </a:r>
            <a:r>
              <a:rPr lang="en-US" u="sng" dirty="0" smtClean="0">
                <a:solidFill>
                  <a:srgbClr val="002060"/>
                </a:solidFill>
              </a:rPr>
              <a:t>canine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	The </a:t>
            </a:r>
            <a:r>
              <a:rPr lang="en-US" u="sng" dirty="0" smtClean="0">
                <a:solidFill>
                  <a:srgbClr val="002060"/>
                </a:solidFill>
              </a:rPr>
              <a:t>dog</a:t>
            </a:r>
            <a:r>
              <a:rPr lang="en-US" dirty="0" smtClean="0">
                <a:solidFill>
                  <a:srgbClr val="002060"/>
                </a:solidFill>
              </a:rPr>
              <a:t> is a kind of </a:t>
            </a:r>
            <a:r>
              <a:rPr lang="en-US" u="sng" dirty="0" smtClean="0">
                <a:solidFill>
                  <a:srgbClr val="002060"/>
                </a:solidFill>
              </a:rPr>
              <a:t>canine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	The </a:t>
            </a:r>
            <a:r>
              <a:rPr lang="en-US" u="sng" dirty="0" smtClean="0">
                <a:solidFill>
                  <a:srgbClr val="002060"/>
                </a:solidFill>
              </a:rPr>
              <a:t>dog</a:t>
            </a:r>
            <a:r>
              <a:rPr lang="en-US" dirty="0" smtClean="0">
                <a:solidFill>
                  <a:srgbClr val="002060"/>
                </a:solidFill>
              </a:rPr>
              <a:t>, a </a:t>
            </a:r>
            <a:r>
              <a:rPr lang="en-US" u="sng" dirty="0" smtClean="0">
                <a:solidFill>
                  <a:srgbClr val="002060"/>
                </a:solidFill>
              </a:rPr>
              <a:t>canine</a:t>
            </a:r>
            <a:r>
              <a:rPr lang="en-US" dirty="0" smtClean="0">
                <a:solidFill>
                  <a:srgbClr val="002060"/>
                </a:solidFill>
              </a:rPr>
              <a:t>, is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	The </a:t>
            </a:r>
            <a:r>
              <a:rPr lang="en-US" u="sng" dirty="0" smtClean="0">
                <a:solidFill>
                  <a:srgbClr val="002060"/>
                </a:solidFill>
              </a:rPr>
              <a:t>dog</a:t>
            </a:r>
            <a:r>
              <a:rPr lang="en-US" dirty="0" smtClean="0">
                <a:solidFill>
                  <a:srgbClr val="002060"/>
                </a:solidFill>
              </a:rPr>
              <a:t> is a type of </a:t>
            </a:r>
            <a:r>
              <a:rPr lang="en-US" u="sng" dirty="0" smtClean="0">
                <a:solidFill>
                  <a:srgbClr val="002060"/>
                </a:solidFill>
              </a:rPr>
              <a:t>canine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fil-PH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Scope and Limitations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l-PH" dirty="0" smtClean="0"/>
              <a:t>There are also complex sentence structures which need further analysis</a:t>
            </a:r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Cake is made of flour, sugar, </a:t>
            </a:r>
            <a:r>
              <a:rPr lang="en-US" u="sng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butter.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The boy is singing </a:t>
            </a:r>
            <a:r>
              <a:rPr lang="en-US" u="sng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the girl is dancing.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Anna, </a:t>
            </a:r>
            <a:r>
              <a:rPr lang="en-US" u="sng" dirty="0" smtClean="0">
                <a:solidFill>
                  <a:srgbClr val="002060"/>
                </a:solidFill>
              </a:rPr>
              <a:t>who is the queen</a:t>
            </a:r>
            <a:r>
              <a:rPr lang="en-US" dirty="0" smtClean="0">
                <a:solidFill>
                  <a:srgbClr val="002060"/>
                </a:solidFill>
              </a:rPr>
              <a:t>, went to the market, </a:t>
            </a:r>
            <a:r>
              <a:rPr lang="en-US" u="sng" dirty="0" smtClean="0">
                <a:solidFill>
                  <a:srgbClr val="002060"/>
                </a:solidFill>
              </a:rPr>
              <a:t>while</a:t>
            </a:r>
            <a:r>
              <a:rPr lang="en-US" dirty="0" smtClean="0">
                <a:solidFill>
                  <a:srgbClr val="002060"/>
                </a:solidFill>
              </a:rPr>
              <a:t> the king went to </a:t>
            </a:r>
            <a:r>
              <a:rPr lang="fil-PH" dirty="0" smtClean="0">
                <a:solidFill>
                  <a:srgbClr val="002060"/>
                </a:solidFill>
              </a:rPr>
              <a:t>the mall.</a:t>
            </a:r>
          </a:p>
          <a:p>
            <a:pPr lvl="1">
              <a:buNone/>
            </a:pPr>
            <a:endParaRPr lang="fil-PH" dirty="0" smtClean="0">
              <a:solidFill>
                <a:srgbClr val="002060"/>
              </a:solidFill>
            </a:endParaRPr>
          </a:p>
          <a:p>
            <a:pPr lvl="2"/>
            <a:r>
              <a:rPr lang="fil-PH" dirty="0" smtClean="0"/>
              <a:t>IsPerson(Anna)</a:t>
            </a:r>
          </a:p>
          <a:p>
            <a:pPr lvl="2"/>
            <a:r>
              <a:rPr lang="fil-PH" dirty="0" smtClean="0"/>
              <a:t>HasRole(person, queen)</a:t>
            </a:r>
          </a:p>
          <a:p>
            <a:pPr lvl="2"/>
            <a:r>
              <a:rPr lang="fil-PH" dirty="0" smtClean="0"/>
              <a:t>HasRole(person, king)</a:t>
            </a:r>
          </a:p>
          <a:p>
            <a:pPr lvl="2"/>
            <a:r>
              <a:rPr lang="fil-PH" dirty="0" smtClean="0"/>
              <a:t>CapableOf(person, go)</a:t>
            </a:r>
          </a:p>
          <a:p>
            <a:pPr lvl="2"/>
            <a:r>
              <a:rPr lang="fil-PH" dirty="0" smtClean="0"/>
              <a:t>TargetOf(go, market)</a:t>
            </a:r>
          </a:p>
          <a:p>
            <a:pPr lvl="2"/>
            <a:r>
              <a:rPr lang="fil-PH" dirty="0" smtClean="0"/>
              <a:t>TargetOf(go, mall)</a:t>
            </a:r>
            <a:endParaRPr lang="fil-P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Extracted knowledge will be stored in a representation model similar to that of Picture Books</a:t>
            </a:r>
          </a:p>
          <a:p>
            <a:pPr lvl="1">
              <a:buNone/>
            </a:pPr>
            <a:r>
              <a:rPr lang="fil-PH" dirty="0" smtClean="0"/>
              <a:t>		</a:t>
            </a:r>
          </a:p>
          <a:p>
            <a:pPr lvl="1">
              <a:buNone/>
            </a:pPr>
            <a:r>
              <a:rPr lang="fil-PH" dirty="0" smtClean="0">
                <a:solidFill>
                  <a:srgbClr val="002060"/>
                </a:solidFill>
              </a:rPr>
              <a:t>		IsA(Rizzy, dog)</a:t>
            </a:r>
          </a:p>
          <a:p>
            <a:pPr lvl="1">
              <a:buNone/>
            </a:pPr>
            <a:r>
              <a:rPr lang="fil-PH" dirty="0" smtClean="0">
                <a:solidFill>
                  <a:srgbClr val="002060"/>
                </a:solidFill>
              </a:rPr>
              <a:t>		PartOf(window, house)</a:t>
            </a:r>
          </a:p>
          <a:p>
            <a:endParaRPr lang="fil-PH" dirty="0" smtClean="0"/>
          </a:p>
          <a:p>
            <a:endParaRPr lang="fil-P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Scope and Limitations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l-PH" dirty="0"/>
              <a:t>Including IsA and PartOf relations, 18 new relations must be extracted including temporal and spatial </a:t>
            </a:r>
            <a:r>
              <a:rPr lang="fil-PH" dirty="0" smtClean="0"/>
              <a:t>relations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u="sng" dirty="0" smtClean="0">
                <a:solidFill>
                  <a:srgbClr val="002060"/>
                </a:solidFill>
              </a:rPr>
              <a:t>morning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was </a:t>
            </a:r>
            <a:r>
              <a:rPr lang="en-US" dirty="0" smtClean="0">
                <a:solidFill>
                  <a:srgbClr val="002060"/>
                </a:solidFill>
              </a:rPr>
              <a:t>sunny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r>
              <a:rPr lang="en-US" dirty="0" smtClean="0">
                <a:solidFill>
                  <a:srgbClr val="002060"/>
                </a:solidFill>
              </a:rPr>
              <a:t>Ellen the elephant was </a:t>
            </a:r>
            <a:r>
              <a:rPr lang="en-US" u="sng" dirty="0" smtClean="0">
                <a:solidFill>
                  <a:srgbClr val="002060"/>
                </a:solidFill>
              </a:rPr>
              <a:t>at the school</a:t>
            </a:r>
            <a:r>
              <a:rPr lang="en-US" dirty="0" smtClean="0">
                <a:solidFill>
                  <a:srgbClr val="002060"/>
                </a:solidFill>
              </a:rPr>
              <a:t>. She went with Mommy Edna to the school.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Happens(e, 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Duplicate and contradictory information to be extracted will not be handled.</a:t>
            </a:r>
          </a:p>
          <a:p>
            <a:r>
              <a:rPr lang="en-US" dirty="0" smtClean="0"/>
              <a:t>Output ontology may be validated by linguists manually. Primary validation will be done through the evaluation employed by Picture Books.</a:t>
            </a:r>
            <a:endParaRPr lang="fil-PH" dirty="0" smtClean="0"/>
          </a:p>
          <a:p>
            <a:endParaRPr lang="fil-P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Significance of the Research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There is a lack of common sense knowledge in computers</a:t>
            </a:r>
          </a:p>
          <a:p>
            <a:r>
              <a:rPr lang="en-US" dirty="0" smtClean="0"/>
              <a:t>“a common language with richness that more closely approaches that of the human language” (Niles &amp; Pease, 2001)</a:t>
            </a:r>
          </a:p>
          <a:p>
            <a:r>
              <a:rPr lang="en-US" dirty="0" smtClean="0"/>
              <a:t>Major beneficiary of the extracted knowledge would be story generator systems</a:t>
            </a:r>
            <a:endParaRPr lang="fil-PH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Methodology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Data Gathering</a:t>
            </a:r>
          </a:p>
          <a:p>
            <a:pPr lvl="1"/>
            <a:r>
              <a:rPr lang="fil-PH" dirty="0" smtClean="0"/>
              <a:t>Gather the following:</a:t>
            </a:r>
          </a:p>
          <a:p>
            <a:pPr lvl="2"/>
            <a:r>
              <a:rPr lang="fil-PH" dirty="0" smtClean="0"/>
              <a:t>Types of conceptual relations</a:t>
            </a:r>
          </a:p>
          <a:p>
            <a:pPr lvl="2"/>
            <a:r>
              <a:rPr lang="fil-PH" dirty="0" smtClean="0"/>
              <a:t>Appropriate types for story telling</a:t>
            </a:r>
          </a:p>
          <a:p>
            <a:pPr lvl="2"/>
            <a:r>
              <a:rPr lang="fil-PH" dirty="0" smtClean="0"/>
              <a:t>Architecture of RE systems</a:t>
            </a:r>
          </a:p>
          <a:p>
            <a:pPr lvl="2"/>
            <a:r>
              <a:rPr lang="fil-PH" dirty="0" smtClean="0"/>
              <a:t>Algorithms for extracting relations</a:t>
            </a:r>
          </a:p>
          <a:p>
            <a:pPr lvl="2"/>
            <a:r>
              <a:rPr lang="fil-PH" dirty="0" smtClean="0"/>
              <a:t>At least 30 children’s stories</a:t>
            </a:r>
          </a:p>
          <a:p>
            <a:pPr lvl="1"/>
            <a:r>
              <a:rPr lang="fil-PH" dirty="0" smtClean="0"/>
              <a:t>Input corpus will be validated</a:t>
            </a:r>
          </a:p>
          <a:p>
            <a:pPr lvl="1"/>
            <a:r>
              <a:rPr lang="fil-PH" dirty="0" smtClean="0"/>
              <a:t>Three types of modification will be done on the corpus</a:t>
            </a:r>
          </a:p>
          <a:p>
            <a:pPr lvl="1"/>
            <a:r>
              <a:rPr lang="fil-PH" dirty="0" smtClean="0"/>
              <a:t>Extraction templates will also be defined</a:t>
            </a:r>
            <a:endParaRPr lang="fil-PH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Methodology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Requirements Specification</a:t>
            </a:r>
          </a:p>
          <a:p>
            <a:pPr lvl="1"/>
            <a:r>
              <a:rPr lang="fil-PH" dirty="0" smtClean="0"/>
              <a:t>Requirements will be defined and analyzed</a:t>
            </a:r>
          </a:p>
          <a:p>
            <a:pPr lvl="1"/>
            <a:r>
              <a:rPr lang="fil-PH" dirty="0" smtClean="0"/>
              <a:t>Final algorithm for relation extraction will also be defined</a:t>
            </a:r>
            <a:endParaRPr lang="fil-PH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Methdology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Architectural Design</a:t>
            </a:r>
          </a:p>
          <a:p>
            <a:pPr lvl="1"/>
            <a:r>
              <a:rPr lang="fil-PH" dirty="0" smtClean="0"/>
              <a:t>Modules, external tools and resources will be defined</a:t>
            </a:r>
          </a:p>
          <a:p>
            <a:pPr lvl="1"/>
            <a:r>
              <a:rPr lang="fil-PH" dirty="0" smtClean="0"/>
              <a:t>Final algorithm will define the architectural design</a:t>
            </a:r>
          </a:p>
          <a:p>
            <a:pPr lvl="1"/>
            <a:r>
              <a:rPr lang="fil-PH" dirty="0" smtClean="0"/>
              <a:t>Data structures will also be analyzed and defined</a:t>
            </a:r>
            <a:endParaRPr lang="fil-P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Methodology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Implementation</a:t>
            </a:r>
          </a:p>
          <a:p>
            <a:pPr lvl="1"/>
            <a:r>
              <a:rPr lang="fil-PH" dirty="0" smtClean="0"/>
              <a:t>Relation extraction tool will be developed</a:t>
            </a:r>
          </a:p>
          <a:p>
            <a:pPr lvl="1"/>
            <a:r>
              <a:rPr lang="fil-PH" dirty="0" smtClean="0"/>
              <a:t>Preliminary testing will be done</a:t>
            </a:r>
            <a:endParaRPr lang="fil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Outline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Statement of the Research Problem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Research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Scope and 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Significance of the Study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Research </a:t>
            </a:r>
            <a:r>
              <a:rPr lang="fil-PH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Architectural Design</a:t>
            </a:r>
            <a:endParaRPr lang="fil-PH" dirty="0" smtClean="0"/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Current Developments</a:t>
            </a:r>
            <a:endParaRPr lang="fil-P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Methodology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Testing</a:t>
            </a:r>
          </a:p>
          <a:p>
            <a:pPr lvl="1"/>
            <a:r>
              <a:rPr lang="fil-PH" dirty="0" smtClean="0"/>
              <a:t>Output ontology will be evaluated through Picture Books</a:t>
            </a:r>
          </a:p>
          <a:p>
            <a:pPr lvl="1"/>
            <a:r>
              <a:rPr lang="fil-PH" dirty="0" smtClean="0"/>
              <a:t>Output ontology may also be evaluated by English language linguists</a:t>
            </a:r>
            <a:endParaRPr lang="fil-P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Methodology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Calendar of Activities</a:t>
            </a:r>
          </a:p>
          <a:p>
            <a:pPr lvl="1"/>
            <a:endParaRPr lang="fil-P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6" y="2438400"/>
          <a:ext cx="8839194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Jan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Feb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Mar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Apr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May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Jun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Jul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Aug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Sep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Oct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Nov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Dec</a:t>
                      </a:r>
                      <a:endParaRPr lang="fil-PH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DG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RS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AD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Im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Te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Doc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Architectural Design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1026" name="Picture 2" descr="C:\Users\Briane\Documents\COURSES\THESIS\LaTeX\archi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3505200" cy="50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Current Developments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l-PH" dirty="0" smtClean="0"/>
              <a:t>Extracted 10 relations already:</a:t>
            </a:r>
          </a:p>
          <a:p>
            <a:pPr lvl="1" fontAlgn="ctr"/>
            <a:r>
              <a:rPr lang="fil-PH" dirty="0"/>
              <a:t>IsA</a:t>
            </a:r>
          </a:p>
          <a:p>
            <a:pPr lvl="1" fontAlgn="ctr"/>
            <a:r>
              <a:rPr lang="fil-PH" dirty="0"/>
              <a:t>PropertyOf </a:t>
            </a:r>
            <a:endParaRPr lang="fil-PH" dirty="0" smtClean="0"/>
          </a:p>
          <a:p>
            <a:pPr lvl="1" fontAlgn="ctr"/>
            <a:r>
              <a:rPr lang="fil-PH" dirty="0" smtClean="0"/>
              <a:t>PartOf</a:t>
            </a:r>
            <a:endParaRPr lang="fil-PH" dirty="0"/>
          </a:p>
          <a:p>
            <a:pPr lvl="1" fontAlgn="ctr"/>
            <a:r>
              <a:rPr lang="fil-PH" dirty="0" smtClean="0"/>
              <a:t>MadeOf</a:t>
            </a:r>
          </a:p>
          <a:p>
            <a:pPr lvl="1" fontAlgn="ctr"/>
            <a:r>
              <a:rPr lang="fil-PH" dirty="0"/>
              <a:t>CapableOf</a:t>
            </a:r>
          </a:p>
          <a:p>
            <a:pPr lvl="1" fontAlgn="ctr"/>
            <a:r>
              <a:rPr lang="fil-PH" dirty="0"/>
              <a:t>OftenNear</a:t>
            </a:r>
          </a:p>
          <a:p>
            <a:pPr lvl="1" fontAlgn="ctr"/>
            <a:r>
              <a:rPr lang="fil-PH" dirty="0"/>
              <a:t>LocationOf</a:t>
            </a:r>
          </a:p>
          <a:p>
            <a:pPr lvl="1" fontAlgn="ctr"/>
            <a:r>
              <a:rPr lang="fil-PH" dirty="0" smtClean="0"/>
              <a:t>UsedFor</a:t>
            </a:r>
          </a:p>
          <a:p>
            <a:pPr lvl="1" fontAlgn="ctr"/>
            <a:r>
              <a:rPr lang="fil-PH" dirty="0" smtClean="0"/>
              <a:t>HasRole</a:t>
            </a:r>
          </a:p>
          <a:p>
            <a:pPr lvl="1" fontAlgn="ctr"/>
            <a:r>
              <a:rPr lang="fil-PH" dirty="0" smtClean="0"/>
              <a:t>Owns</a:t>
            </a:r>
            <a:endParaRPr lang="fil-PH" dirty="0"/>
          </a:p>
          <a:p>
            <a:pPr lvl="1" fontAlgn="ctr"/>
            <a:endParaRPr lang="fil-PH" dirty="0"/>
          </a:p>
          <a:p>
            <a:pPr lvl="1"/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3973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Current Developments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Gathered and encoded 30 children’s stories.</a:t>
            </a:r>
          </a:p>
          <a:p>
            <a:r>
              <a:rPr lang="fil-PH" dirty="0" smtClean="0"/>
              <a:t>Modification is still ongoing</a:t>
            </a:r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10354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Introduction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Storytelling</a:t>
            </a:r>
          </a:p>
          <a:p>
            <a:pPr lvl="1"/>
            <a:r>
              <a:rPr lang="fil-PH" dirty="0" smtClean="0"/>
              <a:t>common task among humans</a:t>
            </a:r>
          </a:p>
          <a:p>
            <a:pPr lvl="1"/>
            <a:r>
              <a:rPr lang="fil-PH" dirty="0" smtClean="0"/>
              <a:t>entails common sense knowledge</a:t>
            </a:r>
          </a:p>
          <a:p>
            <a:r>
              <a:rPr lang="fil-PH" dirty="0" smtClean="0"/>
              <a:t>Creative Text Generation System</a:t>
            </a:r>
          </a:p>
          <a:p>
            <a:pPr lvl="1"/>
            <a:r>
              <a:rPr lang="fil-PH" dirty="0" smtClean="0"/>
              <a:t>uses semantic network (Hong, 2009)/ontology (Solis, 2009)</a:t>
            </a:r>
          </a:p>
          <a:p>
            <a:pPr lvl="1"/>
            <a:r>
              <a:rPr lang="fil-PH" dirty="0" smtClean="0"/>
              <a:t>utilizes conceptual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Introduction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Information Extraction</a:t>
            </a:r>
          </a:p>
          <a:p>
            <a:pPr lvl="1"/>
            <a:r>
              <a:rPr lang="en-US" dirty="0"/>
              <a:t>type of information retrieval whose goal is to automatically extract structured information from unstructured machine-readable 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err="1" smtClean="0"/>
              <a:t>Briane</a:t>
            </a:r>
            <a:r>
              <a:rPr lang="en-US" i="1" dirty="0" smtClean="0"/>
              <a:t> was born on Jan. 14, 1990.</a:t>
            </a:r>
            <a:endParaRPr lang="fil-PH" dirty="0" smtClean="0"/>
          </a:p>
          <a:p>
            <a:pPr lvl="2"/>
            <a:r>
              <a:rPr lang="fil-PH" dirty="0" smtClean="0"/>
              <a:t>‘Briane</a:t>
            </a:r>
            <a:r>
              <a:rPr lang="fil-PH" dirty="0"/>
              <a:t>’ is a ‘Person</a:t>
            </a:r>
            <a:r>
              <a:rPr lang="fil-PH" dirty="0" smtClean="0"/>
              <a:t>’</a:t>
            </a:r>
          </a:p>
          <a:p>
            <a:pPr lvl="2"/>
            <a:r>
              <a:rPr lang="fil-PH" dirty="0" smtClean="0"/>
              <a:t>‘</a:t>
            </a:r>
            <a:r>
              <a:rPr lang="fil-PH" dirty="0"/>
              <a:t>Jan. 14, 1990’ is </a:t>
            </a:r>
            <a:r>
              <a:rPr lang="fil-PH"/>
              <a:t>a </a:t>
            </a:r>
            <a:r>
              <a:rPr lang="fil-PH" smtClean="0"/>
              <a:t>‘Date’</a:t>
            </a:r>
            <a:endParaRPr lang="fil-PH" dirty="0"/>
          </a:p>
          <a:p>
            <a:pPr lvl="1"/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158393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Introduction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Relation Extraction</a:t>
            </a:r>
          </a:p>
          <a:p>
            <a:pPr lvl="1"/>
            <a:r>
              <a:rPr lang="fil-PH" dirty="0" smtClean="0"/>
              <a:t>A variant of information extraction</a:t>
            </a:r>
          </a:p>
          <a:p>
            <a:pPr lvl="1"/>
            <a:r>
              <a:rPr lang="fil-PH" dirty="0" smtClean="0"/>
              <a:t>Identifies the relation between two or more entities in a sentence or across sentences</a:t>
            </a:r>
          </a:p>
          <a:p>
            <a:pPr lvl="1"/>
            <a:r>
              <a:rPr lang="fil-PH" dirty="0" smtClean="0"/>
              <a:t>Example:</a:t>
            </a:r>
          </a:p>
          <a:p>
            <a:pPr lvl="2"/>
            <a:r>
              <a:rPr lang="fil-PH" dirty="0" smtClean="0"/>
              <a:t>Jan</a:t>
            </a:r>
            <a:r>
              <a:rPr lang="fil-PH" dirty="0" smtClean="0"/>
              <a:t>. 14, </a:t>
            </a:r>
            <a:r>
              <a:rPr lang="fil-PH" dirty="0" smtClean="0"/>
              <a:t>1990 is Briane’s birthday</a:t>
            </a:r>
            <a:endParaRPr lang="fil-PH" dirty="0" smtClean="0"/>
          </a:p>
          <a:p>
            <a:pPr lvl="2"/>
            <a:r>
              <a:rPr lang="fil-PH" dirty="0" smtClean="0"/>
              <a:t>learn after going to school</a:t>
            </a:r>
          </a:p>
          <a:p>
            <a:pPr lvl="2"/>
            <a:r>
              <a:rPr lang="fil-PH" dirty="0" smtClean="0"/>
              <a:t>get dirty after playing</a:t>
            </a:r>
          </a:p>
          <a:p>
            <a:pPr lvl="2"/>
            <a:r>
              <a:rPr lang="fil-PH" dirty="0"/>
              <a:t>d</a:t>
            </a:r>
            <a:r>
              <a:rPr lang="fil-PH" dirty="0" smtClean="0"/>
              <a:t>og barks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Introduction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Relation Extraction</a:t>
            </a:r>
          </a:p>
          <a:p>
            <a:pPr lvl="1"/>
            <a:r>
              <a:rPr lang="fil-PH" dirty="0" smtClean="0"/>
              <a:t>recent RE systems</a:t>
            </a:r>
          </a:p>
          <a:p>
            <a:pPr lvl="2"/>
            <a:r>
              <a:rPr lang="fil-PH" dirty="0" smtClean="0"/>
              <a:t>Snowball (Agichtein, 2000) – newspaper articles</a:t>
            </a:r>
          </a:p>
          <a:p>
            <a:pPr lvl="2"/>
            <a:r>
              <a:rPr lang="fil-PH" dirty="0" smtClean="0"/>
              <a:t>The Artequakt project (Alani, et. al., 2003) – artist biographies</a:t>
            </a:r>
          </a:p>
          <a:p>
            <a:pPr lvl="2"/>
            <a:r>
              <a:rPr lang="fil-PH" dirty="0" smtClean="0"/>
              <a:t>TextRunner (Banko, 2007) – web documents</a:t>
            </a:r>
          </a:p>
          <a:p>
            <a:pPr lvl="2"/>
            <a:r>
              <a:rPr lang="fil-PH" dirty="0" smtClean="0"/>
              <a:t>O-CRF (Banko, 2008) – web documents</a:t>
            </a:r>
          </a:p>
          <a:p>
            <a:pPr lvl="2"/>
            <a:r>
              <a:rPr lang="fil-PH" smtClean="0"/>
              <a:t>LegalTruth (Cheng, 2009) – legal documents</a:t>
            </a:r>
            <a:endParaRPr lang="fil-P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Statement of the Research Problem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Though there has been a significant success in RE for web documents, plain-texts, newspapers and legal documents, little to no work in extracting concepts, facts and their relationships has been done on the domain of children’s stories.</a:t>
            </a:r>
            <a:endParaRPr lang="fil-P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Objectives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General Objective</a:t>
            </a:r>
          </a:p>
          <a:p>
            <a:pPr marL="0" indent="0" algn="just">
              <a:buNone/>
            </a:pPr>
            <a:r>
              <a:rPr lang="en-US" sz="2600" dirty="0" smtClean="0"/>
              <a:t>	</a:t>
            </a:r>
            <a:r>
              <a:rPr lang="en-US" sz="2400" dirty="0" smtClean="0"/>
              <a:t>To </a:t>
            </a:r>
            <a:r>
              <a:rPr lang="en-US" sz="2400" dirty="0"/>
              <a:t>develop a methodology that automatically </a:t>
            </a:r>
            <a:r>
              <a:rPr lang="en-US" sz="2400" dirty="0" smtClean="0"/>
              <a:t>	identifies </a:t>
            </a:r>
            <a:r>
              <a:rPr lang="en-US" sz="2400" dirty="0"/>
              <a:t>and extracts the </a:t>
            </a:r>
            <a:r>
              <a:rPr lang="en-US" sz="2400" dirty="0" smtClean="0"/>
              <a:t>relations between 	everyday 	concepts </a:t>
            </a:r>
            <a:r>
              <a:rPr lang="en-US" sz="2400" dirty="0"/>
              <a:t>and objects from children's stories </a:t>
            </a:r>
            <a:r>
              <a:rPr lang="en-US" sz="2400" dirty="0" smtClean="0"/>
              <a:t>and store 	them in a </a:t>
            </a:r>
            <a:r>
              <a:rPr lang="en-US" sz="2400" dirty="0"/>
              <a:t>semantic network to provide </a:t>
            </a:r>
            <a:r>
              <a:rPr lang="en-US" sz="2400" dirty="0" smtClean="0"/>
              <a:t>ontological 	knowledge </a:t>
            </a:r>
            <a:r>
              <a:rPr lang="en-US" sz="2400" dirty="0"/>
              <a:t>for Picture Books.</a:t>
            </a:r>
            <a:endParaRPr lang="fil-PH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Objectives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il-PH" dirty="0" smtClean="0"/>
              <a:t>Specific Objectives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To collect a corpus of children's stories;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To analyze the English sentence structures in the corpus;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To derive a set of extraction patterns;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To develop a representation for modeling relations of every object common </a:t>
            </a:r>
            <a:r>
              <a:rPr lang="fil-PH" dirty="0" smtClean="0"/>
              <a:t>in children's stories;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To design and implement an algorithm for extracting conceptual relations automatically </a:t>
            </a:r>
            <a:r>
              <a:rPr lang="fil-PH" dirty="0" smtClean="0"/>
              <a:t>from the corpus, and;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To validate the resulting conceptual relations extraction tool through </a:t>
            </a:r>
            <a:r>
              <a:rPr lang="en-US" dirty="0" err="1" smtClean="0"/>
              <a:t>inte</a:t>
            </a:r>
            <a:r>
              <a:rPr lang="fil-PH" dirty="0" smtClean="0"/>
              <a:t>gration with Picture Books</a:t>
            </a:r>
            <a:endParaRPr lang="fil-P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1287</TotalTime>
  <Words>705</Words>
  <Application>Microsoft Office PowerPoint</Application>
  <PresentationFormat>On-screen Show (4:3)</PresentationFormat>
  <Paragraphs>188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Automatic Extraction of Conceptual Relations from Children’s Stories</vt:lpstr>
      <vt:lpstr>Outline</vt:lpstr>
      <vt:lpstr>Introduction</vt:lpstr>
      <vt:lpstr>Introduction</vt:lpstr>
      <vt:lpstr>Introduction</vt:lpstr>
      <vt:lpstr>Introduction</vt:lpstr>
      <vt:lpstr>Statement of the Research Problem</vt:lpstr>
      <vt:lpstr>Research Objectives</vt:lpstr>
      <vt:lpstr>Research Objectives</vt:lpstr>
      <vt:lpstr>Scope and Limitations</vt:lpstr>
      <vt:lpstr>Scope and Limitations</vt:lpstr>
      <vt:lpstr>PowerPoint Presentation</vt:lpstr>
      <vt:lpstr>Scope and Limitations</vt:lpstr>
      <vt:lpstr>PowerPoint Presentation</vt:lpstr>
      <vt:lpstr>Significance of the Research</vt:lpstr>
      <vt:lpstr>Research Methodology</vt:lpstr>
      <vt:lpstr>Research Methodology</vt:lpstr>
      <vt:lpstr>Research Methdology</vt:lpstr>
      <vt:lpstr>Research Methodology</vt:lpstr>
      <vt:lpstr>Research Methodology</vt:lpstr>
      <vt:lpstr>Research Methodology</vt:lpstr>
      <vt:lpstr>Architectural Design</vt:lpstr>
      <vt:lpstr>Current Developments</vt:lpstr>
      <vt:lpstr>Current Developments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Briane</dc:creator>
  <cp:lastModifiedBy>Briane</cp:lastModifiedBy>
  <cp:revision>104</cp:revision>
  <dcterms:created xsi:type="dcterms:W3CDTF">2006-08-16T00:00:00Z</dcterms:created>
  <dcterms:modified xsi:type="dcterms:W3CDTF">2010-07-07T03:17:28Z</dcterms:modified>
</cp:coreProperties>
</file>