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6" r:id="rId11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80057"/>
  </p:normalViewPr>
  <p:slideViewPr>
    <p:cSldViewPr snapToGrid="0">
      <p:cViewPr varScale="1">
        <p:scale>
          <a:sx n="96" d="100"/>
          <a:sy n="96" d="100"/>
        </p:scale>
        <p:origin x="20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92813-2F51-4F40-B93A-6DA9B6A0B0F9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0" y="1143000"/>
            <a:ext cx="10287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71EB2-F41A-BC4A-9EA3-D6C045544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5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block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7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9D184-FB85-CD38-5A9B-40B25A23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285DE-1679-0E5A-2148-4C29E2A10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2039D-535F-20FD-30EF-16AC712A45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59DCB-570C-767A-723A-81A1D23BE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05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A27B-E914-4116-FC8A-41BF67B20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6001A3-33BF-9513-7B66-EB7E1063C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352DEA-AAA3-B7D0-A3C7-0E1C7DF15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Completely randomized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C5F26-69E4-F817-2C18-9B655FEAF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65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5AE90-BA1F-6EC9-12D0-77005207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F5D8B-B1B8-6C96-6835-F88411CFB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904C8E-D5C3-5D55-50E8-358493172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Nested 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CC717-F73C-BB14-51AB-F6790301D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65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9F51-E3AF-75CE-0DBC-BEB16CB14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8D39A7-7247-964E-3DEE-0797F6759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97CE5C-B810-7096-AE66-A8CE418DE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00BD0-3E58-8922-7B50-4EF8D684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4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CD4A-E56C-B43F-22D8-70FDC324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8BBBB-5031-E5CC-66C8-504538709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0E1DA-C32A-9C5A-E3C8-62EF6DF0A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94E12-F37E-2FDE-C0EC-79EC86DA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0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BA25D-D2B8-C5BC-518F-EB60275A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C896DF-CC02-A7C2-72E7-82A8D0A8C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66FCC-034C-95C9-29A6-23A2799B2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4E6F0-2D51-E99F-A95A-B1D286EC3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5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19D8-FE2A-CBBD-1FA3-60884F056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EF86B-396A-95B4-11CC-DCEB2773F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B398D-89F8-603D-AD22-72EABCA56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8C43-ADE1-FBE1-CCA8-5931EB0D3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3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61FEF-08F4-02A3-4276-DA2E3973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33B99-5022-983E-16CB-641F6B25B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3EA68-ED4F-9323-E131-906FCFC37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7F6BF-BA70-A963-FB0B-AFE55EB35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6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ADE9-D0A2-252A-D1A9-76F4D4A16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4E622-32F0-0DFC-3E73-1E9C8524C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86BD06-F0B2-0349-894A-886D8FCDC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PESTICIDE = 0 PANEL</a:t>
            </a:r>
            <a:br>
              <a:rPr lang="en-US" dirty="0"/>
            </a:br>
            <a:r>
              <a:rPr lang="en-US" dirty="0"/>
              <a:t>B-F- = beta0</a:t>
            </a:r>
          </a:p>
          <a:p>
            <a:r>
              <a:rPr lang="en-US" dirty="0"/>
              <a:t>B+F- = beta0 + beta1</a:t>
            </a:r>
          </a:p>
          <a:p>
            <a:r>
              <a:rPr lang="en-US" dirty="0"/>
              <a:t>B-F+ = beta0 + beta2</a:t>
            </a:r>
          </a:p>
          <a:p>
            <a:r>
              <a:rPr lang="en-US" dirty="0"/>
              <a:t>B+F+ = beta0 + beta1 + beta2 + beta6</a:t>
            </a:r>
          </a:p>
          <a:p>
            <a:br>
              <a:rPr lang="en-US" dirty="0"/>
            </a:br>
            <a:r>
              <a:rPr lang="en-US" dirty="0"/>
              <a:t>PESTICIDE = 1 PANEL</a:t>
            </a:r>
            <a:br>
              <a:rPr lang="en-US" dirty="0"/>
            </a:br>
            <a:r>
              <a:rPr lang="en-US" dirty="0"/>
              <a:t>B-F- = beta0 + beta5</a:t>
            </a:r>
          </a:p>
          <a:p>
            <a:r>
              <a:rPr lang="en-US" dirty="0"/>
              <a:t>B+F- = beta0 + beta1 + beta5 (no unique beta here b/c no interaction between bison and pesticide)</a:t>
            </a:r>
          </a:p>
          <a:p>
            <a:r>
              <a:rPr lang="en-US" dirty="0"/>
              <a:t>B-F+ = beta0 + beta2 + beta5 + beta7</a:t>
            </a:r>
            <a:br>
              <a:rPr lang="en-US" dirty="0"/>
            </a:br>
            <a:r>
              <a:rPr lang="en-US" dirty="0"/>
              <a:t>B+F+ = beta0 + beta1 + beta2 + beta6 + beta5 + beta7 + beta8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4C38-A5A5-F1A0-A41D-8DC89C933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71EB2-F41A-BC4A-9EA3-D6C045544F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76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6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3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6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5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18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6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69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3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255C5-7EA0-8A45-ABF1-83411D503117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60433-0C81-AB49-8BC4-DEA6853F4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8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688E6C-73A3-3AE5-8604-3916FF5FEE9E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DB9CB9-72BC-AC8A-F675-4798A2F86FB0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5DC99-FCF7-8B02-D3B2-47567464259B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0C438-0A5D-25DA-4F5E-8EB115403793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0BC05-C117-E429-AA20-5E2C66F40567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91B673-AB3D-B7B7-772B-DACB55593406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61395-D55B-9058-8B5D-AAD908BB1CAC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60CB38-1638-A26D-3F4E-CCE69E797F8B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E4354-493E-81EB-DF08-7F88F27CCB76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C58DC8-60F2-890E-E388-D78C02D4560C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6E713-1C7B-533F-EE2F-7A9574B5DC80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4871A9-7165-472C-AE16-70EA72CFFDEA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332318-F076-33D9-8857-61F9DE7DA6B5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4956CB-0714-9059-F3A9-1E208D73CE3B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744D28-D92C-F5B3-1236-00C204CAB3A2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3905CD-A44C-C97F-12F1-A5BBC9A0BC72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289A6C-67C7-10A8-3E83-018E74386ED2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C4BEA-D634-2639-C0DA-D85044D0F182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14CDC0-A899-924B-8731-F7C437821D5C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0DD53D-51FC-302F-4C3F-958A22A5E1B9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789FFC-E8A4-BF1F-E66A-32C85D7313A3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415833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045CB-4849-112C-1579-F90AC6099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76E1E2-E0C3-3521-1E65-FDA47D68D565}"/>
              </a:ext>
            </a:extLst>
          </p:cNvPr>
          <p:cNvSpPr txBox="1"/>
          <p:nvPr/>
        </p:nvSpPr>
        <p:spPr>
          <a:xfrm>
            <a:off x="377329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69DD9-0DDE-EB86-07D6-89EF48F851B1}"/>
              </a:ext>
            </a:extLst>
          </p:cNvPr>
          <p:cNvSpPr txBox="1"/>
          <p:nvPr/>
        </p:nvSpPr>
        <p:spPr>
          <a:xfrm>
            <a:off x="3243112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E8726-2D40-FF5E-E317-361E707819B7}"/>
              </a:ext>
            </a:extLst>
          </p:cNvPr>
          <p:cNvSpPr txBox="1"/>
          <p:nvPr/>
        </p:nvSpPr>
        <p:spPr>
          <a:xfrm>
            <a:off x="610889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04707-FB5F-0445-B8FA-1996973B568F}"/>
              </a:ext>
            </a:extLst>
          </p:cNvPr>
          <p:cNvSpPr txBox="1"/>
          <p:nvPr/>
        </p:nvSpPr>
        <p:spPr>
          <a:xfrm>
            <a:off x="952795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Individual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65F1-3060-8B18-8BEF-829E7E7DC589}"/>
              </a:ext>
            </a:extLst>
          </p:cNvPr>
          <p:cNvSpPr txBox="1"/>
          <p:nvPr/>
        </p:nvSpPr>
        <p:spPr>
          <a:xfrm>
            <a:off x="8772809" y="1033863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E82BB-C4FB-AFFD-5248-0B5B44620328}"/>
              </a:ext>
            </a:extLst>
          </p:cNvPr>
          <p:cNvSpPr txBox="1"/>
          <p:nvPr/>
        </p:nvSpPr>
        <p:spPr>
          <a:xfrm>
            <a:off x="3260364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Female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B268BE-56B1-9F0A-EAFE-0870F37FC595}"/>
              </a:ext>
            </a:extLst>
          </p:cNvPr>
          <p:cNvSpPr txBox="1"/>
          <p:nvPr/>
        </p:nvSpPr>
        <p:spPr>
          <a:xfrm>
            <a:off x="6126147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Male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DAC3D5-BBE4-06BF-9A91-F98A7FBA3735}"/>
              </a:ext>
            </a:extLst>
          </p:cNvPr>
          <p:cNvSpPr txBox="1"/>
          <p:nvPr/>
        </p:nvSpPr>
        <p:spPr>
          <a:xfrm>
            <a:off x="-1140" y="236410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927904-4A5F-1B22-0C1C-6E7AA0D1BB2D}"/>
              </a:ext>
            </a:extLst>
          </p:cNvPr>
          <p:cNvCxnSpPr>
            <a:stCxn id="15" idx="2"/>
            <a:endCxn id="2" idx="0"/>
          </p:cNvCxnSpPr>
          <p:nvPr/>
        </p:nvCxnSpPr>
        <p:spPr>
          <a:xfrm flipH="1">
            <a:off x="1614930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4EAFF4-BE8B-B9E0-473D-5351E249805D}"/>
              </a:ext>
            </a:extLst>
          </p:cNvPr>
          <p:cNvCxnSpPr>
            <a:cxnSpLocks/>
            <a:stCxn id="15" idx="2"/>
            <a:endCxn id="4" idx="0"/>
          </p:cNvCxnSpPr>
          <p:nvPr/>
        </p:nvCxnSpPr>
        <p:spPr>
          <a:xfrm>
            <a:off x="4497965" y="706059"/>
            <a:ext cx="284853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D13A68-093F-ADE0-F6DB-FBA5DCB4924B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7363748" y="706059"/>
            <a:ext cx="340180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922D30-8331-E20D-A2B8-2C32C33522C8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 flipH="1">
            <a:off x="4480713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55B559-E60D-3324-DA21-E0893EB3DC53}"/>
              </a:ext>
            </a:extLst>
          </p:cNvPr>
          <p:cNvCxnSpPr>
            <a:cxnSpLocks/>
            <a:stCxn id="2" idx="2"/>
            <a:endCxn id="23" idx="0"/>
          </p:cNvCxnSpPr>
          <p:nvPr/>
        </p:nvCxnSpPr>
        <p:spPr>
          <a:xfrm flipH="1">
            <a:off x="355030" y="1851240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B2B29E-BFE7-79A1-BC84-115AA40563E1}"/>
              </a:ext>
            </a:extLst>
          </p:cNvPr>
          <p:cNvSpPr txBox="1"/>
          <p:nvPr/>
        </p:nvSpPr>
        <p:spPr>
          <a:xfrm>
            <a:off x="558631" y="2374461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119E846-3257-9E19-8D74-11B5BAFC17AE}"/>
              </a:ext>
            </a:extLst>
          </p:cNvPr>
          <p:cNvCxnSpPr>
            <a:cxnSpLocks/>
            <a:stCxn id="2" idx="2"/>
            <a:endCxn id="121" idx="0"/>
          </p:cNvCxnSpPr>
          <p:nvPr/>
        </p:nvCxnSpPr>
        <p:spPr>
          <a:xfrm flipH="1">
            <a:off x="914801" y="1851240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DE8B3DC6-DDB8-97F1-85A8-BD0BCE0EADB6}"/>
              </a:ext>
            </a:extLst>
          </p:cNvPr>
          <p:cNvSpPr txBox="1"/>
          <p:nvPr/>
        </p:nvSpPr>
        <p:spPr>
          <a:xfrm>
            <a:off x="1136440" y="237426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5A0FC63F-685F-9AD0-CCBF-AA4D14C4EBA7}"/>
              </a:ext>
            </a:extLst>
          </p:cNvPr>
          <p:cNvCxnSpPr>
            <a:cxnSpLocks/>
            <a:stCxn id="2" idx="2"/>
            <a:endCxn id="124" idx="0"/>
          </p:cNvCxnSpPr>
          <p:nvPr/>
        </p:nvCxnSpPr>
        <p:spPr>
          <a:xfrm flipH="1">
            <a:off x="1492610" y="1851240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737B18DA-FBF3-E226-DBCD-D6B8DE11F8AC}"/>
              </a:ext>
            </a:extLst>
          </p:cNvPr>
          <p:cNvSpPr txBox="1"/>
          <p:nvPr/>
        </p:nvSpPr>
        <p:spPr>
          <a:xfrm>
            <a:off x="1624804" y="2364107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73FD8E-0C8E-04CD-3826-C5AF4A9CC4CD}"/>
              </a:ext>
            </a:extLst>
          </p:cNvPr>
          <p:cNvSpPr txBox="1"/>
          <p:nvPr/>
        </p:nvSpPr>
        <p:spPr>
          <a:xfrm>
            <a:off x="2132120" y="237426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CB780A4-86A7-D152-78CA-2208246B74BE}"/>
              </a:ext>
            </a:extLst>
          </p:cNvPr>
          <p:cNvCxnSpPr>
            <a:cxnSpLocks/>
            <a:stCxn id="2" idx="2"/>
            <a:endCxn id="128" idx="0"/>
          </p:cNvCxnSpPr>
          <p:nvPr/>
        </p:nvCxnSpPr>
        <p:spPr>
          <a:xfrm>
            <a:off x="1614930" y="1851240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271BA95-C81D-1362-9595-9FEF47CC4A79}"/>
              </a:ext>
            </a:extLst>
          </p:cNvPr>
          <p:cNvSpPr txBox="1"/>
          <p:nvPr/>
        </p:nvSpPr>
        <p:spPr>
          <a:xfrm>
            <a:off x="2818254" y="233281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4760A67-62CE-5ACA-868B-8643622B0B51}"/>
              </a:ext>
            </a:extLst>
          </p:cNvPr>
          <p:cNvCxnSpPr>
            <a:cxnSpLocks/>
            <a:endCxn id="131" idx="0"/>
          </p:cNvCxnSpPr>
          <p:nvPr/>
        </p:nvCxnSpPr>
        <p:spPr>
          <a:xfrm flipH="1">
            <a:off x="3174424" y="1819943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D5BA1018-AAB7-A2DD-34CB-6B3A0E977D18}"/>
              </a:ext>
            </a:extLst>
          </p:cNvPr>
          <p:cNvSpPr txBox="1"/>
          <p:nvPr/>
        </p:nvSpPr>
        <p:spPr>
          <a:xfrm>
            <a:off x="3378025" y="2343164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1A05372-185B-0933-BB46-24C4A14E301D}"/>
              </a:ext>
            </a:extLst>
          </p:cNvPr>
          <p:cNvCxnSpPr>
            <a:cxnSpLocks/>
            <a:endCxn id="133" idx="0"/>
          </p:cNvCxnSpPr>
          <p:nvPr/>
        </p:nvCxnSpPr>
        <p:spPr>
          <a:xfrm flipH="1">
            <a:off x="3734195" y="1819943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C41F56BF-F012-A1B0-7AD1-1618BE7205CC}"/>
              </a:ext>
            </a:extLst>
          </p:cNvPr>
          <p:cNvSpPr txBox="1"/>
          <p:nvPr/>
        </p:nvSpPr>
        <p:spPr>
          <a:xfrm>
            <a:off x="3955834" y="234297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5DF539-01FA-7C13-FF34-658DA88AECA3}"/>
              </a:ext>
            </a:extLst>
          </p:cNvPr>
          <p:cNvCxnSpPr>
            <a:cxnSpLocks/>
            <a:endCxn id="135" idx="0"/>
          </p:cNvCxnSpPr>
          <p:nvPr/>
        </p:nvCxnSpPr>
        <p:spPr>
          <a:xfrm flipH="1">
            <a:off x="4312004" y="1819943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0BC43D7-6152-C360-6ADE-22551FE1B7E2}"/>
              </a:ext>
            </a:extLst>
          </p:cNvPr>
          <p:cNvSpPr txBox="1"/>
          <p:nvPr/>
        </p:nvSpPr>
        <p:spPr>
          <a:xfrm>
            <a:off x="4444198" y="2332810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6E4C1A-94A5-11D2-DD58-1B71E195A7E8}"/>
              </a:ext>
            </a:extLst>
          </p:cNvPr>
          <p:cNvSpPr txBox="1"/>
          <p:nvPr/>
        </p:nvSpPr>
        <p:spPr>
          <a:xfrm>
            <a:off x="4951514" y="234297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AFE4672-7FEF-F985-77ED-0A6871FE676D}"/>
              </a:ext>
            </a:extLst>
          </p:cNvPr>
          <p:cNvCxnSpPr>
            <a:cxnSpLocks/>
            <a:endCxn id="138" idx="0"/>
          </p:cNvCxnSpPr>
          <p:nvPr/>
        </p:nvCxnSpPr>
        <p:spPr>
          <a:xfrm>
            <a:off x="4434324" y="1819943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9774AFA-6D7A-FFF9-2C3F-43C7140E8039}"/>
              </a:ext>
            </a:extLst>
          </p:cNvPr>
          <p:cNvSpPr txBox="1"/>
          <p:nvPr/>
        </p:nvSpPr>
        <p:spPr>
          <a:xfrm>
            <a:off x="5698265" y="232265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19B22BA-A2E2-C7F8-2354-83F91374DC1E}"/>
              </a:ext>
            </a:extLst>
          </p:cNvPr>
          <p:cNvCxnSpPr>
            <a:cxnSpLocks/>
            <a:endCxn id="140" idx="0"/>
          </p:cNvCxnSpPr>
          <p:nvPr/>
        </p:nvCxnSpPr>
        <p:spPr>
          <a:xfrm flipH="1">
            <a:off x="6054435" y="1809783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BB22C94D-E4C1-4B08-1684-6094AE5BC8FA}"/>
              </a:ext>
            </a:extLst>
          </p:cNvPr>
          <p:cNvSpPr txBox="1"/>
          <p:nvPr/>
        </p:nvSpPr>
        <p:spPr>
          <a:xfrm>
            <a:off x="6258036" y="2333004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D29871F-CB00-29EA-2EDA-A27562911C75}"/>
              </a:ext>
            </a:extLst>
          </p:cNvPr>
          <p:cNvCxnSpPr>
            <a:cxnSpLocks/>
            <a:endCxn id="142" idx="0"/>
          </p:cNvCxnSpPr>
          <p:nvPr/>
        </p:nvCxnSpPr>
        <p:spPr>
          <a:xfrm flipH="1">
            <a:off x="6614206" y="1809783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E0F7DEF-0AA3-8A26-FF78-E8CB01F80B9F}"/>
              </a:ext>
            </a:extLst>
          </p:cNvPr>
          <p:cNvSpPr txBox="1"/>
          <p:nvPr/>
        </p:nvSpPr>
        <p:spPr>
          <a:xfrm>
            <a:off x="6835845" y="233281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C19C90A-58F1-6597-6419-50FD9F7784E6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7192015" y="1809783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CFBAA894-A5BA-B17A-DD6D-A514D66A5846}"/>
              </a:ext>
            </a:extLst>
          </p:cNvPr>
          <p:cNvSpPr txBox="1"/>
          <p:nvPr/>
        </p:nvSpPr>
        <p:spPr>
          <a:xfrm>
            <a:off x="7324209" y="2322650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07A4FF6E-1F8C-EC2D-C17D-399C1148433F}"/>
              </a:ext>
            </a:extLst>
          </p:cNvPr>
          <p:cNvSpPr txBox="1"/>
          <p:nvPr/>
        </p:nvSpPr>
        <p:spPr>
          <a:xfrm>
            <a:off x="7831525" y="2332810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D28615A-BAC4-C8CF-E6B6-A33DE4BCB0CE}"/>
              </a:ext>
            </a:extLst>
          </p:cNvPr>
          <p:cNvCxnSpPr>
            <a:cxnSpLocks/>
            <a:endCxn id="147" idx="0"/>
          </p:cNvCxnSpPr>
          <p:nvPr/>
        </p:nvCxnSpPr>
        <p:spPr>
          <a:xfrm>
            <a:off x="7314335" y="1809783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78317E8-7822-D19D-17C2-F99ACBBA6B42}"/>
              </a:ext>
            </a:extLst>
          </p:cNvPr>
          <p:cNvSpPr txBox="1"/>
          <p:nvPr/>
        </p:nvSpPr>
        <p:spPr>
          <a:xfrm>
            <a:off x="9063847" y="2353753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7209695-C376-B48F-568E-D0C49F495796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9420017" y="1840886"/>
            <a:ext cx="1259900" cy="51286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4025FE8F-C7FA-E4DF-9397-239C8F52AF5A}"/>
              </a:ext>
            </a:extLst>
          </p:cNvPr>
          <p:cNvSpPr txBox="1"/>
          <p:nvPr/>
        </p:nvSpPr>
        <p:spPr>
          <a:xfrm>
            <a:off x="9623618" y="2364107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2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4571A8E-725B-A79C-84E8-494558C94051}"/>
              </a:ext>
            </a:extLst>
          </p:cNvPr>
          <p:cNvCxnSpPr>
            <a:cxnSpLocks/>
            <a:endCxn id="151" idx="0"/>
          </p:cNvCxnSpPr>
          <p:nvPr/>
        </p:nvCxnSpPr>
        <p:spPr>
          <a:xfrm flipH="1">
            <a:off x="9979788" y="1840886"/>
            <a:ext cx="700129" cy="523221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6716E9A9-7DC4-3F66-8EB4-34870BA97D50}"/>
              </a:ext>
            </a:extLst>
          </p:cNvPr>
          <p:cNvSpPr txBox="1"/>
          <p:nvPr/>
        </p:nvSpPr>
        <p:spPr>
          <a:xfrm>
            <a:off x="10201427" y="2363913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3</a:t>
            </a: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A555FB61-F2B9-53AB-A751-CFFCED5B4AA6}"/>
              </a:ext>
            </a:extLst>
          </p:cNvPr>
          <p:cNvCxnSpPr>
            <a:cxnSpLocks/>
            <a:endCxn id="153" idx="0"/>
          </p:cNvCxnSpPr>
          <p:nvPr/>
        </p:nvCxnSpPr>
        <p:spPr>
          <a:xfrm flipH="1">
            <a:off x="10557597" y="1840886"/>
            <a:ext cx="12232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4E9A99E2-0EC0-AF92-8352-5B80B0DA3756}"/>
              </a:ext>
            </a:extLst>
          </p:cNvPr>
          <p:cNvSpPr txBox="1"/>
          <p:nvPr/>
        </p:nvSpPr>
        <p:spPr>
          <a:xfrm>
            <a:off x="10689791" y="2353753"/>
            <a:ext cx="7123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74B627F-EB47-7E72-BDD3-BA01089DD7D4}"/>
              </a:ext>
            </a:extLst>
          </p:cNvPr>
          <p:cNvSpPr txBox="1"/>
          <p:nvPr/>
        </p:nvSpPr>
        <p:spPr>
          <a:xfrm>
            <a:off x="11197107" y="2363913"/>
            <a:ext cx="7123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Age 10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D8CCFD5B-C1C8-AEC5-AF11-D2EA392DA2D8}"/>
              </a:ext>
            </a:extLst>
          </p:cNvPr>
          <p:cNvCxnSpPr>
            <a:cxnSpLocks/>
            <a:endCxn id="156" idx="0"/>
          </p:cNvCxnSpPr>
          <p:nvPr/>
        </p:nvCxnSpPr>
        <p:spPr>
          <a:xfrm>
            <a:off x="10679917" y="1840886"/>
            <a:ext cx="873360" cy="5230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B7D67CE-3863-386E-2C5D-7656F574EB2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497965" y="706059"/>
            <a:ext cx="4565882" cy="74009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AD81D521-535C-1BF5-4EA6-ABA85184A8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363748" y="706059"/>
            <a:ext cx="1700099" cy="740095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57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32538-E113-35F0-4F26-EE520394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136945-E934-0496-912F-01957BA77A63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9AB8CD-1B8C-BCAF-AFA9-F4C597483384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5F59C4-D091-19E6-D9F5-1D13E37FE63F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46A35-0676-3F17-065A-ADC4C81018F5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2BD7EE-DCAF-2B2E-993C-5688D07584B0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A1EE2-DF94-29BF-9DF8-4F27F4366694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823AA-B6CE-2460-614D-7E7CAE9F669B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4C21F-5469-E18D-2D87-1F31BB8AC408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68B90-7BAD-1DA4-865C-90DCF66E126B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34A7F-8B7D-24C3-FD5C-181DD871B09D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54CDBD-20EB-C5C1-3A8A-EE740E8B6C11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A31884-B5A9-F576-E215-501A49870333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DD2B2F-F737-AE34-C081-EAA3910FF905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93E99F-F49E-25F2-1F10-FF715E3B19F3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7F3472-B818-8F35-703C-38E1B014A0DB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EC42E-6AF4-EE1A-BFEB-3E6F80FFDC31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7076D32-2015-8560-77CD-633BFA916D9E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FA72A-9062-004A-4592-0B292E4D8664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C7CE58-88E5-7787-E961-E37EE1E1DC88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C5686C-0D4C-1540-6906-4B36E9D5BDBD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DCCAF5-43E0-9CEE-E2E3-0DD83544D1EB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124859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ADB-13E6-3127-EC0D-617703D0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C0BFD10-5BD5-4D99-B6B0-5294C27FF831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2BF04-F72C-6D08-11EB-A5142B89DEFE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94A4FE-133C-1FE8-3D05-C367FB5B502A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AFDC31-617C-9495-0131-0145BB85E453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673F4-6F84-A11B-0FA8-24FF013BE535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E6845-3C48-BFE2-61E3-98403DBFEFB6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B7B2D2-0519-9832-916B-A7EBB8230DA5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A93DC-9CFB-509A-3761-C32237F9630D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1E1A2A-7166-5C97-6C77-2C77AAA59BB0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DB8ADC-E1D8-4C2B-6712-826630B06C48}"/>
              </a:ext>
            </a:extLst>
          </p:cNvPr>
          <p:cNvSpPr/>
          <p:nvPr/>
        </p:nvSpPr>
        <p:spPr>
          <a:xfrm>
            <a:off x="610358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FFEEDE-8DFC-8371-82F4-A713C79B9B02}"/>
              </a:ext>
            </a:extLst>
          </p:cNvPr>
          <p:cNvSpPr/>
          <p:nvPr/>
        </p:nvSpPr>
        <p:spPr>
          <a:xfrm>
            <a:off x="1707156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6B067A-EAC1-B6E6-6853-0F94413F7D9C}"/>
              </a:ext>
            </a:extLst>
          </p:cNvPr>
          <p:cNvSpPr/>
          <p:nvPr/>
        </p:nvSpPr>
        <p:spPr>
          <a:xfrm>
            <a:off x="610357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47919-768F-E334-B271-EA40935DC91C}"/>
              </a:ext>
            </a:extLst>
          </p:cNvPr>
          <p:cNvSpPr/>
          <p:nvPr/>
        </p:nvSpPr>
        <p:spPr>
          <a:xfrm>
            <a:off x="3505149" y="59305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A231F5-037E-0DE6-8FE8-7886DCA77203}"/>
              </a:ext>
            </a:extLst>
          </p:cNvPr>
          <p:cNvSpPr/>
          <p:nvPr/>
        </p:nvSpPr>
        <p:spPr>
          <a:xfrm>
            <a:off x="4601947" y="115642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0E48C8C-0763-B644-E475-F8135F3FE722}"/>
              </a:ext>
            </a:extLst>
          </p:cNvPr>
          <p:cNvSpPr/>
          <p:nvPr/>
        </p:nvSpPr>
        <p:spPr>
          <a:xfrm>
            <a:off x="3505148" y="18521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61B19-C233-05B7-2E79-87DB3A1D6771}"/>
              </a:ext>
            </a:extLst>
          </p:cNvPr>
          <p:cNvSpPr/>
          <p:nvPr/>
        </p:nvSpPr>
        <p:spPr>
          <a:xfrm>
            <a:off x="6347741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847DDC-7749-CBD2-8875-F3C9B1242501}"/>
              </a:ext>
            </a:extLst>
          </p:cNvPr>
          <p:cNvSpPr/>
          <p:nvPr/>
        </p:nvSpPr>
        <p:spPr>
          <a:xfrm>
            <a:off x="7444539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5FB10E3-8080-FD3D-327C-70DB8CFF17A6}"/>
              </a:ext>
            </a:extLst>
          </p:cNvPr>
          <p:cNvSpPr/>
          <p:nvPr/>
        </p:nvSpPr>
        <p:spPr>
          <a:xfrm>
            <a:off x="6347740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998CE7B-A777-CDC8-3665-E857E6A4AB42}"/>
              </a:ext>
            </a:extLst>
          </p:cNvPr>
          <p:cNvSpPr/>
          <p:nvPr/>
        </p:nvSpPr>
        <p:spPr>
          <a:xfrm>
            <a:off x="9816367" y="569696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611B0-FE12-FDB7-8620-3E5A081D4E59}"/>
              </a:ext>
            </a:extLst>
          </p:cNvPr>
          <p:cNvSpPr/>
          <p:nvPr/>
        </p:nvSpPr>
        <p:spPr>
          <a:xfrm>
            <a:off x="10913165" y="113306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E28C3C-3BFB-7C80-0941-363D0D578618}"/>
              </a:ext>
            </a:extLst>
          </p:cNvPr>
          <p:cNvSpPr/>
          <p:nvPr/>
        </p:nvSpPr>
        <p:spPr>
          <a:xfrm>
            <a:off x="9816366" y="1828800"/>
            <a:ext cx="901507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55719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B3C06-9A10-426A-FC84-72A2E36F2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B5E156-8573-5A42-EC1C-87AED256C96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173D5-3245-8E95-776D-13996B7494DE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183D7-DBDB-7A58-BF94-DC6DAD03BBFF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EC5B1D-7585-4427-3194-07A75C4554C8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20746-2F0A-5F01-E21D-D9190B086313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86284-B7EE-22C0-3146-9432BBBB239C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2292EA-8D02-A71B-C390-579D44E6818B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6E3B-7A52-BF0D-9165-C1CA9161A45F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21C7D1-E502-E080-6255-B06BE54FBAA8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8392B3-D09A-3A6F-80EA-A64C29B14CDE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F92942-261F-A8B1-BCE1-B13555177315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FAF47-14BB-613B-995F-41DC3DF09373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403631-668D-0B1F-A050-96EC6A6EEE9D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025D61-7C40-3612-4B22-8A03B9952DE9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F62A0C-178A-D7CD-1262-EA192C3E74E8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2BDBC9-9BF5-B075-0383-85D9F0A982A8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B45162-36C8-168C-EB27-11BBF1AD9214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D71F3F-93A8-3128-AF86-3FC288A28B62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5782C1-5F56-509E-AEB0-80D279AD9736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FE48A8-F241-76A1-3B6F-58977A742099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DD4D9A-82EF-8D7F-7BE7-31A9656C6E9C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7C5306-23A6-6BFF-CA6D-4F89AB3E7610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2B7ADF-0CAD-9D42-B69B-998945DFCE7F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4F5462-804E-18EC-FEFB-FBF6AB9411A1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D739F90-2845-E6EC-0EB6-9DFB2464EA6C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058B52-4255-5472-83B2-38066821487F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477EF3-AA76-8208-2372-D7B75D947479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49764-F147-146C-EC96-D2B7530E9803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B6AED3-47FC-895B-C668-547049A87B0D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E2FFF6-A88D-1FDA-60FC-09AFA4FAE0A3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67CC96-6AAD-480B-09CE-3783B93D2615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06871F-E24E-402E-CEC6-47BEF79B55B4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CC4E0D-34E5-1AA9-0609-9F67F7D53207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627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82B8D-8B66-3C8E-E9E6-DED2DE7FD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DDFF2C-9477-C4F6-738F-C64C10DD9524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A81E2F-7B90-1404-6C69-EE4EC33522C4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BBB34A-DF58-BB30-9ADC-78F5EDCC91B4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0A2405-F11F-D76F-B4B5-DF4ED05B0D46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C2136-7BC5-2C57-E02E-6D365170713C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DF41A-2CDB-A7FD-7322-A692F7114ECC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0B98C-6726-B591-A6FF-2A00A85AE5A3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FDE1D-1106-12C9-FF7F-04F71FB0BF8B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CADFC-E9E1-86BF-F381-B4B44C7504A0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87708B-0CEF-3492-0834-DC25C9A23674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9E2ADC-8ADD-7E91-E4E0-22066D6FAFF3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008A99-AC8D-6B60-A9FF-BEA7C7FEA0C5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6BABB-9372-0307-742F-D701933C02CC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0D9EA-82B6-53D8-98F4-C5AB73994A6C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BDC4F3-3B3A-B2BB-336F-29815C35DFC5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A5D3B0-5C9D-52C5-E25A-D648317B0BB8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FDE2006-F15E-11E6-BAD9-E1FFECF25158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E8C66-21C4-11EE-E0B0-83298A6A442C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75E0FF-262F-884E-A000-7252C8F1295E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942385-CE13-04DF-E0F1-D8602C4706EA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D33D21-9CFA-4324-96E4-84E95C67DECF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9E468A-6E76-3FC1-5DEC-5F85D8CD207A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34D87BF-0276-2980-24C7-07BC977B3AD8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4B3943-B3AA-274B-D54D-7A576CB1E394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F7D442-CBAB-D036-CAB3-745568725EF8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68D068-1FB6-482B-3C9B-E3F4AD69F432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17AA7A-A8A8-BDDC-DA50-30C356B5C0CF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85F06E-F340-1766-73C9-98A49D247707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468514-D2E0-524E-CB75-AC5411CE5489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F34129-3367-01E0-E7CC-3A2489729BFB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E50928B-A181-8498-AD9F-847B30285FA5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9CD012-B2CA-99F5-4033-0DBAE7EB3166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9655211-964F-699C-072E-D022649AA7A1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2304-6337-786D-FDC2-98A3C2DDB2A9}"/>
              </a:ext>
            </a:extLst>
          </p:cNvPr>
          <p:cNvSpPr txBox="1"/>
          <p:nvPr/>
        </p:nvSpPr>
        <p:spPr>
          <a:xfrm>
            <a:off x="1557198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42FFB7-40D2-2B62-BDCE-189508F6B9F7}"/>
              </a:ext>
            </a:extLst>
          </p:cNvPr>
          <p:cNvSpPr txBox="1"/>
          <p:nvPr/>
        </p:nvSpPr>
        <p:spPr>
          <a:xfrm>
            <a:off x="2440647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5AD14-886F-BB3E-68C3-FDA3FAB093EA}"/>
              </a:ext>
            </a:extLst>
          </p:cNvPr>
          <p:cNvSpPr txBox="1"/>
          <p:nvPr/>
        </p:nvSpPr>
        <p:spPr>
          <a:xfrm>
            <a:off x="1557198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05B17C-259A-E361-2E8E-6F35A687BB99}"/>
              </a:ext>
            </a:extLst>
          </p:cNvPr>
          <p:cNvSpPr txBox="1"/>
          <p:nvPr/>
        </p:nvSpPr>
        <p:spPr>
          <a:xfrm>
            <a:off x="4485062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6F257-CBD2-6B1A-C8BD-A2286051280F}"/>
              </a:ext>
            </a:extLst>
          </p:cNvPr>
          <p:cNvSpPr txBox="1"/>
          <p:nvPr/>
        </p:nvSpPr>
        <p:spPr>
          <a:xfrm>
            <a:off x="5368511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3FD7F1-A745-36C9-9B62-675C704B45B1}"/>
              </a:ext>
            </a:extLst>
          </p:cNvPr>
          <p:cNvSpPr txBox="1"/>
          <p:nvPr/>
        </p:nvSpPr>
        <p:spPr>
          <a:xfrm>
            <a:off x="4485062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2D61-7124-FF62-2527-C097171FC5FD}"/>
              </a:ext>
            </a:extLst>
          </p:cNvPr>
          <p:cNvSpPr txBox="1"/>
          <p:nvPr/>
        </p:nvSpPr>
        <p:spPr>
          <a:xfrm>
            <a:off x="7366355" y="416147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C9BC6C-E7CF-BEB4-CFE4-68695B5BB50D}"/>
              </a:ext>
            </a:extLst>
          </p:cNvPr>
          <p:cNvSpPr txBox="1"/>
          <p:nvPr/>
        </p:nvSpPr>
        <p:spPr>
          <a:xfrm>
            <a:off x="8249804" y="785479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E1F2B2-935B-D4F8-E12C-5D80059259B8}"/>
              </a:ext>
            </a:extLst>
          </p:cNvPr>
          <p:cNvSpPr txBox="1"/>
          <p:nvPr/>
        </p:nvSpPr>
        <p:spPr>
          <a:xfrm>
            <a:off x="7366355" y="248184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23BEF4-3C58-9A56-E7C1-DD0518CE14E2}"/>
              </a:ext>
            </a:extLst>
          </p:cNvPr>
          <p:cNvSpPr txBox="1"/>
          <p:nvPr/>
        </p:nvSpPr>
        <p:spPr>
          <a:xfrm>
            <a:off x="10818320" y="478500"/>
            <a:ext cx="449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92DDBA-807B-105D-AD2B-05B4753458D7}"/>
              </a:ext>
            </a:extLst>
          </p:cNvPr>
          <p:cNvSpPr txBox="1"/>
          <p:nvPr/>
        </p:nvSpPr>
        <p:spPr>
          <a:xfrm>
            <a:off x="11565270" y="847832"/>
            <a:ext cx="47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5068A1-CCAF-E530-1D94-116AC2EA7468}"/>
              </a:ext>
            </a:extLst>
          </p:cNvPr>
          <p:cNvSpPr txBox="1"/>
          <p:nvPr/>
        </p:nvSpPr>
        <p:spPr>
          <a:xfrm>
            <a:off x="10818321" y="2544195"/>
            <a:ext cx="449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75836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12BD-787B-948D-3094-2B2E85EB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CB09F-4CB2-5083-927D-C013C8B1B76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B5C361-210A-AB41-EF6B-6850B65891FA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9A1A7-6B0F-8F50-442B-68061D6B31D6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624727-56FD-B076-A8AB-A9D386F03A35}"/>
              </a:ext>
            </a:extLst>
          </p:cNvPr>
          <p:cNvSpPr/>
          <p:nvPr/>
        </p:nvSpPr>
        <p:spPr>
          <a:xfrm>
            <a:off x="952795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794F0-D011-2317-6215-6609ACAB148A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54FEA-EFC1-E5B5-3A19-2E7FD40558EB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6FA23-FDC5-C614-E683-838338F0713E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C28B5B-94B9-E48E-C7B2-6B0690F4822D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EDFCA-4A48-6E85-BC48-779D0409EA2D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D32D1F-8CCB-7274-398D-727D2365596A}"/>
              </a:ext>
            </a:extLst>
          </p:cNvPr>
          <p:cNvSpPr/>
          <p:nvPr/>
        </p:nvSpPr>
        <p:spPr>
          <a:xfrm>
            <a:off x="610359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2862F-7A41-EF71-C76A-DCB1F6A28832}"/>
              </a:ext>
            </a:extLst>
          </p:cNvPr>
          <p:cNvSpPr/>
          <p:nvPr/>
        </p:nvSpPr>
        <p:spPr>
          <a:xfrm>
            <a:off x="1052875" y="56969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C7AE9B-6AAC-95DE-1B8D-4B6AC90ED9C8}"/>
              </a:ext>
            </a:extLst>
          </p:cNvPr>
          <p:cNvSpPr/>
          <p:nvPr/>
        </p:nvSpPr>
        <p:spPr>
          <a:xfrm>
            <a:off x="1723949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C70E3-351E-F7EE-6D50-C79BC14FDAE5}"/>
              </a:ext>
            </a:extLst>
          </p:cNvPr>
          <p:cNvSpPr/>
          <p:nvPr/>
        </p:nvSpPr>
        <p:spPr>
          <a:xfrm>
            <a:off x="2166465" y="12226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59CD98-2542-00FD-14BE-39C6C3F4BD2B}"/>
              </a:ext>
            </a:extLst>
          </p:cNvPr>
          <p:cNvSpPr/>
          <p:nvPr/>
        </p:nvSpPr>
        <p:spPr>
          <a:xfrm>
            <a:off x="597076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BB09B7-6F63-4D08-480F-E4B3415AA3A5}"/>
              </a:ext>
            </a:extLst>
          </p:cNvPr>
          <p:cNvSpPr/>
          <p:nvPr/>
        </p:nvSpPr>
        <p:spPr>
          <a:xfrm>
            <a:off x="1039592" y="185216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D40BB-8A95-C453-BDC9-4E736564A4BE}"/>
              </a:ext>
            </a:extLst>
          </p:cNvPr>
          <p:cNvSpPr/>
          <p:nvPr/>
        </p:nvSpPr>
        <p:spPr>
          <a:xfrm>
            <a:off x="3506351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57331C-A678-5712-9454-C184798A8342}"/>
              </a:ext>
            </a:extLst>
          </p:cNvPr>
          <p:cNvSpPr/>
          <p:nvPr/>
        </p:nvSpPr>
        <p:spPr>
          <a:xfrm>
            <a:off x="3948867" y="546336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7A5E9B-AA72-C0DD-5FEA-14F54A197CEC}"/>
              </a:ext>
            </a:extLst>
          </p:cNvPr>
          <p:cNvSpPr/>
          <p:nvPr/>
        </p:nvSpPr>
        <p:spPr>
          <a:xfrm>
            <a:off x="4619941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650C4B-119D-1629-06FC-BB9279276C99}"/>
              </a:ext>
            </a:extLst>
          </p:cNvPr>
          <p:cNvSpPr/>
          <p:nvPr/>
        </p:nvSpPr>
        <p:spPr>
          <a:xfrm>
            <a:off x="5062457" y="119932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BB91A1-5207-1B80-20F8-B7B2CEF235EC}"/>
              </a:ext>
            </a:extLst>
          </p:cNvPr>
          <p:cNvSpPr/>
          <p:nvPr/>
        </p:nvSpPr>
        <p:spPr>
          <a:xfrm>
            <a:off x="3493068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6B7846-E1D3-5779-9066-AC2EED43DE19}"/>
              </a:ext>
            </a:extLst>
          </p:cNvPr>
          <p:cNvSpPr/>
          <p:nvPr/>
        </p:nvSpPr>
        <p:spPr>
          <a:xfrm>
            <a:off x="3935584" y="182880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1CEE6A-42C3-DEFE-EFC1-50D0C656F6C6}"/>
              </a:ext>
            </a:extLst>
          </p:cNvPr>
          <p:cNvSpPr/>
          <p:nvPr/>
        </p:nvSpPr>
        <p:spPr>
          <a:xfrm>
            <a:off x="6368223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7291D-AA7B-1362-A318-6AA9CBB7D80F}"/>
              </a:ext>
            </a:extLst>
          </p:cNvPr>
          <p:cNvSpPr/>
          <p:nvPr/>
        </p:nvSpPr>
        <p:spPr>
          <a:xfrm>
            <a:off x="6810739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F6D75-9D8C-182C-9B1A-4BDFB3D1419C}"/>
              </a:ext>
            </a:extLst>
          </p:cNvPr>
          <p:cNvSpPr/>
          <p:nvPr/>
        </p:nvSpPr>
        <p:spPr>
          <a:xfrm>
            <a:off x="7481813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69756A-55D0-F1D3-4F41-A55C09D9B3E5}"/>
              </a:ext>
            </a:extLst>
          </p:cNvPr>
          <p:cNvSpPr/>
          <p:nvPr/>
        </p:nvSpPr>
        <p:spPr>
          <a:xfrm>
            <a:off x="7924329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B14C3B-16F7-F720-6583-814960DC516A}"/>
              </a:ext>
            </a:extLst>
          </p:cNvPr>
          <p:cNvSpPr/>
          <p:nvPr/>
        </p:nvSpPr>
        <p:spPr>
          <a:xfrm>
            <a:off x="6354940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4845FC-F4F9-169E-1BFF-62D7F891F0DA}"/>
              </a:ext>
            </a:extLst>
          </p:cNvPr>
          <p:cNvSpPr/>
          <p:nvPr/>
        </p:nvSpPr>
        <p:spPr>
          <a:xfrm>
            <a:off x="6797456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F1FE02-BEEE-6EAC-879B-F9F9FFA607BB}"/>
              </a:ext>
            </a:extLst>
          </p:cNvPr>
          <p:cNvSpPr/>
          <p:nvPr/>
        </p:nvSpPr>
        <p:spPr>
          <a:xfrm>
            <a:off x="9780605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2BD9CF6-BA47-C986-35A7-91328295D669}"/>
              </a:ext>
            </a:extLst>
          </p:cNvPr>
          <p:cNvSpPr/>
          <p:nvPr/>
        </p:nvSpPr>
        <p:spPr>
          <a:xfrm>
            <a:off x="10223121" y="564180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2BD313-CD80-C4ED-1E4A-8FE545DB7B9B}"/>
              </a:ext>
            </a:extLst>
          </p:cNvPr>
          <p:cNvSpPr/>
          <p:nvPr/>
        </p:nvSpPr>
        <p:spPr>
          <a:xfrm>
            <a:off x="10894195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B2B34F-46C9-C44D-E8C8-8324ACEBE7A2}"/>
              </a:ext>
            </a:extLst>
          </p:cNvPr>
          <p:cNvSpPr/>
          <p:nvPr/>
        </p:nvSpPr>
        <p:spPr>
          <a:xfrm>
            <a:off x="11336711" y="121716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B5ACC4D-87BA-4440-FFDC-9C8A7A56AEBB}"/>
              </a:ext>
            </a:extLst>
          </p:cNvPr>
          <p:cNvSpPr/>
          <p:nvPr/>
        </p:nvSpPr>
        <p:spPr>
          <a:xfrm>
            <a:off x="9767322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4AEE4A7-FC9E-440B-9BEC-9BE60FD43F81}"/>
              </a:ext>
            </a:extLst>
          </p:cNvPr>
          <p:cNvSpPr/>
          <p:nvPr/>
        </p:nvSpPr>
        <p:spPr>
          <a:xfrm>
            <a:off x="10209838" y="1846644"/>
            <a:ext cx="449816" cy="974372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6E302-18B0-82D5-11D7-B3D60B7020CC}"/>
              </a:ext>
            </a:extLst>
          </p:cNvPr>
          <p:cNvSpPr txBox="1"/>
          <p:nvPr/>
        </p:nvSpPr>
        <p:spPr>
          <a:xfrm>
            <a:off x="1557198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348A21-4A6E-036F-9780-126C5516718D}"/>
              </a:ext>
            </a:extLst>
          </p:cNvPr>
          <p:cNvSpPr txBox="1"/>
          <p:nvPr/>
        </p:nvSpPr>
        <p:spPr>
          <a:xfrm>
            <a:off x="2440647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C9B4ED-8459-F9D8-0A45-0E74837BD4E7}"/>
              </a:ext>
            </a:extLst>
          </p:cNvPr>
          <p:cNvSpPr txBox="1"/>
          <p:nvPr/>
        </p:nvSpPr>
        <p:spPr>
          <a:xfrm>
            <a:off x="1557198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D66C7E-EFF8-CBFE-89FF-834A904A6F18}"/>
              </a:ext>
            </a:extLst>
          </p:cNvPr>
          <p:cNvSpPr txBox="1"/>
          <p:nvPr/>
        </p:nvSpPr>
        <p:spPr>
          <a:xfrm>
            <a:off x="4485062" y="4244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733BA3-5FDC-F5DA-6C1E-6F5F957CEF5C}"/>
              </a:ext>
            </a:extLst>
          </p:cNvPr>
          <p:cNvSpPr txBox="1"/>
          <p:nvPr/>
        </p:nvSpPr>
        <p:spPr>
          <a:xfrm>
            <a:off x="5368511" y="7937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65634D-2914-79E7-18DA-5A8B6392CEB4}"/>
              </a:ext>
            </a:extLst>
          </p:cNvPr>
          <p:cNvSpPr txBox="1"/>
          <p:nvPr/>
        </p:nvSpPr>
        <p:spPr>
          <a:xfrm>
            <a:off x="4485062" y="24900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2807E2-EE20-D325-5A52-9633E50E415F}"/>
              </a:ext>
            </a:extLst>
          </p:cNvPr>
          <p:cNvSpPr txBox="1"/>
          <p:nvPr/>
        </p:nvSpPr>
        <p:spPr>
          <a:xfrm>
            <a:off x="7366355" y="416147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1B8C06-7CE0-F87F-D996-EF26B6B9BE2F}"/>
              </a:ext>
            </a:extLst>
          </p:cNvPr>
          <p:cNvSpPr txBox="1"/>
          <p:nvPr/>
        </p:nvSpPr>
        <p:spPr>
          <a:xfrm>
            <a:off x="8249804" y="785479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AC7499-82C9-4674-40F6-48B8994BB859}"/>
              </a:ext>
            </a:extLst>
          </p:cNvPr>
          <p:cNvSpPr txBox="1"/>
          <p:nvPr/>
        </p:nvSpPr>
        <p:spPr>
          <a:xfrm>
            <a:off x="7366355" y="248184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4DFFBE-E91C-B49F-4156-3D8EA10E181C}"/>
              </a:ext>
            </a:extLst>
          </p:cNvPr>
          <p:cNvSpPr txBox="1"/>
          <p:nvPr/>
        </p:nvSpPr>
        <p:spPr>
          <a:xfrm>
            <a:off x="10818321" y="478500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0D2AE4-F3A0-7C72-15FB-7FAC42B2230B}"/>
              </a:ext>
            </a:extLst>
          </p:cNvPr>
          <p:cNvSpPr txBox="1"/>
          <p:nvPr/>
        </p:nvSpPr>
        <p:spPr>
          <a:xfrm>
            <a:off x="11701770" y="847832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751921-BCF7-ABD0-085C-90FDCCD216A6}"/>
              </a:ext>
            </a:extLst>
          </p:cNvPr>
          <p:cNvSpPr txBox="1"/>
          <p:nvPr/>
        </p:nvSpPr>
        <p:spPr>
          <a:xfrm>
            <a:off x="10818321" y="2544195"/>
            <a:ext cx="27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3050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40A5C-9EB3-D77A-F70B-85C6329D3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E9B0C69-BAD5-B7EF-6F84-60C5DDF5DA3E}"/>
              </a:ext>
            </a:extLst>
          </p:cNvPr>
          <p:cNvSpPr txBox="1"/>
          <p:nvPr/>
        </p:nvSpPr>
        <p:spPr>
          <a:xfrm>
            <a:off x="377329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75D16-09FE-FF4B-0ECD-1560A1B6AED5}"/>
              </a:ext>
            </a:extLst>
          </p:cNvPr>
          <p:cNvSpPr txBox="1"/>
          <p:nvPr/>
        </p:nvSpPr>
        <p:spPr>
          <a:xfrm>
            <a:off x="3243112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646ED-B50B-5656-03D5-79D13CA006A9}"/>
              </a:ext>
            </a:extLst>
          </p:cNvPr>
          <p:cNvSpPr txBox="1"/>
          <p:nvPr/>
        </p:nvSpPr>
        <p:spPr>
          <a:xfrm>
            <a:off x="610889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FA017-41D2-D93F-FEFB-F423C1968E44}"/>
              </a:ext>
            </a:extLst>
          </p:cNvPr>
          <p:cNvSpPr txBox="1"/>
          <p:nvPr/>
        </p:nvSpPr>
        <p:spPr>
          <a:xfrm>
            <a:off x="9527955" y="1374186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4AC8E7-E1F5-1705-1FE2-7D01E2B70ED8}"/>
              </a:ext>
            </a:extLst>
          </p:cNvPr>
          <p:cNvSpPr txBox="1"/>
          <p:nvPr/>
        </p:nvSpPr>
        <p:spPr>
          <a:xfrm>
            <a:off x="8772809" y="1033863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4C511F-4B53-06A1-D342-27584F6032E9}"/>
              </a:ext>
            </a:extLst>
          </p:cNvPr>
          <p:cNvSpPr txBox="1"/>
          <p:nvPr/>
        </p:nvSpPr>
        <p:spPr>
          <a:xfrm>
            <a:off x="3260364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Control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56290F-9CDC-8349-FECE-3675D5031E78}"/>
              </a:ext>
            </a:extLst>
          </p:cNvPr>
          <p:cNvSpPr txBox="1"/>
          <p:nvPr/>
        </p:nvSpPr>
        <p:spPr>
          <a:xfrm>
            <a:off x="6126147" y="229005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Treatment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7B0228-57B1-B2A9-3B06-133133882C9C}"/>
              </a:ext>
            </a:extLst>
          </p:cNvPr>
          <p:cNvSpPr txBox="1"/>
          <p:nvPr/>
        </p:nvSpPr>
        <p:spPr>
          <a:xfrm>
            <a:off x="515705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349541E-C16C-4965-E161-721AE47EF7A7}"/>
              </a:ext>
            </a:extLst>
          </p:cNvPr>
          <p:cNvSpPr txBox="1"/>
          <p:nvPr/>
        </p:nvSpPr>
        <p:spPr>
          <a:xfrm>
            <a:off x="1098086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E3E8D6-BC14-74B7-7454-01E5DF7C400E}"/>
              </a:ext>
            </a:extLst>
          </p:cNvPr>
          <p:cNvSpPr txBox="1"/>
          <p:nvPr/>
        </p:nvSpPr>
        <p:spPr>
          <a:xfrm>
            <a:off x="1614929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2F8068-A7BC-F134-740D-07B5B53B8561}"/>
              </a:ext>
            </a:extLst>
          </p:cNvPr>
          <p:cNvCxnSpPr>
            <a:stCxn id="38" idx="2"/>
            <a:endCxn id="11" idx="0"/>
          </p:cNvCxnSpPr>
          <p:nvPr/>
        </p:nvCxnSpPr>
        <p:spPr>
          <a:xfrm flipH="1">
            <a:off x="1614930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42A597C-B934-C6D2-4ABC-82FC540B249E}"/>
              </a:ext>
            </a:extLst>
          </p:cNvPr>
          <p:cNvCxnSpPr>
            <a:cxnSpLocks/>
            <a:stCxn id="38" idx="2"/>
            <a:endCxn id="12" idx="0"/>
          </p:cNvCxnSpPr>
          <p:nvPr/>
        </p:nvCxnSpPr>
        <p:spPr>
          <a:xfrm flipH="1">
            <a:off x="4480713" y="706059"/>
            <a:ext cx="17252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3805AB-561C-6556-9F31-6E0DA604EEB1}"/>
              </a:ext>
            </a:extLst>
          </p:cNvPr>
          <p:cNvCxnSpPr>
            <a:cxnSpLocks/>
            <a:stCxn id="38" idx="2"/>
            <a:endCxn id="13" idx="0"/>
          </p:cNvCxnSpPr>
          <p:nvPr/>
        </p:nvCxnSpPr>
        <p:spPr>
          <a:xfrm>
            <a:off x="4497965" y="706059"/>
            <a:ext cx="284853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02553A-6D31-1E4F-749C-02DA2B366EC6}"/>
              </a:ext>
            </a:extLst>
          </p:cNvPr>
          <p:cNvCxnSpPr>
            <a:cxnSpLocks/>
            <a:stCxn id="38" idx="2"/>
            <a:endCxn id="14" idx="0"/>
          </p:cNvCxnSpPr>
          <p:nvPr/>
        </p:nvCxnSpPr>
        <p:spPr>
          <a:xfrm>
            <a:off x="4497965" y="706059"/>
            <a:ext cx="6267591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2450287-07EE-F8EE-5FDB-E0998AC155C7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>
            <a:off x="7363748" y="706059"/>
            <a:ext cx="340180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6BBAB42-7825-0A98-A7C5-240C1E9CD2CD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 flipH="1">
            <a:off x="7346496" y="706059"/>
            <a:ext cx="17252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5BF7313-6A40-21E5-4165-4D297DABBCFA}"/>
              </a:ext>
            </a:extLst>
          </p:cNvPr>
          <p:cNvCxnSpPr>
            <a:cxnSpLocks/>
            <a:stCxn id="39" idx="2"/>
            <a:endCxn id="12" idx="0"/>
          </p:cNvCxnSpPr>
          <p:nvPr/>
        </p:nvCxnSpPr>
        <p:spPr>
          <a:xfrm flipH="1">
            <a:off x="4480713" y="706059"/>
            <a:ext cx="2883035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851C613-9FA7-5BBC-179F-E96F049F2893}"/>
              </a:ext>
            </a:extLst>
          </p:cNvPr>
          <p:cNvCxnSpPr>
            <a:cxnSpLocks/>
            <a:stCxn id="39" idx="2"/>
            <a:endCxn id="11" idx="0"/>
          </p:cNvCxnSpPr>
          <p:nvPr/>
        </p:nvCxnSpPr>
        <p:spPr>
          <a:xfrm flipH="1">
            <a:off x="1614930" y="706059"/>
            <a:ext cx="5748818" cy="668127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EBAC635-E76F-62C0-7514-569456820D24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flipH="1">
            <a:off x="1065317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3B38EF3-C9A0-BDC8-5EE5-A603ED091914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1614929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2B6634-F3C8-2D37-5032-710B46637409}"/>
              </a:ext>
            </a:extLst>
          </p:cNvPr>
          <p:cNvCxnSpPr>
            <a:cxnSpLocks/>
            <a:stCxn id="11" idx="2"/>
            <a:endCxn id="53" idx="0"/>
          </p:cNvCxnSpPr>
          <p:nvPr/>
        </p:nvCxnSpPr>
        <p:spPr>
          <a:xfrm>
            <a:off x="1614930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E63EA2E-D996-ADD0-81D9-6F17D01CB60F}"/>
              </a:ext>
            </a:extLst>
          </p:cNvPr>
          <p:cNvSpPr txBox="1"/>
          <p:nvPr/>
        </p:nvSpPr>
        <p:spPr>
          <a:xfrm>
            <a:off x="3381489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AFD7DD9-A0AD-C247-700D-F2AEAA94193C}"/>
              </a:ext>
            </a:extLst>
          </p:cNvPr>
          <p:cNvSpPr txBox="1"/>
          <p:nvPr/>
        </p:nvSpPr>
        <p:spPr>
          <a:xfrm>
            <a:off x="3963870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D1F46C-B8A4-7B94-D8A6-222FF6D42BC8}"/>
              </a:ext>
            </a:extLst>
          </p:cNvPr>
          <p:cNvSpPr txBox="1"/>
          <p:nvPr/>
        </p:nvSpPr>
        <p:spPr>
          <a:xfrm>
            <a:off x="4480713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E733D9-5E96-37C6-4E28-227CE746B060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931101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9367E1-1857-66A3-3FC9-34058AF1E69C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4480713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FBE1764-EAFC-7FFA-8B87-9DC549FF9CC7}"/>
              </a:ext>
            </a:extLst>
          </p:cNvPr>
          <p:cNvCxnSpPr>
            <a:cxnSpLocks/>
            <a:endCxn id="90" idx="0"/>
          </p:cNvCxnSpPr>
          <p:nvPr/>
        </p:nvCxnSpPr>
        <p:spPr>
          <a:xfrm>
            <a:off x="4480714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FA921427-1D6A-F3DB-3CF7-06F2258520AD}"/>
              </a:ext>
            </a:extLst>
          </p:cNvPr>
          <p:cNvSpPr txBox="1"/>
          <p:nvPr/>
        </p:nvSpPr>
        <p:spPr>
          <a:xfrm>
            <a:off x="6235157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BF489F7-2D9E-C401-52BD-CBA9FDD53609}"/>
              </a:ext>
            </a:extLst>
          </p:cNvPr>
          <p:cNvSpPr txBox="1"/>
          <p:nvPr/>
        </p:nvSpPr>
        <p:spPr>
          <a:xfrm>
            <a:off x="6817538" y="2805348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11B7968-F2A9-743C-6615-57409B039856}"/>
              </a:ext>
            </a:extLst>
          </p:cNvPr>
          <p:cNvSpPr txBox="1"/>
          <p:nvPr/>
        </p:nvSpPr>
        <p:spPr>
          <a:xfrm>
            <a:off x="7334381" y="2328294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F7A319-4F39-3F2A-565D-7B6AAF77F7D4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6784769" y="1851240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D0134F-5412-F66B-8303-E3F9CC639A0D}"/>
              </a:ext>
            </a:extLst>
          </p:cNvPr>
          <p:cNvCxnSpPr>
            <a:cxnSpLocks/>
            <a:endCxn id="95" idx="0"/>
          </p:cNvCxnSpPr>
          <p:nvPr/>
        </p:nvCxnSpPr>
        <p:spPr>
          <a:xfrm flipH="1">
            <a:off x="7334381" y="1851240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8F29582-B632-2365-0869-9813CAEF01F0}"/>
              </a:ext>
            </a:extLst>
          </p:cNvPr>
          <p:cNvCxnSpPr>
            <a:cxnSpLocks/>
            <a:endCxn id="96" idx="0"/>
          </p:cNvCxnSpPr>
          <p:nvPr/>
        </p:nvCxnSpPr>
        <p:spPr>
          <a:xfrm>
            <a:off x="7334382" y="1851240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B4F5421-7219-6A2C-835F-F793430D515B}"/>
              </a:ext>
            </a:extLst>
          </p:cNvPr>
          <p:cNvSpPr txBox="1"/>
          <p:nvPr/>
        </p:nvSpPr>
        <p:spPr>
          <a:xfrm>
            <a:off x="9666332" y="2364107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2AF6F92-AE7A-3E1B-1CA0-90841A146229}"/>
              </a:ext>
            </a:extLst>
          </p:cNvPr>
          <p:cNvSpPr txBox="1"/>
          <p:nvPr/>
        </p:nvSpPr>
        <p:spPr>
          <a:xfrm>
            <a:off x="10248713" y="2841161"/>
            <a:ext cx="103368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A3B5E1C-BE71-AB43-1EEC-2CCDEC850E34}"/>
              </a:ext>
            </a:extLst>
          </p:cNvPr>
          <p:cNvSpPr txBox="1"/>
          <p:nvPr/>
        </p:nvSpPr>
        <p:spPr>
          <a:xfrm>
            <a:off x="10765556" y="2364107"/>
            <a:ext cx="10992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Plot 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BF58AD6-01A6-32B3-B800-D439ADC13073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10215944" y="1887053"/>
            <a:ext cx="549613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9979A98-1EC8-9DBA-F7B7-A00D1A215751}"/>
              </a:ext>
            </a:extLst>
          </p:cNvPr>
          <p:cNvCxnSpPr>
            <a:cxnSpLocks/>
            <a:endCxn id="101" idx="0"/>
          </p:cNvCxnSpPr>
          <p:nvPr/>
        </p:nvCxnSpPr>
        <p:spPr>
          <a:xfrm flipH="1">
            <a:off x="10765556" y="1887053"/>
            <a:ext cx="1" cy="954108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045231A-2873-B9D3-B116-551E3DC2166F}"/>
              </a:ext>
            </a:extLst>
          </p:cNvPr>
          <p:cNvCxnSpPr>
            <a:cxnSpLocks/>
            <a:endCxn id="102" idx="0"/>
          </p:cNvCxnSpPr>
          <p:nvPr/>
        </p:nvCxnSpPr>
        <p:spPr>
          <a:xfrm>
            <a:off x="10765557" y="1887053"/>
            <a:ext cx="549611" cy="477054"/>
          </a:xfrm>
          <a:prstGeom prst="line">
            <a:avLst/>
          </a:prstGeom>
          <a:ln w="635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5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E425-9715-28DD-99B9-5F69F65B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940B7B2-7E29-B38B-E950-39E3B18BC5A6}"/>
              </a:ext>
            </a:extLst>
          </p:cNvPr>
          <p:cNvSpPr/>
          <p:nvPr/>
        </p:nvSpPr>
        <p:spPr>
          <a:xfrm>
            <a:off x="377328" y="344219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B2834-0961-D428-0E93-4673FA797D21}"/>
              </a:ext>
            </a:extLst>
          </p:cNvPr>
          <p:cNvSpPr/>
          <p:nvPr/>
        </p:nvSpPr>
        <p:spPr>
          <a:xfrm>
            <a:off x="3243111" y="344218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39B26-1342-53B0-2300-93DA6EACD304}"/>
              </a:ext>
            </a:extLst>
          </p:cNvPr>
          <p:cNvSpPr/>
          <p:nvPr/>
        </p:nvSpPr>
        <p:spPr>
          <a:xfrm>
            <a:off x="6108894" y="344217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17559F-470E-91A9-92BE-2FFF0EB13393}"/>
              </a:ext>
            </a:extLst>
          </p:cNvPr>
          <p:cNvSpPr txBox="1"/>
          <p:nvPr/>
        </p:nvSpPr>
        <p:spPr>
          <a:xfrm>
            <a:off x="8761724" y="1113181"/>
            <a:ext cx="6009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CBDE9-469C-22B9-861F-ABF8F74FC6B5}"/>
              </a:ext>
            </a:extLst>
          </p:cNvPr>
          <p:cNvSpPr txBox="1"/>
          <p:nvPr/>
        </p:nvSpPr>
        <p:spPr>
          <a:xfrm>
            <a:off x="377328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7C7B7-32EC-7B26-C080-A0C15973A6A9}"/>
              </a:ext>
            </a:extLst>
          </p:cNvPr>
          <p:cNvSpPr txBox="1"/>
          <p:nvPr/>
        </p:nvSpPr>
        <p:spPr>
          <a:xfrm>
            <a:off x="3243111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92E84-AABA-D1B3-506B-7EF6335C9C91}"/>
              </a:ext>
            </a:extLst>
          </p:cNvPr>
          <p:cNvSpPr txBox="1"/>
          <p:nvPr/>
        </p:nvSpPr>
        <p:spPr>
          <a:xfrm>
            <a:off x="610889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658B4C-4FB4-CF90-A4AF-AD0CC3DAC76E}"/>
              </a:ext>
            </a:extLst>
          </p:cNvPr>
          <p:cNvSpPr txBox="1"/>
          <p:nvPr/>
        </p:nvSpPr>
        <p:spPr>
          <a:xfrm>
            <a:off x="9527954" y="3074854"/>
            <a:ext cx="24752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Field </a:t>
            </a:r>
            <a:r>
              <a:rPr lang="en-US" sz="2500" i="1" dirty="0"/>
              <a:t>n</a:t>
            </a:r>
            <a:endParaRPr lang="en-US" sz="25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BD1044-5D56-9223-B3A4-45D6E8136B8F}"/>
              </a:ext>
            </a:extLst>
          </p:cNvPr>
          <p:cNvSpPr/>
          <p:nvPr/>
        </p:nvSpPr>
        <p:spPr>
          <a:xfrm>
            <a:off x="463543" y="430378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Bison +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3CA23D-A263-BEB6-0595-4F1F2BB4E528}"/>
              </a:ext>
            </a:extLst>
          </p:cNvPr>
          <p:cNvSpPr/>
          <p:nvPr/>
        </p:nvSpPr>
        <p:spPr>
          <a:xfrm>
            <a:off x="462785" y="1669773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Bison -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16F8D6-FC4D-15E3-F923-02A7AA7548E6}"/>
              </a:ext>
            </a:extLst>
          </p:cNvPr>
          <p:cNvSpPr/>
          <p:nvPr/>
        </p:nvSpPr>
        <p:spPr>
          <a:xfrm>
            <a:off x="3332298" y="430378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A27D2-FCB9-AFDD-AD91-A7B84855DF0F}"/>
              </a:ext>
            </a:extLst>
          </p:cNvPr>
          <p:cNvSpPr/>
          <p:nvPr/>
        </p:nvSpPr>
        <p:spPr>
          <a:xfrm>
            <a:off x="3331540" y="1669773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017993-8CAC-0A05-2767-997F1E83627E}"/>
              </a:ext>
            </a:extLst>
          </p:cNvPr>
          <p:cNvSpPr/>
          <p:nvPr/>
        </p:nvSpPr>
        <p:spPr>
          <a:xfrm>
            <a:off x="6198081" y="430378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E68123-E62F-656F-D03F-AC3581512F9E}"/>
              </a:ext>
            </a:extLst>
          </p:cNvPr>
          <p:cNvSpPr/>
          <p:nvPr/>
        </p:nvSpPr>
        <p:spPr>
          <a:xfrm>
            <a:off x="6197323" y="1669773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2A59EB-E2A8-866D-41B9-D4F832EC1FD4}"/>
              </a:ext>
            </a:extLst>
          </p:cNvPr>
          <p:cNvSpPr/>
          <p:nvPr/>
        </p:nvSpPr>
        <p:spPr>
          <a:xfrm>
            <a:off x="3426849" y="516250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Fert +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0C1714-EF06-7D66-8330-CBB8BB7C0EA6}"/>
              </a:ext>
            </a:extLst>
          </p:cNvPr>
          <p:cNvSpPr/>
          <p:nvPr/>
        </p:nvSpPr>
        <p:spPr>
          <a:xfrm>
            <a:off x="4498781" y="516249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Fert -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DEEDAD-1948-1EDB-BEA5-AA27C012A6C9}"/>
              </a:ext>
            </a:extLst>
          </p:cNvPr>
          <p:cNvSpPr/>
          <p:nvPr/>
        </p:nvSpPr>
        <p:spPr>
          <a:xfrm>
            <a:off x="3426091" y="1749296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DA53D5-016E-6DE5-7DA5-D4091F834854}"/>
              </a:ext>
            </a:extLst>
          </p:cNvPr>
          <p:cNvSpPr/>
          <p:nvPr/>
        </p:nvSpPr>
        <p:spPr>
          <a:xfrm>
            <a:off x="4498023" y="1749295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BAC1D4-74CF-9A7A-207F-022CE286BD26}"/>
              </a:ext>
            </a:extLst>
          </p:cNvPr>
          <p:cNvSpPr/>
          <p:nvPr/>
        </p:nvSpPr>
        <p:spPr>
          <a:xfrm>
            <a:off x="6272051" y="516248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E9CABF-ED2D-4A43-AE2B-6F994261B3E7}"/>
              </a:ext>
            </a:extLst>
          </p:cNvPr>
          <p:cNvSpPr/>
          <p:nvPr/>
        </p:nvSpPr>
        <p:spPr>
          <a:xfrm>
            <a:off x="7357235" y="516247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FDA3A25-A335-2AE8-006D-27140D94A6EA}"/>
              </a:ext>
            </a:extLst>
          </p:cNvPr>
          <p:cNvSpPr/>
          <p:nvPr/>
        </p:nvSpPr>
        <p:spPr>
          <a:xfrm>
            <a:off x="6276103" y="1749295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33DF750-6DE9-DAA7-1EDF-94BB8FBD2D2B}"/>
              </a:ext>
            </a:extLst>
          </p:cNvPr>
          <p:cNvSpPr/>
          <p:nvPr/>
        </p:nvSpPr>
        <p:spPr>
          <a:xfrm>
            <a:off x="7361287" y="1749294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9B34B6-FA39-7064-4C44-E85EB6A17FA3}"/>
              </a:ext>
            </a:extLst>
          </p:cNvPr>
          <p:cNvSpPr/>
          <p:nvPr/>
        </p:nvSpPr>
        <p:spPr>
          <a:xfrm>
            <a:off x="7438299" y="1823224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798604F-E2B2-C351-769D-60A5C3BCD7B9}"/>
              </a:ext>
            </a:extLst>
          </p:cNvPr>
          <p:cNvSpPr/>
          <p:nvPr/>
        </p:nvSpPr>
        <p:spPr>
          <a:xfrm>
            <a:off x="7437928" y="2153478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292C4BF-775F-9C5C-6B6D-9F7DEDB16E2F}"/>
              </a:ext>
            </a:extLst>
          </p:cNvPr>
          <p:cNvSpPr/>
          <p:nvPr/>
        </p:nvSpPr>
        <p:spPr>
          <a:xfrm>
            <a:off x="7438299" y="2462466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BFE22FB-EDA2-C032-4FCC-509422C4AEF1}"/>
              </a:ext>
            </a:extLst>
          </p:cNvPr>
          <p:cNvSpPr/>
          <p:nvPr/>
        </p:nvSpPr>
        <p:spPr>
          <a:xfrm>
            <a:off x="6362043" y="1799380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026BE7-5190-87B1-5E1C-32F61F340D27}"/>
              </a:ext>
            </a:extLst>
          </p:cNvPr>
          <p:cNvSpPr/>
          <p:nvPr/>
        </p:nvSpPr>
        <p:spPr>
          <a:xfrm>
            <a:off x="6361672" y="2129634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2EFBBB-E59F-9C52-6EFC-14ED94356F2F}"/>
              </a:ext>
            </a:extLst>
          </p:cNvPr>
          <p:cNvSpPr/>
          <p:nvPr/>
        </p:nvSpPr>
        <p:spPr>
          <a:xfrm>
            <a:off x="6362043" y="2438622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9A48C5-542C-26AD-F665-AE670B2379EE}"/>
              </a:ext>
            </a:extLst>
          </p:cNvPr>
          <p:cNvSpPr/>
          <p:nvPr/>
        </p:nvSpPr>
        <p:spPr>
          <a:xfrm>
            <a:off x="6353181" y="585018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H20 Low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E86024-A9FC-C58B-F027-511F18B503DB}"/>
              </a:ext>
            </a:extLst>
          </p:cNvPr>
          <p:cNvSpPr/>
          <p:nvPr/>
        </p:nvSpPr>
        <p:spPr>
          <a:xfrm>
            <a:off x="6352810" y="915272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H20 Med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6DC624D-3008-1FF3-D7D0-94AF4846121F}"/>
              </a:ext>
            </a:extLst>
          </p:cNvPr>
          <p:cNvSpPr/>
          <p:nvPr/>
        </p:nvSpPr>
        <p:spPr>
          <a:xfrm>
            <a:off x="6353181" y="1224260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H20 Hi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FB5D49-6E8B-B69C-4780-A0D35F137076}"/>
              </a:ext>
            </a:extLst>
          </p:cNvPr>
          <p:cNvSpPr/>
          <p:nvPr/>
        </p:nvSpPr>
        <p:spPr>
          <a:xfrm>
            <a:off x="7426578" y="585017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5047750-C01B-A10B-FA30-4F2098A441F7}"/>
              </a:ext>
            </a:extLst>
          </p:cNvPr>
          <p:cNvSpPr/>
          <p:nvPr/>
        </p:nvSpPr>
        <p:spPr>
          <a:xfrm>
            <a:off x="7426207" y="915271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40E7F9A-9E4B-8A14-D98E-D56564115CB7}"/>
              </a:ext>
            </a:extLst>
          </p:cNvPr>
          <p:cNvSpPr/>
          <p:nvPr/>
        </p:nvSpPr>
        <p:spPr>
          <a:xfrm>
            <a:off x="7426578" y="1224259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2CF462-A8A9-0EC4-364B-0E200B0CA489}"/>
              </a:ext>
            </a:extLst>
          </p:cNvPr>
          <p:cNvSpPr/>
          <p:nvPr/>
        </p:nvSpPr>
        <p:spPr>
          <a:xfrm>
            <a:off x="9527954" y="344216"/>
            <a:ext cx="2475202" cy="2651113"/>
          </a:xfrm>
          <a:prstGeom prst="rect">
            <a:avLst/>
          </a:prstGeom>
          <a:noFill/>
          <a:ln w="889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287931B-AE06-C120-39CE-A6942CC34D03}"/>
              </a:ext>
            </a:extLst>
          </p:cNvPr>
          <p:cNvSpPr/>
          <p:nvPr/>
        </p:nvSpPr>
        <p:spPr>
          <a:xfrm>
            <a:off x="9617141" y="430377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49206BA-07BD-D4E3-62EC-845E691F5DAA}"/>
              </a:ext>
            </a:extLst>
          </p:cNvPr>
          <p:cNvSpPr/>
          <p:nvPr/>
        </p:nvSpPr>
        <p:spPr>
          <a:xfrm>
            <a:off x="9616383" y="1669772"/>
            <a:ext cx="2304288" cy="1239395"/>
          </a:xfrm>
          <a:prstGeom prst="rect">
            <a:avLst/>
          </a:prstGeom>
          <a:noFill/>
          <a:ln w="889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3206CE4-555B-1F89-BDCA-E62B05273BF7}"/>
              </a:ext>
            </a:extLst>
          </p:cNvPr>
          <p:cNvSpPr/>
          <p:nvPr/>
        </p:nvSpPr>
        <p:spPr>
          <a:xfrm>
            <a:off x="9691111" y="516247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1B55339-8BE3-CA5A-9BB6-8BAD71151D5A}"/>
              </a:ext>
            </a:extLst>
          </p:cNvPr>
          <p:cNvSpPr/>
          <p:nvPr/>
        </p:nvSpPr>
        <p:spPr>
          <a:xfrm>
            <a:off x="10776295" y="516246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B0BD43-83F8-3464-09FA-79FC700F6011}"/>
              </a:ext>
            </a:extLst>
          </p:cNvPr>
          <p:cNvSpPr/>
          <p:nvPr/>
        </p:nvSpPr>
        <p:spPr>
          <a:xfrm>
            <a:off x="9695163" y="1749294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1F02F5-7C3C-E983-EF88-B5BC104A65D2}"/>
              </a:ext>
            </a:extLst>
          </p:cNvPr>
          <p:cNvSpPr/>
          <p:nvPr/>
        </p:nvSpPr>
        <p:spPr>
          <a:xfrm>
            <a:off x="10780347" y="1749293"/>
            <a:ext cx="1073768" cy="1074001"/>
          </a:xfrm>
          <a:prstGeom prst="rect">
            <a:avLst/>
          </a:prstGeom>
          <a:noFill/>
          <a:ln w="889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0F3C476-EDC2-4F3F-A314-87EA736724F3}"/>
              </a:ext>
            </a:extLst>
          </p:cNvPr>
          <p:cNvSpPr/>
          <p:nvPr/>
        </p:nvSpPr>
        <p:spPr>
          <a:xfrm>
            <a:off x="10857359" y="1823223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9151C6C-B81B-FC27-E742-981961AEF7E6}"/>
              </a:ext>
            </a:extLst>
          </p:cNvPr>
          <p:cNvSpPr/>
          <p:nvPr/>
        </p:nvSpPr>
        <p:spPr>
          <a:xfrm>
            <a:off x="10856988" y="2153477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4FECEF9-F494-CDF9-0F7C-30DD0C2F4006}"/>
              </a:ext>
            </a:extLst>
          </p:cNvPr>
          <p:cNvSpPr/>
          <p:nvPr/>
        </p:nvSpPr>
        <p:spPr>
          <a:xfrm>
            <a:off x="10857359" y="2462465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059AAB3-4CB3-9B5C-D324-F64E044F3374}"/>
              </a:ext>
            </a:extLst>
          </p:cNvPr>
          <p:cNvSpPr/>
          <p:nvPr/>
        </p:nvSpPr>
        <p:spPr>
          <a:xfrm>
            <a:off x="9781103" y="1799379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C922770-6D95-92CE-E03A-03C91748E65D}"/>
              </a:ext>
            </a:extLst>
          </p:cNvPr>
          <p:cNvSpPr/>
          <p:nvPr/>
        </p:nvSpPr>
        <p:spPr>
          <a:xfrm>
            <a:off x="9780732" y="2129633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864B5F-7333-D860-7B8A-225AE1E9FD6E}"/>
              </a:ext>
            </a:extLst>
          </p:cNvPr>
          <p:cNvSpPr/>
          <p:nvPr/>
        </p:nvSpPr>
        <p:spPr>
          <a:xfrm>
            <a:off x="9781103" y="2438621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EA2D53F-CC04-578C-96E5-C16AF23F53A0}"/>
              </a:ext>
            </a:extLst>
          </p:cNvPr>
          <p:cNvSpPr/>
          <p:nvPr/>
        </p:nvSpPr>
        <p:spPr>
          <a:xfrm>
            <a:off x="9772241" y="585017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0DC332F-4843-A75B-B10B-8E9005EEF3CD}"/>
              </a:ext>
            </a:extLst>
          </p:cNvPr>
          <p:cNvSpPr/>
          <p:nvPr/>
        </p:nvSpPr>
        <p:spPr>
          <a:xfrm>
            <a:off x="9771870" y="915271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A01D4B2-8DD3-1678-92CC-39876291F827}"/>
              </a:ext>
            </a:extLst>
          </p:cNvPr>
          <p:cNvSpPr/>
          <p:nvPr/>
        </p:nvSpPr>
        <p:spPr>
          <a:xfrm>
            <a:off x="9772241" y="1224259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0FAAE86-EF48-4814-B375-4286C2A23EE3}"/>
              </a:ext>
            </a:extLst>
          </p:cNvPr>
          <p:cNvSpPr/>
          <p:nvPr/>
        </p:nvSpPr>
        <p:spPr>
          <a:xfrm>
            <a:off x="10845638" y="585016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0F1A408-C96C-A9E7-4785-4181049A3E79}"/>
              </a:ext>
            </a:extLst>
          </p:cNvPr>
          <p:cNvSpPr/>
          <p:nvPr/>
        </p:nvSpPr>
        <p:spPr>
          <a:xfrm>
            <a:off x="10845267" y="915270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F401F1-B0D8-CD5B-2D9C-F3ACCFE6676D}"/>
              </a:ext>
            </a:extLst>
          </p:cNvPr>
          <p:cNvSpPr/>
          <p:nvPr/>
        </p:nvSpPr>
        <p:spPr>
          <a:xfrm>
            <a:off x="10845638" y="1224258"/>
            <a:ext cx="932688" cy="331304"/>
          </a:xfrm>
          <a:prstGeom prst="rect">
            <a:avLst/>
          </a:pr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98E8CB1-3B83-7051-F020-15A64A324258}"/>
              </a:ext>
            </a:extLst>
          </p:cNvPr>
          <p:cNvSpPr/>
          <p:nvPr/>
        </p:nvSpPr>
        <p:spPr>
          <a:xfrm>
            <a:off x="9817124" y="63510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 -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841506B-F854-0ACF-D7E3-2DAB41E3A3F6}"/>
              </a:ext>
            </a:extLst>
          </p:cNvPr>
          <p:cNvSpPr/>
          <p:nvPr/>
        </p:nvSpPr>
        <p:spPr>
          <a:xfrm>
            <a:off x="10261026" y="63510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 +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ECE2C3A-D0E6-6676-6489-BD5BBA196FCE}"/>
              </a:ext>
            </a:extLst>
          </p:cNvPr>
          <p:cNvSpPr/>
          <p:nvPr/>
        </p:nvSpPr>
        <p:spPr>
          <a:xfrm>
            <a:off x="9817124" y="95796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68FF9C-72FA-6080-FE74-4B4D0027BEFE}"/>
              </a:ext>
            </a:extLst>
          </p:cNvPr>
          <p:cNvSpPr/>
          <p:nvPr/>
        </p:nvSpPr>
        <p:spPr>
          <a:xfrm>
            <a:off x="10261026" y="95796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EB604EC-975B-468B-1E7C-8C21103C306D}"/>
              </a:ext>
            </a:extLst>
          </p:cNvPr>
          <p:cNvSpPr/>
          <p:nvPr/>
        </p:nvSpPr>
        <p:spPr>
          <a:xfrm>
            <a:off x="9817124" y="128822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A446250-2022-B9DA-51CB-E1BDC0BD47B5}"/>
              </a:ext>
            </a:extLst>
          </p:cNvPr>
          <p:cNvSpPr/>
          <p:nvPr/>
        </p:nvSpPr>
        <p:spPr>
          <a:xfrm>
            <a:off x="10261026" y="128822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FB90201-7A17-D7E6-3B11-B95D482D229F}"/>
              </a:ext>
            </a:extLst>
          </p:cNvPr>
          <p:cNvSpPr/>
          <p:nvPr/>
        </p:nvSpPr>
        <p:spPr>
          <a:xfrm>
            <a:off x="9817124" y="184199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059C8FD-2201-2C93-9045-56CE9322AD19}"/>
              </a:ext>
            </a:extLst>
          </p:cNvPr>
          <p:cNvSpPr/>
          <p:nvPr/>
        </p:nvSpPr>
        <p:spPr>
          <a:xfrm>
            <a:off x="10261026" y="184199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725A8F-8912-8B70-E7A3-E09FE78C3AC2}"/>
              </a:ext>
            </a:extLst>
          </p:cNvPr>
          <p:cNvSpPr/>
          <p:nvPr/>
        </p:nvSpPr>
        <p:spPr>
          <a:xfrm>
            <a:off x="9817124" y="216536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FEA5DC8-8B31-8B0B-B2A0-007146A01AFB}"/>
              </a:ext>
            </a:extLst>
          </p:cNvPr>
          <p:cNvSpPr/>
          <p:nvPr/>
        </p:nvSpPr>
        <p:spPr>
          <a:xfrm>
            <a:off x="10261026" y="216536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01C6BE-A30D-5643-A606-3E8ADA16CC00}"/>
              </a:ext>
            </a:extLst>
          </p:cNvPr>
          <p:cNvSpPr/>
          <p:nvPr/>
        </p:nvSpPr>
        <p:spPr>
          <a:xfrm>
            <a:off x="9823036" y="25103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C9999C-9139-3970-2ABF-6C955EF83C42}"/>
              </a:ext>
            </a:extLst>
          </p:cNvPr>
          <p:cNvSpPr/>
          <p:nvPr/>
        </p:nvSpPr>
        <p:spPr>
          <a:xfrm>
            <a:off x="10266938" y="25103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39620C-66F3-EB51-7195-F9A4F4FF069C}"/>
              </a:ext>
            </a:extLst>
          </p:cNvPr>
          <p:cNvSpPr/>
          <p:nvPr/>
        </p:nvSpPr>
        <p:spPr>
          <a:xfrm>
            <a:off x="10895959" y="63503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DF8F386-DE6A-C81C-3983-6AD19D95D2F2}"/>
              </a:ext>
            </a:extLst>
          </p:cNvPr>
          <p:cNvSpPr/>
          <p:nvPr/>
        </p:nvSpPr>
        <p:spPr>
          <a:xfrm>
            <a:off x="11339861" y="63503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7871EC-2DE2-82C0-301E-49FABD31B38B}"/>
              </a:ext>
            </a:extLst>
          </p:cNvPr>
          <p:cNvSpPr/>
          <p:nvPr/>
        </p:nvSpPr>
        <p:spPr>
          <a:xfrm>
            <a:off x="10902663" y="95437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54C84D-F526-7234-148D-C82BDF8A7918}"/>
              </a:ext>
            </a:extLst>
          </p:cNvPr>
          <p:cNvSpPr/>
          <p:nvPr/>
        </p:nvSpPr>
        <p:spPr>
          <a:xfrm>
            <a:off x="11346565" y="954378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7CEB6B-CE63-245D-26FD-0228FF281A2F}"/>
              </a:ext>
            </a:extLst>
          </p:cNvPr>
          <p:cNvSpPr/>
          <p:nvPr/>
        </p:nvSpPr>
        <p:spPr>
          <a:xfrm>
            <a:off x="10894633" y="128463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8430B5-ECF1-62B4-716A-52B37C48188D}"/>
              </a:ext>
            </a:extLst>
          </p:cNvPr>
          <p:cNvSpPr/>
          <p:nvPr/>
        </p:nvSpPr>
        <p:spPr>
          <a:xfrm>
            <a:off x="11338535" y="1284632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059CA45-FCEE-7F3C-37D9-1EE14D043128}"/>
              </a:ext>
            </a:extLst>
          </p:cNvPr>
          <p:cNvSpPr/>
          <p:nvPr/>
        </p:nvSpPr>
        <p:spPr>
          <a:xfrm>
            <a:off x="10910074" y="18711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D24575-8ED2-6807-FB28-DB2C48940AB3}"/>
              </a:ext>
            </a:extLst>
          </p:cNvPr>
          <p:cNvSpPr/>
          <p:nvPr/>
        </p:nvSpPr>
        <p:spPr>
          <a:xfrm>
            <a:off x="11353976" y="1871123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CB5F0E-460A-63CD-0ECB-8D973260C190}"/>
              </a:ext>
            </a:extLst>
          </p:cNvPr>
          <p:cNvSpPr/>
          <p:nvPr/>
        </p:nvSpPr>
        <p:spPr>
          <a:xfrm>
            <a:off x="10914062" y="220137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7D0853E-CB12-D596-9C67-641FED698321}"/>
              </a:ext>
            </a:extLst>
          </p:cNvPr>
          <p:cNvSpPr/>
          <p:nvPr/>
        </p:nvSpPr>
        <p:spPr>
          <a:xfrm>
            <a:off x="11357964" y="2201377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24CEE64-966C-0EC0-1916-A6F461F74620}"/>
              </a:ext>
            </a:extLst>
          </p:cNvPr>
          <p:cNvSpPr/>
          <p:nvPr/>
        </p:nvSpPr>
        <p:spPr>
          <a:xfrm>
            <a:off x="10915129" y="2525875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66BEFF8-6DFD-1B67-C0A3-9066DA53CC4E}"/>
              </a:ext>
            </a:extLst>
          </p:cNvPr>
          <p:cNvSpPr/>
          <p:nvPr/>
        </p:nvSpPr>
        <p:spPr>
          <a:xfrm>
            <a:off x="11359031" y="2525875"/>
            <a:ext cx="388596" cy="226799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3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F8731-F0D4-E7C9-D7D1-ED25AC0B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27D132-BD80-6A5A-B6E4-557C5819C3DC}"/>
              </a:ext>
            </a:extLst>
          </p:cNvPr>
          <p:cNvSpPr/>
          <p:nvPr/>
        </p:nvSpPr>
        <p:spPr>
          <a:xfrm>
            <a:off x="1069754" y="344224"/>
            <a:ext cx="4178108" cy="288964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05D43-994B-02D3-1D8C-99E030F91D99}"/>
              </a:ext>
            </a:extLst>
          </p:cNvPr>
          <p:cNvSpPr txBox="1"/>
          <p:nvPr/>
        </p:nvSpPr>
        <p:spPr>
          <a:xfrm>
            <a:off x="1069754" y="26504"/>
            <a:ext cx="41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Pesticide =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3B747-F7F2-FEB1-A020-60D0B281ABD2}"/>
              </a:ext>
            </a:extLst>
          </p:cNvPr>
          <p:cNvSpPr txBox="1"/>
          <p:nvPr/>
        </p:nvSpPr>
        <p:spPr>
          <a:xfrm>
            <a:off x="1069754" y="3233865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B-F-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986803-B7B1-2276-815C-3793DEFA2C7A}"/>
              </a:ext>
            </a:extLst>
          </p:cNvPr>
          <p:cNvCxnSpPr>
            <a:stCxn id="6" idx="1"/>
            <a:endCxn id="6" idx="3"/>
          </p:cNvCxnSpPr>
          <p:nvPr/>
        </p:nvCxnSpPr>
        <p:spPr>
          <a:xfrm>
            <a:off x="1069754" y="1789044"/>
            <a:ext cx="4178108" cy="0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ABCC0-7A44-AF51-F0DE-ECF6B82370EB}"/>
              </a:ext>
            </a:extLst>
          </p:cNvPr>
          <p:cNvSpPr/>
          <p:nvPr/>
        </p:nvSpPr>
        <p:spPr>
          <a:xfrm>
            <a:off x="1616765" y="1802296"/>
            <a:ext cx="556592" cy="140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1FA6A-8FE8-104C-40A9-0DF5B225344A}"/>
              </a:ext>
            </a:extLst>
          </p:cNvPr>
          <p:cNvSpPr txBox="1"/>
          <p:nvPr/>
        </p:nvSpPr>
        <p:spPr>
          <a:xfrm>
            <a:off x="-195829" y="1619767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B38824-342F-5A31-0E38-339117E583A4}"/>
              </a:ext>
            </a:extLst>
          </p:cNvPr>
          <p:cNvSpPr txBox="1"/>
          <p:nvPr/>
        </p:nvSpPr>
        <p:spPr>
          <a:xfrm>
            <a:off x="1616765" y="3247115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B+F-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EEC28A-70C7-83C4-781C-1D08DEA873C0}"/>
              </a:ext>
            </a:extLst>
          </p:cNvPr>
          <p:cNvSpPr/>
          <p:nvPr/>
        </p:nvSpPr>
        <p:spPr>
          <a:xfrm>
            <a:off x="2163776" y="1086678"/>
            <a:ext cx="556592" cy="212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1BE59DBF-34D2-3057-150F-679BACB534D0}"/>
              </a:ext>
            </a:extLst>
          </p:cNvPr>
          <p:cNvSpPr/>
          <p:nvPr/>
        </p:nvSpPr>
        <p:spPr>
          <a:xfrm>
            <a:off x="1895060" y="1086678"/>
            <a:ext cx="212035" cy="7023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2BFAD5-5A84-BFEE-C348-3A98D0814EA4}"/>
              </a:ext>
            </a:extLst>
          </p:cNvPr>
          <p:cNvSpPr txBox="1"/>
          <p:nvPr/>
        </p:nvSpPr>
        <p:spPr>
          <a:xfrm>
            <a:off x="793294" y="1268584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845F6-DF53-1B6E-0242-94731ECDB8BB}"/>
              </a:ext>
            </a:extLst>
          </p:cNvPr>
          <p:cNvSpPr/>
          <p:nvPr/>
        </p:nvSpPr>
        <p:spPr>
          <a:xfrm>
            <a:off x="3273288" y="1777839"/>
            <a:ext cx="556592" cy="140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F76FE5F0-44FA-6484-6008-8AC66283589E}"/>
              </a:ext>
            </a:extLst>
          </p:cNvPr>
          <p:cNvSpPr/>
          <p:nvPr/>
        </p:nvSpPr>
        <p:spPr>
          <a:xfrm>
            <a:off x="3518454" y="533564"/>
            <a:ext cx="205408" cy="5204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8BAA0D-5FD7-9E84-1692-8BD5CD21D638}"/>
              </a:ext>
            </a:extLst>
          </p:cNvPr>
          <p:cNvSpPr txBox="1"/>
          <p:nvPr/>
        </p:nvSpPr>
        <p:spPr>
          <a:xfrm>
            <a:off x="2416687" y="715470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2FC2B3-098D-9171-A71B-20D0DF28FE5C}"/>
              </a:ext>
            </a:extLst>
          </p:cNvPr>
          <p:cNvSpPr txBox="1"/>
          <p:nvPr/>
        </p:nvSpPr>
        <p:spPr>
          <a:xfrm>
            <a:off x="2729949" y="3242965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B-F+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6C9E0B-3951-096A-544B-1DA5536F4FDF}"/>
              </a:ext>
            </a:extLst>
          </p:cNvPr>
          <p:cNvSpPr txBox="1"/>
          <p:nvPr/>
        </p:nvSpPr>
        <p:spPr>
          <a:xfrm>
            <a:off x="3273288" y="3222658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B+F+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C11268DA-4C10-20FA-4EBB-AB2E7252E65E}"/>
              </a:ext>
            </a:extLst>
          </p:cNvPr>
          <p:cNvSpPr/>
          <p:nvPr/>
        </p:nvSpPr>
        <p:spPr>
          <a:xfrm>
            <a:off x="3079295" y="1685075"/>
            <a:ext cx="212035" cy="2202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02E21C-39CC-1699-47FF-24183E5ED4A1}"/>
              </a:ext>
            </a:extLst>
          </p:cNvPr>
          <p:cNvSpPr txBox="1"/>
          <p:nvPr/>
        </p:nvSpPr>
        <p:spPr>
          <a:xfrm>
            <a:off x="1977529" y="1619767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B1FC35-A2C4-A699-8282-4762EBFF68BE}"/>
              </a:ext>
            </a:extLst>
          </p:cNvPr>
          <p:cNvSpPr/>
          <p:nvPr/>
        </p:nvSpPr>
        <p:spPr>
          <a:xfrm>
            <a:off x="5509952" y="340749"/>
            <a:ext cx="4178108" cy="2889640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A28EB7A-B4DF-8A69-FEC6-EB17059ED75A}"/>
              </a:ext>
            </a:extLst>
          </p:cNvPr>
          <p:cNvSpPr txBox="1"/>
          <p:nvPr/>
        </p:nvSpPr>
        <p:spPr>
          <a:xfrm>
            <a:off x="5509952" y="23029"/>
            <a:ext cx="4178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Pesticide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6EBA23-7EB4-CF94-7D4D-AC4BEEDCCD1B}"/>
              </a:ext>
            </a:extLst>
          </p:cNvPr>
          <p:cNvSpPr txBox="1"/>
          <p:nvPr/>
        </p:nvSpPr>
        <p:spPr>
          <a:xfrm>
            <a:off x="5509952" y="3230390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B-F-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2D268A-97D1-D722-7E11-FBAC2724B4DE}"/>
              </a:ext>
            </a:extLst>
          </p:cNvPr>
          <p:cNvCxnSpPr>
            <a:stCxn id="55" idx="1"/>
            <a:endCxn id="55" idx="3"/>
          </p:cNvCxnSpPr>
          <p:nvPr/>
        </p:nvCxnSpPr>
        <p:spPr>
          <a:xfrm>
            <a:off x="5509952" y="1785569"/>
            <a:ext cx="4178108" cy="0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95E78BA-2DAF-4F27-51B5-8F46B208A6BF}"/>
              </a:ext>
            </a:extLst>
          </p:cNvPr>
          <p:cNvSpPr/>
          <p:nvPr/>
        </p:nvSpPr>
        <p:spPr>
          <a:xfrm>
            <a:off x="6056963" y="1798821"/>
            <a:ext cx="556592" cy="140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3BB87F-CBD3-7C25-AFBC-8CB749362F73}"/>
              </a:ext>
            </a:extLst>
          </p:cNvPr>
          <p:cNvSpPr txBox="1"/>
          <p:nvPr/>
        </p:nvSpPr>
        <p:spPr>
          <a:xfrm>
            <a:off x="6056963" y="3243640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B+F-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D6A7F6-8F0B-A1CD-E006-CB9209F95FF7}"/>
              </a:ext>
            </a:extLst>
          </p:cNvPr>
          <p:cNvSpPr/>
          <p:nvPr/>
        </p:nvSpPr>
        <p:spPr>
          <a:xfrm>
            <a:off x="6603974" y="1083203"/>
            <a:ext cx="556592" cy="21206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3B153CB6-A7F1-0908-20C2-861042C1E855}"/>
              </a:ext>
            </a:extLst>
          </p:cNvPr>
          <p:cNvSpPr/>
          <p:nvPr/>
        </p:nvSpPr>
        <p:spPr>
          <a:xfrm>
            <a:off x="6335258" y="1083203"/>
            <a:ext cx="212035" cy="7023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96BC186-2155-E1AC-8EA9-CF8BA279A862}"/>
              </a:ext>
            </a:extLst>
          </p:cNvPr>
          <p:cNvSpPr txBox="1"/>
          <p:nvPr/>
        </p:nvSpPr>
        <p:spPr>
          <a:xfrm>
            <a:off x="5233492" y="1265109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85EBA42-640A-8935-7E1B-B18B97D0FB32}"/>
              </a:ext>
            </a:extLst>
          </p:cNvPr>
          <p:cNvSpPr/>
          <p:nvPr/>
        </p:nvSpPr>
        <p:spPr>
          <a:xfrm>
            <a:off x="7713486" y="1774364"/>
            <a:ext cx="556592" cy="14050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5C1A9CAA-646C-B9A3-D540-84B9A4FE099E}"/>
              </a:ext>
            </a:extLst>
          </p:cNvPr>
          <p:cNvSpPr/>
          <p:nvPr/>
        </p:nvSpPr>
        <p:spPr>
          <a:xfrm>
            <a:off x="8091172" y="530089"/>
            <a:ext cx="205408" cy="52046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81C07D-9EB8-7812-B785-BA7B61379758}"/>
              </a:ext>
            </a:extLst>
          </p:cNvPr>
          <p:cNvSpPr txBox="1"/>
          <p:nvPr/>
        </p:nvSpPr>
        <p:spPr>
          <a:xfrm>
            <a:off x="6989405" y="711995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4EB252-8BF4-55AF-9F4D-422FFB4E10FB}"/>
              </a:ext>
            </a:extLst>
          </p:cNvPr>
          <p:cNvSpPr txBox="1"/>
          <p:nvPr/>
        </p:nvSpPr>
        <p:spPr>
          <a:xfrm>
            <a:off x="7170147" y="3239490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B-F+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23A368-B4D5-AD86-666E-5B08F64DD7B5}"/>
              </a:ext>
            </a:extLst>
          </p:cNvPr>
          <p:cNvSpPr txBox="1"/>
          <p:nvPr/>
        </p:nvSpPr>
        <p:spPr>
          <a:xfrm>
            <a:off x="7713486" y="3219183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B+F+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97E369EC-24BF-6FEE-535F-070F3DBFF388}"/>
              </a:ext>
            </a:extLst>
          </p:cNvPr>
          <p:cNvSpPr/>
          <p:nvPr/>
        </p:nvSpPr>
        <p:spPr>
          <a:xfrm>
            <a:off x="7519493" y="1681600"/>
            <a:ext cx="212035" cy="2202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7F91C62-F748-426C-DBB7-A97054D3B72F}"/>
              </a:ext>
            </a:extLst>
          </p:cNvPr>
          <p:cNvSpPr txBox="1"/>
          <p:nvPr/>
        </p:nvSpPr>
        <p:spPr>
          <a:xfrm>
            <a:off x="6417727" y="1616292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BAEA6E-DDCE-7FF6-63E1-9C35614EDE5A}"/>
              </a:ext>
            </a:extLst>
          </p:cNvPr>
          <p:cNvSpPr txBox="1"/>
          <p:nvPr/>
        </p:nvSpPr>
        <p:spPr>
          <a:xfrm>
            <a:off x="4819361" y="1516901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Beta5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CE4AD58A-F6CB-66FE-44E6-BB0C2566FBDB}"/>
              </a:ext>
            </a:extLst>
          </p:cNvPr>
          <p:cNvSpPr/>
          <p:nvPr/>
        </p:nvSpPr>
        <p:spPr>
          <a:xfrm>
            <a:off x="5816588" y="1675450"/>
            <a:ext cx="212035" cy="220237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818874F-C8AA-3E87-C09C-20AD01E0E28E}"/>
              </a:ext>
            </a:extLst>
          </p:cNvPr>
          <p:cNvCxnSpPr>
            <a:cxnSpLocks/>
          </p:cNvCxnSpPr>
          <p:nvPr/>
        </p:nvCxnSpPr>
        <p:spPr>
          <a:xfrm>
            <a:off x="2730307" y="1083203"/>
            <a:ext cx="1646584" cy="0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E86F5E-C688-BF57-2409-CE2E6847DB53}"/>
              </a:ext>
            </a:extLst>
          </p:cNvPr>
          <p:cNvSpPr/>
          <p:nvPr/>
        </p:nvSpPr>
        <p:spPr>
          <a:xfrm>
            <a:off x="3820299" y="533564"/>
            <a:ext cx="556592" cy="26493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74867175-A0BB-6367-5E64-8F8DD8169927}"/>
              </a:ext>
            </a:extLst>
          </p:cNvPr>
          <p:cNvSpPr/>
          <p:nvPr/>
        </p:nvSpPr>
        <p:spPr>
          <a:xfrm>
            <a:off x="8085621" y="1063325"/>
            <a:ext cx="212035" cy="702366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A7CB16-470F-39BF-E5C4-6E50B6C807D8}"/>
              </a:ext>
            </a:extLst>
          </p:cNvPr>
          <p:cNvSpPr txBox="1"/>
          <p:nvPr/>
        </p:nvSpPr>
        <p:spPr>
          <a:xfrm>
            <a:off x="6983855" y="1245231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Beta1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CEF0D32-F0F7-0BA5-B72F-3E1B9BF0E87D}"/>
              </a:ext>
            </a:extLst>
          </p:cNvPr>
          <p:cNvCxnSpPr>
            <a:cxnSpLocks/>
          </p:cNvCxnSpPr>
          <p:nvPr/>
        </p:nvCxnSpPr>
        <p:spPr>
          <a:xfrm>
            <a:off x="4424570" y="530089"/>
            <a:ext cx="4507395" cy="0"/>
          </a:xfrm>
          <a:prstGeom prst="line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C01C901-D742-327E-E7E1-25BC7943FE70}"/>
              </a:ext>
            </a:extLst>
          </p:cNvPr>
          <p:cNvSpPr/>
          <p:nvPr/>
        </p:nvSpPr>
        <p:spPr>
          <a:xfrm>
            <a:off x="8260497" y="2282999"/>
            <a:ext cx="556592" cy="8964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Left Brace 80">
            <a:extLst>
              <a:ext uri="{FF2B5EF4-FFF2-40B4-BE49-F238E27FC236}">
                <a16:creationId xmlns:a16="http://schemas.microsoft.com/office/drawing/2014/main" id="{A41BE30A-1703-C1B6-0BB9-81C99FA5CE99}"/>
              </a:ext>
            </a:extLst>
          </p:cNvPr>
          <p:cNvSpPr/>
          <p:nvPr/>
        </p:nvSpPr>
        <p:spPr>
          <a:xfrm flipH="1">
            <a:off x="8817089" y="591775"/>
            <a:ext cx="205408" cy="1651455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0D45AED-FBF2-B280-B371-5EA625D49383}"/>
              </a:ext>
            </a:extLst>
          </p:cNvPr>
          <p:cNvSpPr txBox="1"/>
          <p:nvPr/>
        </p:nvSpPr>
        <p:spPr>
          <a:xfrm>
            <a:off x="8491298" y="1237606"/>
            <a:ext cx="1646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Beta8</a:t>
            </a:r>
          </a:p>
        </p:txBody>
      </p:sp>
    </p:spTree>
    <p:extLst>
      <p:ext uri="{BB962C8B-B14F-4D97-AF65-F5344CB8AC3E}">
        <p14:creationId xmlns:p14="http://schemas.microsoft.com/office/powerpoint/2010/main" val="185599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</TotalTime>
  <Words>464</Words>
  <Application>Microsoft Macintosh PowerPoint</Application>
  <PresentationFormat>Custom</PresentationFormat>
  <Paragraphs>268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Folt</dc:creator>
  <cp:lastModifiedBy>Brian Folt</cp:lastModifiedBy>
  <cp:revision>10</cp:revision>
  <dcterms:created xsi:type="dcterms:W3CDTF">2024-09-29T16:12:42Z</dcterms:created>
  <dcterms:modified xsi:type="dcterms:W3CDTF">2024-11-26T05:37:08Z</dcterms:modified>
</cp:coreProperties>
</file>