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0043"/>
  </p:normalViewPr>
  <p:slideViewPr>
    <p:cSldViewPr snapToGrid="0">
      <p:cViewPr>
        <p:scale>
          <a:sx n="74" d="100"/>
          <a:sy n="74" d="100"/>
        </p:scale>
        <p:origin x="225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92813-2F51-4F40-B93A-6DA9B6A0B0F9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71EB2-F41A-BC4A-9EA3-D6C04554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Randomized block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8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A27B-E914-4116-FC8A-41BF67B20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6001A3-33BF-9513-7B66-EB7E1063C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52DEA-AAA3-B7D0-A3C7-0E1C7DF15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Completely randomized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C5F26-69E4-F817-2C18-9B655FEAF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AE90-BA1F-6EC9-12D0-77005207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FF5D8B-B1B8-6C96-6835-F88411CFB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04C8E-D5C3-5D55-50E8-358493172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design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CC717-F73C-BB14-51AB-F6790301D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B9F51-E3AF-75CE-0DBC-BEB16CB14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D39A7-7247-964E-3DEE-0797F6759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7CE5C-B810-7096-AE66-A8CE418DE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0BD0-3E58-8922-7B50-4EF8D684B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ACD4A-E56C-B43F-22D8-70FDC324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8BBBB-5031-E5CC-66C8-504538709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0E1DA-C32A-9C5A-E3C8-62EF6DF0A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94E12-F37E-2FDE-C0EC-79EC86DA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BA25D-D2B8-C5BC-518F-EB60275A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96DF-CC02-A7C2-72E7-82A8D0A8C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766FCC-034C-95C9-29A6-23A2799B2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E6F0-2D51-E99F-A95A-B1D286EC3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519D8-FE2A-CBBD-1FA3-60884F05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EF86B-396A-95B4-11CC-DCEB2773F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B398D-89F8-603D-AD22-72EABCA56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8C43-ADE1-FBE1-CCA8-5931EB0D3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55C5-7EA0-8A45-ABF1-83411D503117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688E6C-73A3-3AE5-8604-3916FF5FEE9E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B9CB9-72BC-AC8A-F675-4798A2F86FB0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5DC99-FCF7-8B02-D3B2-47567464259B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0C438-0A5D-25DA-4F5E-8EB115403793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0BC05-C117-E429-AA20-5E2C66F40567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1B673-AB3D-B7B7-772B-DACB55593406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61395-D55B-9058-8B5D-AAD908BB1CAC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0CB38-1638-A26D-3F4E-CCE69E797F8B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E4354-493E-81EB-DF08-7F88F27CCB76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C58DC8-60F2-890E-E388-D78C02D4560C}"/>
              </a:ext>
            </a:extLst>
          </p:cNvPr>
          <p:cNvSpPr/>
          <p:nvPr/>
        </p:nvSpPr>
        <p:spPr>
          <a:xfrm>
            <a:off x="610358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6E713-1C7B-533F-EE2F-7A9574B5DC80}"/>
              </a:ext>
            </a:extLst>
          </p:cNvPr>
          <p:cNvSpPr/>
          <p:nvPr/>
        </p:nvSpPr>
        <p:spPr>
          <a:xfrm>
            <a:off x="1707156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4871A9-7165-472C-AE16-70EA72CFFDEA}"/>
              </a:ext>
            </a:extLst>
          </p:cNvPr>
          <p:cNvSpPr/>
          <p:nvPr/>
        </p:nvSpPr>
        <p:spPr>
          <a:xfrm>
            <a:off x="610357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32318-F076-33D9-8857-61F9DE7DA6B5}"/>
              </a:ext>
            </a:extLst>
          </p:cNvPr>
          <p:cNvSpPr/>
          <p:nvPr/>
        </p:nvSpPr>
        <p:spPr>
          <a:xfrm>
            <a:off x="3505149" y="59305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4956CB-0714-9059-F3A9-1E208D73CE3B}"/>
              </a:ext>
            </a:extLst>
          </p:cNvPr>
          <p:cNvSpPr/>
          <p:nvPr/>
        </p:nvSpPr>
        <p:spPr>
          <a:xfrm>
            <a:off x="4601947" y="115642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744D28-D92C-F5B3-1236-00C204CAB3A2}"/>
              </a:ext>
            </a:extLst>
          </p:cNvPr>
          <p:cNvSpPr/>
          <p:nvPr/>
        </p:nvSpPr>
        <p:spPr>
          <a:xfrm>
            <a:off x="3505148" y="18521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3905CD-A44C-C97F-12F1-A5BBC9A0BC72}"/>
              </a:ext>
            </a:extLst>
          </p:cNvPr>
          <p:cNvSpPr/>
          <p:nvPr/>
        </p:nvSpPr>
        <p:spPr>
          <a:xfrm>
            <a:off x="6347741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289A6C-67C7-10A8-3E83-018E74386ED2}"/>
              </a:ext>
            </a:extLst>
          </p:cNvPr>
          <p:cNvSpPr/>
          <p:nvPr/>
        </p:nvSpPr>
        <p:spPr>
          <a:xfrm>
            <a:off x="7444539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C4BEA-D634-2639-C0DA-D85044D0F182}"/>
              </a:ext>
            </a:extLst>
          </p:cNvPr>
          <p:cNvSpPr/>
          <p:nvPr/>
        </p:nvSpPr>
        <p:spPr>
          <a:xfrm>
            <a:off x="6347740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14CDC0-A899-924B-8731-F7C437821D5C}"/>
              </a:ext>
            </a:extLst>
          </p:cNvPr>
          <p:cNvSpPr/>
          <p:nvPr/>
        </p:nvSpPr>
        <p:spPr>
          <a:xfrm>
            <a:off x="9816367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0DD53D-51FC-302F-4C3F-958A22A5E1B9}"/>
              </a:ext>
            </a:extLst>
          </p:cNvPr>
          <p:cNvSpPr/>
          <p:nvPr/>
        </p:nvSpPr>
        <p:spPr>
          <a:xfrm>
            <a:off x="10913165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789FFC-E8A4-BF1F-E66A-32C85D7313A3}"/>
              </a:ext>
            </a:extLst>
          </p:cNvPr>
          <p:cNvSpPr/>
          <p:nvPr/>
        </p:nvSpPr>
        <p:spPr>
          <a:xfrm>
            <a:off x="9816366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41583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32538-E113-35F0-4F26-EE520394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136945-E934-0496-912F-01957BA77A63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AB8CD-1B8C-BCAF-AFA9-F4C597483384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F59C4-D091-19E6-D9F5-1D13E37FE63F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46A35-0676-3F17-065A-ADC4C81018F5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BD7EE-DCAF-2B2E-993C-5688D07584B0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A1EE2-DF94-29BF-9DF8-4F27F4366694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823AA-B6CE-2460-614D-7E7CAE9F669B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4C21F-5469-E18D-2D87-1F31BB8AC408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68B90-7BAD-1DA4-865C-90DCF66E126B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34A7F-8B7D-24C3-FD5C-181DD871B09D}"/>
              </a:ext>
            </a:extLst>
          </p:cNvPr>
          <p:cNvSpPr/>
          <p:nvPr/>
        </p:nvSpPr>
        <p:spPr>
          <a:xfrm>
            <a:off x="610358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4CDBD-20EB-C5C1-3A8A-EE740E8B6C11}"/>
              </a:ext>
            </a:extLst>
          </p:cNvPr>
          <p:cNvSpPr/>
          <p:nvPr/>
        </p:nvSpPr>
        <p:spPr>
          <a:xfrm>
            <a:off x="1707156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31884-B5A9-F576-E215-501A49870333}"/>
              </a:ext>
            </a:extLst>
          </p:cNvPr>
          <p:cNvSpPr/>
          <p:nvPr/>
        </p:nvSpPr>
        <p:spPr>
          <a:xfrm>
            <a:off x="610357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DD2B2F-F737-AE34-C081-EAA3910FF905}"/>
              </a:ext>
            </a:extLst>
          </p:cNvPr>
          <p:cNvSpPr/>
          <p:nvPr/>
        </p:nvSpPr>
        <p:spPr>
          <a:xfrm>
            <a:off x="3505149" y="59305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93E99F-F49E-25F2-1F10-FF715E3B19F3}"/>
              </a:ext>
            </a:extLst>
          </p:cNvPr>
          <p:cNvSpPr/>
          <p:nvPr/>
        </p:nvSpPr>
        <p:spPr>
          <a:xfrm>
            <a:off x="4601947" y="115642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7F3472-B818-8F35-703C-38E1B014A0DB}"/>
              </a:ext>
            </a:extLst>
          </p:cNvPr>
          <p:cNvSpPr/>
          <p:nvPr/>
        </p:nvSpPr>
        <p:spPr>
          <a:xfrm>
            <a:off x="3505148" y="18521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AEC42E-6AF4-EE1A-BFEB-3E6F80FFDC31}"/>
              </a:ext>
            </a:extLst>
          </p:cNvPr>
          <p:cNvSpPr/>
          <p:nvPr/>
        </p:nvSpPr>
        <p:spPr>
          <a:xfrm>
            <a:off x="6347741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076D32-2015-8560-77CD-633BFA916D9E}"/>
              </a:ext>
            </a:extLst>
          </p:cNvPr>
          <p:cNvSpPr/>
          <p:nvPr/>
        </p:nvSpPr>
        <p:spPr>
          <a:xfrm>
            <a:off x="7444539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6FA72A-9062-004A-4592-0B292E4D8664}"/>
              </a:ext>
            </a:extLst>
          </p:cNvPr>
          <p:cNvSpPr/>
          <p:nvPr/>
        </p:nvSpPr>
        <p:spPr>
          <a:xfrm>
            <a:off x="6347740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C7CE58-88E5-7787-E961-E37EE1E1DC88}"/>
              </a:ext>
            </a:extLst>
          </p:cNvPr>
          <p:cNvSpPr/>
          <p:nvPr/>
        </p:nvSpPr>
        <p:spPr>
          <a:xfrm>
            <a:off x="9816367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C5686C-0D4C-1540-6906-4B36E9D5BDBD}"/>
              </a:ext>
            </a:extLst>
          </p:cNvPr>
          <p:cNvSpPr/>
          <p:nvPr/>
        </p:nvSpPr>
        <p:spPr>
          <a:xfrm>
            <a:off x="10913165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CCAF5-43E0-9CEE-E2E3-0DD83544D1EB}"/>
              </a:ext>
            </a:extLst>
          </p:cNvPr>
          <p:cNvSpPr/>
          <p:nvPr/>
        </p:nvSpPr>
        <p:spPr>
          <a:xfrm>
            <a:off x="9816366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4859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BADB-13E6-3127-EC0D-617703D0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0BFD10-5BD5-4D99-B6B0-5294C27FF831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2BF04-F72C-6D08-11EB-A5142B89DEFE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4A4FE-133C-1FE8-3D05-C367FB5B502A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FDC31-617C-9495-0131-0145BB85E453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673F4-6F84-A11B-0FA8-24FF013BE535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E6845-3C48-BFE2-61E3-98403DBFEFB6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7B2D2-0519-9832-916B-A7EBB8230DA5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A93DC-9CFB-509A-3761-C32237F9630D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E1A2A-7166-5C97-6C77-2C77AAA59BB0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B8ADC-E1D8-4C2B-6712-826630B06C48}"/>
              </a:ext>
            </a:extLst>
          </p:cNvPr>
          <p:cNvSpPr/>
          <p:nvPr/>
        </p:nvSpPr>
        <p:spPr>
          <a:xfrm>
            <a:off x="610358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FEEDE-8DFC-8371-82F4-A713C79B9B02}"/>
              </a:ext>
            </a:extLst>
          </p:cNvPr>
          <p:cNvSpPr/>
          <p:nvPr/>
        </p:nvSpPr>
        <p:spPr>
          <a:xfrm>
            <a:off x="1707156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6B067A-EAC1-B6E6-6853-0F94413F7D9C}"/>
              </a:ext>
            </a:extLst>
          </p:cNvPr>
          <p:cNvSpPr/>
          <p:nvPr/>
        </p:nvSpPr>
        <p:spPr>
          <a:xfrm>
            <a:off x="610357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47919-768F-E334-B271-EA40935DC91C}"/>
              </a:ext>
            </a:extLst>
          </p:cNvPr>
          <p:cNvSpPr/>
          <p:nvPr/>
        </p:nvSpPr>
        <p:spPr>
          <a:xfrm>
            <a:off x="3505149" y="59305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231F5-037E-0DE6-8FE8-7886DCA77203}"/>
              </a:ext>
            </a:extLst>
          </p:cNvPr>
          <p:cNvSpPr/>
          <p:nvPr/>
        </p:nvSpPr>
        <p:spPr>
          <a:xfrm>
            <a:off x="4601947" y="115642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E48C8C-0763-B644-E475-F8135F3FE722}"/>
              </a:ext>
            </a:extLst>
          </p:cNvPr>
          <p:cNvSpPr/>
          <p:nvPr/>
        </p:nvSpPr>
        <p:spPr>
          <a:xfrm>
            <a:off x="3505148" y="18521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A61B19-C233-05B7-2E79-87DB3A1D6771}"/>
              </a:ext>
            </a:extLst>
          </p:cNvPr>
          <p:cNvSpPr/>
          <p:nvPr/>
        </p:nvSpPr>
        <p:spPr>
          <a:xfrm>
            <a:off x="6347741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47DDC-7749-CBD2-8875-F3C9B1242501}"/>
              </a:ext>
            </a:extLst>
          </p:cNvPr>
          <p:cNvSpPr/>
          <p:nvPr/>
        </p:nvSpPr>
        <p:spPr>
          <a:xfrm>
            <a:off x="7444539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FB10E3-8080-FD3D-327C-70DB8CFF17A6}"/>
              </a:ext>
            </a:extLst>
          </p:cNvPr>
          <p:cNvSpPr/>
          <p:nvPr/>
        </p:nvSpPr>
        <p:spPr>
          <a:xfrm>
            <a:off x="6347740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98CE7B-A777-CDC8-3665-E857E6A4AB42}"/>
              </a:ext>
            </a:extLst>
          </p:cNvPr>
          <p:cNvSpPr/>
          <p:nvPr/>
        </p:nvSpPr>
        <p:spPr>
          <a:xfrm>
            <a:off x="9816367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611B0-FE12-FDB7-8620-3E5A081D4E59}"/>
              </a:ext>
            </a:extLst>
          </p:cNvPr>
          <p:cNvSpPr/>
          <p:nvPr/>
        </p:nvSpPr>
        <p:spPr>
          <a:xfrm>
            <a:off x="10913165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28C3C-3BFB-7C80-0941-363D0D578618}"/>
              </a:ext>
            </a:extLst>
          </p:cNvPr>
          <p:cNvSpPr/>
          <p:nvPr/>
        </p:nvSpPr>
        <p:spPr>
          <a:xfrm>
            <a:off x="9816366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55719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B3C06-9A10-426A-FC84-72A2E36F2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B5E156-8573-5A42-EC1C-87AED256C966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173D5-3245-8E95-776D-13996B7494DE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183D7-DBDB-7A58-BF94-DC6DAD03BBFF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C5B1D-7585-4427-3194-07A75C4554C8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20746-2F0A-5F01-E21D-D9190B086313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86284-B7EE-22C0-3146-9432BBBB239C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292EA-8D02-A71B-C390-579D44E6818B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6E3B-7A52-BF0D-9165-C1CA9161A45F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1C7D1-E502-E080-6255-B06BE54FBAA8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392B3-D09A-3A6F-80EA-A64C29B14CDE}"/>
              </a:ext>
            </a:extLst>
          </p:cNvPr>
          <p:cNvSpPr/>
          <p:nvPr/>
        </p:nvSpPr>
        <p:spPr>
          <a:xfrm>
            <a:off x="610359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F92942-261F-A8B1-BCE1-B13555177315}"/>
              </a:ext>
            </a:extLst>
          </p:cNvPr>
          <p:cNvSpPr/>
          <p:nvPr/>
        </p:nvSpPr>
        <p:spPr>
          <a:xfrm>
            <a:off x="1052875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FAF47-14BB-613B-995F-41DC3DF09373}"/>
              </a:ext>
            </a:extLst>
          </p:cNvPr>
          <p:cNvSpPr/>
          <p:nvPr/>
        </p:nvSpPr>
        <p:spPr>
          <a:xfrm>
            <a:off x="1723949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03631-668D-0B1F-A050-96EC6A6EEE9D}"/>
              </a:ext>
            </a:extLst>
          </p:cNvPr>
          <p:cNvSpPr/>
          <p:nvPr/>
        </p:nvSpPr>
        <p:spPr>
          <a:xfrm>
            <a:off x="2166465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25D61-7C40-3612-4B22-8A03B9952DE9}"/>
              </a:ext>
            </a:extLst>
          </p:cNvPr>
          <p:cNvSpPr/>
          <p:nvPr/>
        </p:nvSpPr>
        <p:spPr>
          <a:xfrm>
            <a:off x="597076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62A0C-178A-D7CD-1262-EA192C3E74E8}"/>
              </a:ext>
            </a:extLst>
          </p:cNvPr>
          <p:cNvSpPr/>
          <p:nvPr/>
        </p:nvSpPr>
        <p:spPr>
          <a:xfrm>
            <a:off x="1039592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2BDBC9-9BF5-B075-0383-85D9F0A982A8}"/>
              </a:ext>
            </a:extLst>
          </p:cNvPr>
          <p:cNvSpPr/>
          <p:nvPr/>
        </p:nvSpPr>
        <p:spPr>
          <a:xfrm>
            <a:off x="3506351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45162-36C8-168C-EB27-11BBF1AD9214}"/>
              </a:ext>
            </a:extLst>
          </p:cNvPr>
          <p:cNvSpPr/>
          <p:nvPr/>
        </p:nvSpPr>
        <p:spPr>
          <a:xfrm>
            <a:off x="3948867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D71F3F-93A8-3128-AF86-3FC288A28B62}"/>
              </a:ext>
            </a:extLst>
          </p:cNvPr>
          <p:cNvSpPr/>
          <p:nvPr/>
        </p:nvSpPr>
        <p:spPr>
          <a:xfrm>
            <a:off x="4619941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5782C1-5F56-509E-AEB0-80D279AD9736}"/>
              </a:ext>
            </a:extLst>
          </p:cNvPr>
          <p:cNvSpPr/>
          <p:nvPr/>
        </p:nvSpPr>
        <p:spPr>
          <a:xfrm>
            <a:off x="5062457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E48A8-F241-76A1-3B6F-58977A742099}"/>
              </a:ext>
            </a:extLst>
          </p:cNvPr>
          <p:cNvSpPr/>
          <p:nvPr/>
        </p:nvSpPr>
        <p:spPr>
          <a:xfrm>
            <a:off x="3493068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DD4D9A-82EF-8D7F-7BE7-31A9656C6E9C}"/>
              </a:ext>
            </a:extLst>
          </p:cNvPr>
          <p:cNvSpPr/>
          <p:nvPr/>
        </p:nvSpPr>
        <p:spPr>
          <a:xfrm>
            <a:off x="3935584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C5306-23A6-6BFF-CA6D-4F89AB3E7610}"/>
              </a:ext>
            </a:extLst>
          </p:cNvPr>
          <p:cNvSpPr/>
          <p:nvPr/>
        </p:nvSpPr>
        <p:spPr>
          <a:xfrm>
            <a:off x="6368223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2B7ADF-0CAD-9D42-B69B-998945DFCE7F}"/>
              </a:ext>
            </a:extLst>
          </p:cNvPr>
          <p:cNvSpPr/>
          <p:nvPr/>
        </p:nvSpPr>
        <p:spPr>
          <a:xfrm>
            <a:off x="6810739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4F5462-804E-18EC-FEFB-FBF6AB9411A1}"/>
              </a:ext>
            </a:extLst>
          </p:cNvPr>
          <p:cNvSpPr/>
          <p:nvPr/>
        </p:nvSpPr>
        <p:spPr>
          <a:xfrm>
            <a:off x="7481813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739F90-2845-E6EC-0EB6-9DFB2464EA6C}"/>
              </a:ext>
            </a:extLst>
          </p:cNvPr>
          <p:cNvSpPr/>
          <p:nvPr/>
        </p:nvSpPr>
        <p:spPr>
          <a:xfrm>
            <a:off x="7924329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058B52-4255-5472-83B2-38066821487F}"/>
              </a:ext>
            </a:extLst>
          </p:cNvPr>
          <p:cNvSpPr/>
          <p:nvPr/>
        </p:nvSpPr>
        <p:spPr>
          <a:xfrm>
            <a:off x="6354940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477EF3-AA76-8208-2372-D7B75D947479}"/>
              </a:ext>
            </a:extLst>
          </p:cNvPr>
          <p:cNvSpPr/>
          <p:nvPr/>
        </p:nvSpPr>
        <p:spPr>
          <a:xfrm>
            <a:off x="6797456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49764-F147-146C-EC96-D2B7530E9803}"/>
              </a:ext>
            </a:extLst>
          </p:cNvPr>
          <p:cNvSpPr/>
          <p:nvPr/>
        </p:nvSpPr>
        <p:spPr>
          <a:xfrm>
            <a:off x="9780605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B6AED3-47FC-895B-C668-547049A87B0D}"/>
              </a:ext>
            </a:extLst>
          </p:cNvPr>
          <p:cNvSpPr/>
          <p:nvPr/>
        </p:nvSpPr>
        <p:spPr>
          <a:xfrm>
            <a:off x="10223121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E2FFF6-A88D-1FDA-60FC-09AFA4FAE0A3}"/>
              </a:ext>
            </a:extLst>
          </p:cNvPr>
          <p:cNvSpPr/>
          <p:nvPr/>
        </p:nvSpPr>
        <p:spPr>
          <a:xfrm>
            <a:off x="10894195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67CC96-6AAD-480B-09CE-3783B93D2615}"/>
              </a:ext>
            </a:extLst>
          </p:cNvPr>
          <p:cNvSpPr/>
          <p:nvPr/>
        </p:nvSpPr>
        <p:spPr>
          <a:xfrm>
            <a:off x="11336711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6871F-E24E-402E-CEC6-47BEF79B55B4}"/>
              </a:ext>
            </a:extLst>
          </p:cNvPr>
          <p:cNvSpPr/>
          <p:nvPr/>
        </p:nvSpPr>
        <p:spPr>
          <a:xfrm>
            <a:off x="9767322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C4E0D-34E5-1AA9-0609-9F67F7D53207}"/>
              </a:ext>
            </a:extLst>
          </p:cNvPr>
          <p:cNvSpPr/>
          <p:nvPr/>
        </p:nvSpPr>
        <p:spPr>
          <a:xfrm>
            <a:off x="10209838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627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82B8D-8B66-3C8E-E9E6-DED2DE7FD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DDFF2C-9477-C4F6-738F-C64C10DD9524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81E2F-7B90-1404-6C69-EE4EC33522C4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BBB34A-DF58-BB30-9ADC-78F5EDCC91B4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A2405-F11F-D76F-B4B5-DF4ED05B0D46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C2136-7BC5-2C57-E02E-6D365170713C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DF41A-2CDB-A7FD-7322-A692F7114ECC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0B98C-6726-B591-A6FF-2A00A85AE5A3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FDE1D-1106-12C9-FF7F-04F71FB0BF8B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CADFC-E9E1-86BF-F381-B4B44C7504A0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7708B-0CEF-3492-0834-DC25C9A23674}"/>
              </a:ext>
            </a:extLst>
          </p:cNvPr>
          <p:cNvSpPr/>
          <p:nvPr/>
        </p:nvSpPr>
        <p:spPr>
          <a:xfrm>
            <a:off x="610359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9E2ADC-8ADD-7E91-E4E0-22066D6FAFF3}"/>
              </a:ext>
            </a:extLst>
          </p:cNvPr>
          <p:cNvSpPr/>
          <p:nvPr/>
        </p:nvSpPr>
        <p:spPr>
          <a:xfrm>
            <a:off x="1052875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08A99-AC8D-6B60-A9FF-BEA7C7FEA0C5}"/>
              </a:ext>
            </a:extLst>
          </p:cNvPr>
          <p:cNvSpPr/>
          <p:nvPr/>
        </p:nvSpPr>
        <p:spPr>
          <a:xfrm>
            <a:off x="1723949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BABB-9372-0307-742F-D701933C02CC}"/>
              </a:ext>
            </a:extLst>
          </p:cNvPr>
          <p:cNvSpPr/>
          <p:nvPr/>
        </p:nvSpPr>
        <p:spPr>
          <a:xfrm>
            <a:off x="2166465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0D9EA-82B6-53D8-98F4-C5AB73994A6C}"/>
              </a:ext>
            </a:extLst>
          </p:cNvPr>
          <p:cNvSpPr/>
          <p:nvPr/>
        </p:nvSpPr>
        <p:spPr>
          <a:xfrm>
            <a:off x="597076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DC4F3-3B3A-B2BB-336F-29815C35DFC5}"/>
              </a:ext>
            </a:extLst>
          </p:cNvPr>
          <p:cNvSpPr/>
          <p:nvPr/>
        </p:nvSpPr>
        <p:spPr>
          <a:xfrm>
            <a:off x="1039592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A5D3B0-5C9D-52C5-E25A-D648317B0BB8}"/>
              </a:ext>
            </a:extLst>
          </p:cNvPr>
          <p:cNvSpPr/>
          <p:nvPr/>
        </p:nvSpPr>
        <p:spPr>
          <a:xfrm>
            <a:off x="3506351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DE2006-F15E-11E6-BAD9-E1FFECF25158}"/>
              </a:ext>
            </a:extLst>
          </p:cNvPr>
          <p:cNvSpPr/>
          <p:nvPr/>
        </p:nvSpPr>
        <p:spPr>
          <a:xfrm>
            <a:off x="3948867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E8C66-21C4-11EE-E0B0-83298A6A442C}"/>
              </a:ext>
            </a:extLst>
          </p:cNvPr>
          <p:cNvSpPr/>
          <p:nvPr/>
        </p:nvSpPr>
        <p:spPr>
          <a:xfrm>
            <a:off x="4619941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75E0FF-262F-884E-A000-7252C8F1295E}"/>
              </a:ext>
            </a:extLst>
          </p:cNvPr>
          <p:cNvSpPr/>
          <p:nvPr/>
        </p:nvSpPr>
        <p:spPr>
          <a:xfrm>
            <a:off x="5062457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942385-CE13-04DF-E0F1-D8602C4706EA}"/>
              </a:ext>
            </a:extLst>
          </p:cNvPr>
          <p:cNvSpPr/>
          <p:nvPr/>
        </p:nvSpPr>
        <p:spPr>
          <a:xfrm>
            <a:off x="3493068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D33D21-9CFA-4324-96E4-84E95C67DECF}"/>
              </a:ext>
            </a:extLst>
          </p:cNvPr>
          <p:cNvSpPr/>
          <p:nvPr/>
        </p:nvSpPr>
        <p:spPr>
          <a:xfrm>
            <a:off x="3935584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9E468A-6E76-3FC1-5DEC-5F85D8CD207A}"/>
              </a:ext>
            </a:extLst>
          </p:cNvPr>
          <p:cNvSpPr/>
          <p:nvPr/>
        </p:nvSpPr>
        <p:spPr>
          <a:xfrm>
            <a:off x="6368223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4D87BF-0276-2980-24C7-07BC977B3AD8}"/>
              </a:ext>
            </a:extLst>
          </p:cNvPr>
          <p:cNvSpPr/>
          <p:nvPr/>
        </p:nvSpPr>
        <p:spPr>
          <a:xfrm>
            <a:off x="6810739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4B3943-B3AA-274B-D54D-7A576CB1E394}"/>
              </a:ext>
            </a:extLst>
          </p:cNvPr>
          <p:cNvSpPr/>
          <p:nvPr/>
        </p:nvSpPr>
        <p:spPr>
          <a:xfrm>
            <a:off x="7481813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F7D442-CBAB-D036-CAB3-745568725EF8}"/>
              </a:ext>
            </a:extLst>
          </p:cNvPr>
          <p:cNvSpPr/>
          <p:nvPr/>
        </p:nvSpPr>
        <p:spPr>
          <a:xfrm>
            <a:off x="7924329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8D068-1FB6-482B-3C9B-E3F4AD69F432}"/>
              </a:ext>
            </a:extLst>
          </p:cNvPr>
          <p:cNvSpPr/>
          <p:nvPr/>
        </p:nvSpPr>
        <p:spPr>
          <a:xfrm>
            <a:off x="6354940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17AA7A-A8A8-BDDC-DA50-30C356B5C0CF}"/>
              </a:ext>
            </a:extLst>
          </p:cNvPr>
          <p:cNvSpPr/>
          <p:nvPr/>
        </p:nvSpPr>
        <p:spPr>
          <a:xfrm>
            <a:off x="6797456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85F06E-F340-1766-73C9-98A49D247707}"/>
              </a:ext>
            </a:extLst>
          </p:cNvPr>
          <p:cNvSpPr/>
          <p:nvPr/>
        </p:nvSpPr>
        <p:spPr>
          <a:xfrm>
            <a:off x="9780605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468514-D2E0-524E-CB75-AC5411CE5489}"/>
              </a:ext>
            </a:extLst>
          </p:cNvPr>
          <p:cNvSpPr/>
          <p:nvPr/>
        </p:nvSpPr>
        <p:spPr>
          <a:xfrm>
            <a:off x="10223121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F34129-3367-01E0-E7CC-3A2489729BFB}"/>
              </a:ext>
            </a:extLst>
          </p:cNvPr>
          <p:cNvSpPr/>
          <p:nvPr/>
        </p:nvSpPr>
        <p:spPr>
          <a:xfrm>
            <a:off x="10894195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50928B-A181-8498-AD9F-847B30285FA5}"/>
              </a:ext>
            </a:extLst>
          </p:cNvPr>
          <p:cNvSpPr/>
          <p:nvPr/>
        </p:nvSpPr>
        <p:spPr>
          <a:xfrm>
            <a:off x="11336711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9CD012-B2CA-99F5-4033-0DBAE7EB3166}"/>
              </a:ext>
            </a:extLst>
          </p:cNvPr>
          <p:cNvSpPr/>
          <p:nvPr/>
        </p:nvSpPr>
        <p:spPr>
          <a:xfrm>
            <a:off x="9767322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655211-964F-699C-072E-D022649AA7A1}"/>
              </a:ext>
            </a:extLst>
          </p:cNvPr>
          <p:cNvSpPr/>
          <p:nvPr/>
        </p:nvSpPr>
        <p:spPr>
          <a:xfrm>
            <a:off x="10209838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F2304-6337-786D-FDC2-98A3C2DDB2A9}"/>
              </a:ext>
            </a:extLst>
          </p:cNvPr>
          <p:cNvSpPr txBox="1"/>
          <p:nvPr/>
        </p:nvSpPr>
        <p:spPr>
          <a:xfrm>
            <a:off x="1557198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2FFB7-40D2-2B62-BDCE-189508F6B9F7}"/>
              </a:ext>
            </a:extLst>
          </p:cNvPr>
          <p:cNvSpPr txBox="1"/>
          <p:nvPr/>
        </p:nvSpPr>
        <p:spPr>
          <a:xfrm>
            <a:off x="2440647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5AD14-886F-BB3E-68C3-FDA3FAB093EA}"/>
              </a:ext>
            </a:extLst>
          </p:cNvPr>
          <p:cNvSpPr txBox="1"/>
          <p:nvPr/>
        </p:nvSpPr>
        <p:spPr>
          <a:xfrm>
            <a:off x="1557198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5B17C-259A-E361-2E8E-6F35A687BB99}"/>
              </a:ext>
            </a:extLst>
          </p:cNvPr>
          <p:cNvSpPr txBox="1"/>
          <p:nvPr/>
        </p:nvSpPr>
        <p:spPr>
          <a:xfrm>
            <a:off x="4485062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6F257-CBD2-6B1A-C8BD-A2286051280F}"/>
              </a:ext>
            </a:extLst>
          </p:cNvPr>
          <p:cNvSpPr txBox="1"/>
          <p:nvPr/>
        </p:nvSpPr>
        <p:spPr>
          <a:xfrm>
            <a:off x="5368511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FD7F1-A745-36C9-9B62-675C704B45B1}"/>
              </a:ext>
            </a:extLst>
          </p:cNvPr>
          <p:cNvSpPr txBox="1"/>
          <p:nvPr/>
        </p:nvSpPr>
        <p:spPr>
          <a:xfrm>
            <a:off x="4485062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2D61-7124-FF62-2527-C097171FC5FD}"/>
              </a:ext>
            </a:extLst>
          </p:cNvPr>
          <p:cNvSpPr txBox="1"/>
          <p:nvPr/>
        </p:nvSpPr>
        <p:spPr>
          <a:xfrm>
            <a:off x="7366355" y="416147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C9BC6C-E7CF-BEB4-CFE4-68695B5BB50D}"/>
              </a:ext>
            </a:extLst>
          </p:cNvPr>
          <p:cNvSpPr txBox="1"/>
          <p:nvPr/>
        </p:nvSpPr>
        <p:spPr>
          <a:xfrm>
            <a:off x="8249804" y="785479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E1F2B2-935B-D4F8-E12C-5D80059259B8}"/>
              </a:ext>
            </a:extLst>
          </p:cNvPr>
          <p:cNvSpPr txBox="1"/>
          <p:nvPr/>
        </p:nvSpPr>
        <p:spPr>
          <a:xfrm>
            <a:off x="7366355" y="248184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23BEF4-3C58-9A56-E7C1-DD0518CE14E2}"/>
              </a:ext>
            </a:extLst>
          </p:cNvPr>
          <p:cNvSpPr txBox="1"/>
          <p:nvPr/>
        </p:nvSpPr>
        <p:spPr>
          <a:xfrm>
            <a:off x="10818320" y="478500"/>
            <a:ext cx="4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92DDBA-807B-105D-AD2B-05B4753458D7}"/>
              </a:ext>
            </a:extLst>
          </p:cNvPr>
          <p:cNvSpPr txBox="1"/>
          <p:nvPr/>
        </p:nvSpPr>
        <p:spPr>
          <a:xfrm>
            <a:off x="11565270" y="847832"/>
            <a:ext cx="47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5068A1-CCAF-E530-1D94-116AC2EA7468}"/>
              </a:ext>
            </a:extLst>
          </p:cNvPr>
          <p:cNvSpPr txBox="1"/>
          <p:nvPr/>
        </p:nvSpPr>
        <p:spPr>
          <a:xfrm>
            <a:off x="10818321" y="2544195"/>
            <a:ext cx="44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5836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A12BD-787B-948D-3094-2B2E85EB5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7CB09F-4CB2-5083-927D-C013C8B1B766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5C361-210A-AB41-EF6B-6850B65891FA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9A1A7-6B0F-8F50-442B-68061D6B31D6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24727-56FD-B076-A8AB-A9D386F03A35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794F0-D011-2317-6215-6609ACAB148A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54FEA-EFC1-E5B5-3A19-2E7FD40558EB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6FA23-FDC5-C614-E683-838338F0713E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28B5B-94B9-E48E-C7B2-6B0690F4822D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EDFCA-4A48-6E85-BC48-779D0409EA2D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32D1F-8CCB-7274-398D-727D2365596A}"/>
              </a:ext>
            </a:extLst>
          </p:cNvPr>
          <p:cNvSpPr/>
          <p:nvPr/>
        </p:nvSpPr>
        <p:spPr>
          <a:xfrm>
            <a:off x="610359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D2862F-7A41-EF71-C76A-DCB1F6A28832}"/>
              </a:ext>
            </a:extLst>
          </p:cNvPr>
          <p:cNvSpPr/>
          <p:nvPr/>
        </p:nvSpPr>
        <p:spPr>
          <a:xfrm>
            <a:off x="1052875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7AE9B-6AAC-95DE-1B8D-4B6AC90ED9C8}"/>
              </a:ext>
            </a:extLst>
          </p:cNvPr>
          <p:cNvSpPr/>
          <p:nvPr/>
        </p:nvSpPr>
        <p:spPr>
          <a:xfrm>
            <a:off x="1723949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C70E3-351E-F7EE-6D50-C79BC14FDAE5}"/>
              </a:ext>
            </a:extLst>
          </p:cNvPr>
          <p:cNvSpPr/>
          <p:nvPr/>
        </p:nvSpPr>
        <p:spPr>
          <a:xfrm>
            <a:off x="2166465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9CD98-2542-00FD-14BE-39C6C3F4BD2B}"/>
              </a:ext>
            </a:extLst>
          </p:cNvPr>
          <p:cNvSpPr/>
          <p:nvPr/>
        </p:nvSpPr>
        <p:spPr>
          <a:xfrm>
            <a:off x="597076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BB09B7-6F63-4D08-480F-E4B3415AA3A5}"/>
              </a:ext>
            </a:extLst>
          </p:cNvPr>
          <p:cNvSpPr/>
          <p:nvPr/>
        </p:nvSpPr>
        <p:spPr>
          <a:xfrm>
            <a:off x="1039592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D40BB-8A95-C453-BDC9-4E736564A4BE}"/>
              </a:ext>
            </a:extLst>
          </p:cNvPr>
          <p:cNvSpPr/>
          <p:nvPr/>
        </p:nvSpPr>
        <p:spPr>
          <a:xfrm>
            <a:off x="3506351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57331C-A678-5712-9454-C184798A8342}"/>
              </a:ext>
            </a:extLst>
          </p:cNvPr>
          <p:cNvSpPr/>
          <p:nvPr/>
        </p:nvSpPr>
        <p:spPr>
          <a:xfrm>
            <a:off x="3948867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7A5E9B-AA72-C0DD-5FEA-14F54A197CEC}"/>
              </a:ext>
            </a:extLst>
          </p:cNvPr>
          <p:cNvSpPr/>
          <p:nvPr/>
        </p:nvSpPr>
        <p:spPr>
          <a:xfrm>
            <a:off x="4619941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650C4B-119D-1629-06FC-BB9279276C99}"/>
              </a:ext>
            </a:extLst>
          </p:cNvPr>
          <p:cNvSpPr/>
          <p:nvPr/>
        </p:nvSpPr>
        <p:spPr>
          <a:xfrm>
            <a:off x="5062457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BB91A1-5207-1B80-20F8-B7B2CEF235EC}"/>
              </a:ext>
            </a:extLst>
          </p:cNvPr>
          <p:cNvSpPr/>
          <p:nvPr/>
        </p:nvSpPr>
        <p:spPr>
          <a:xfrm>
            <a:off x="3493068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6B7846-E1D3-5779-9066-AC2EED43DE19}"/>
              </a:ext>
            </a:extLst>
          </p:cNvPr>
          <p:cNvSpPr/>
          <p:nvPr/>
        </p:nvSpPr>
        <p:spPr>
          <a:xfrm>
            <a:off x="3935584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1CEE6A-42C3-DEFE-EFC1-50D0C656F6C6}"/>
              </a:ext>
            </a:extLst>
          </p:cNvPr>
          <p:cNvSpPr/>
          <p:nvPr/>
        </p:nvSpPr>
        <p:spPr>
          <a:xfrm>
            <a:off x="6368223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7291D-AA7B-1362-A318-6AA9CBB7D80F}"/>
              </a:ext>
            </a:extLst>
          </p:cNvPr>
          <p:cNvSpPr/>
          <p:nvPr/>
        </p:nvSpPr>
        <p:spPr>
          <a:xfrm>
            <a:off x="6810739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F6D75-9D8C-182C-9B1A-4BDFB3D1419C}"/>
              </a:ext>
            </a:extLst>
          </p:cNvPr>
          <p:cNvSpPr/>
          <p:nvPr/>
        </p:nvSpPr>
        <p:spPr>
          <a:xfrm>
            <a:off x="7481813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69756A-55D0-F1D3-4F41-A55C09D9B3E5}"/>
              </a:ext>
            </a:extLst>
          </p:cNvPr>
          <p:cNvSpPr/>
          <p:nvPr/>
        </p:nvSpPr>
        <p:spPr>
          <a:xfrm>
            <a:off x="7924329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B14C3B-16F7-F720-6583-814960DC516A}"/>
              </a:ext>
            </a:extLst>
          </p:cNvPr>
          <p:cNvSpPr/>
          <p:nvPr/>
        </p:nvSpPr>
        <p:spPr>
          <a:xfrm>
            <a:off x="6354940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845FC-F4F9-169E-1BFF-62D7F891F0DA}"/>
              </a:ext>
            </a:extLst>
          </p:cNvPr>
          <p:cNvSpPr/>
          <p:nvPr/>
        </p:nvSpPr>
        <p:spPr>
          <a:xfrm>
            <a:off x="6797456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F1FE02-BEEE-6EAC-879B-F9F9FFA607BB}"/>
              </a:ext>
            </a:extLst>
          </p:cNvPr>
          <p:cNvSpPr/>
          <p:nvPr/>
        </p:nvSpPr>
        <p:spPr>
          <a:xfrm>
            <a:off x="9780605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D9CF6-BA47-C986-35A7-91328295D669}"/>
              </a:ext>
            </a:extLst>
          </p:cNvPr>
          <p:cNvSpPr/>
          <p:nvPr/>
        </p:nvSpPr>
        <p:spPr>
          <a:xfrm>
            <a:off x="10223121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2BD313-CD80-C4ED-1E4A-8FE545DB7B9B}"/>
              </a:ext>
            </a:extLst>
          </p:cNvPr>
          <p:cNvSpPr/>
          <p:nvPr/>
        </p:nvSpPr>
        <p:spPr>
          <a:xfrm>
            <a:off x="10894195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B2B34F-46C9-C44D-E8C8-8324ACEBE7A2}"/>
              </a:ext>
            </a:extLst>
          </p:cNvPr>
          <p:cNvSpPr/>
          <p:nvPr/>
        </p:nvSpPr>
        <p:spPr>
          <a:xfrm>
            <a:off x="11336711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5ACC4D-87BA-4440-FFDC-9C8A7A56AEBB}"/>
              </a:ext>
            </a:extLst>
          </p:cNvPr>
          <p:cNvSpPr/>
          <p:nvPr/>
        </p:nvSpPr>
        <p:spPr>
          <a:xfrm>
            <a:off x="9767322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AEE4A7-FC9E-440B-9BEC-9BE60FD43F81}"/>
              </a:ext>
            </a:extLst>
          </p:cNvPr>
          <p:cNvSpPr/>
          <p:nvPr/>
        </p:nvSpPr>
        <p:spPr>
          <a:xfrm>
            <a:off x="10209838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6E302-18B0-82D5-11D7-B3D60B7020CC}"/>
              </a:ext>
            </a:extLst>
          </p:cNvPr>
          <p:cNvSpPr txBox="1"/>
          <p:nvPr/>
        </p:nvSpPr>
        <p:spPr>
          <a:xfrm>
            <a:off x="1557198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348A21-4A6E-036F-9780-126C5516718D}"/>
              </a:ext>
            </a:extLst>
          </p:cNvPr>
          <p:cNvSpPr txBox="1"/>
          <p:nvPr/>
        </p:nvSpPr>
        <p:spPr>
          <a:xfrm>
            <a:off x="2440647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9B4ED-8459-F9D8-0A45-0E74837BD4E7}"/>
              </a:ext>
            </a:extLst>
          </p:cNvPr>
          <p:cNvSpPr txBox="1"/>
          <p:nvPr/>
        </p:nvSpPr>
        <p:spPr>
          <a:xfrm>
            <a:off x="1557198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D66C7E-EFF8-CBFE-89FF-834A904A6F18}"/>
              </a:ext>
            </a:extLst>
          </p:cNvPr>
          <p:cNvSpPr txBox="1"/>
          <p:nvPr/>
        </p:nvSpPr>
        <p:spPr>
          <a:xfrm>
            <a:off x="4485062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33BA3-5FDC-F5DA-6C1E-6F5F957CEF5C}"/>
              </a:ext>
            </a:extLst>
          </p:cNvPr>
          <p:cNvSpPr txBox="1"/>
          <p:nvPr/>
        </p:nvSpPr>
        <p:spPr>
          <a:xfrm>
            <a:off x="5368511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5634D-2914-79E7-18DA-5A8B6392CEB4}"/>
              </a:ext>
            </a:extLst>
          </p:cNvPr>
          <p:cNvSpPr txBox="1"/>
          <p:nvPr/>
        </p:nvSpPr>
        <p:spPr>
          <a:xfrm>
            <a:off x="4485062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807E2-EE20-D325-5A52-9633E50E415F}"/>
              </a:ext>
            </a:extLst>
          </p:cNvPr>
          <p:cNvSpPr txBox="1"/>
          <p:nvPr/>
        </p:nvSpPr>
        <p:spPr>
          <a:xfrm>
            <a:off x="7366355" y="416147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1B8C06-7CE0-F87F-D996-EF26B6B9BE2F}"/>
              </a:ext>
            </a:extLst>
          </p:cNvPr>
          <p:cNvSpPr txBox="1"/>
          <p:nvPr/>
        </p:nvSpPr>
        <p:spPr>
          <a:xfrm>
            <a:off x="8249804" y="785479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C7499-82C9-4674-40F6-48B8994BB859}"/>
              </a:ext>
            </a:extLst>
          </p:cNvPr>
          <p:cNvSpPr txBox="1"/>
          <p:nvPr/>
        </p:nvSpPr>
        <p:spPr>
          <a:xfrm>
            <a:off x="7366355" y="248184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4DFFBE-E91C-B49F-4156-3D8EA10E181C}"/>
              </a:ext>
            </a:extLst>
          </p:cNvPr>
          <p:cNvSpPr txBox="1"/>
          <p:nvPr/>
        </p:nvSpPr>
        <p:spPr>
          <a:xfrm>
            <a:off x="10818321" y="4785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0D2AE4-F3A0-7C72-15FB-7FAC42B2230B}"/>
              </a:ext>
            </a:extLst>
          </p:cNvPr>
          <p:cNvSpPr txBox="1"/>
          <p:nvPr/>
        </p:nvSpPr>
        <p:spPr>
          <a:xfrm>
            <a:off x="11701770" y="8478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751921-BCF7-ABD0-085C-90FDCCD216A6}"/>
              </a:ext>
            </a:extLst>
          </p:cNvPr>
          <p:cNvSpPr txBox="1"/>
          <p:nvPr/>
        </p:nvSpPr>
        <p:spPr>
          <a:xfrm>
            <a:off x="10818321" y="25441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05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40A5C-9EB3-D77A-F70B-85C6329D3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9B0C69-BAD5-B7EF-6F84-60C5DDF5DA3E}"/>
              </a:ext>
            </a:extLst>
          </p:cNvPr>
          <p:cNvSpPr txBox="1"/>
          <p:nvPr/>
        </p:nvSpPr>
        <p:spPr>
          <a:xfrm>
            <a:off x="377329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75D16-09FE-FF4B-0ECD-1560A1B6AED5}"/>
              </a:ext>
            </a:extLst>
          </p:cNvPr>
          <p:cNvSpPr txBox="1"/>
          <p:nvPr/>
        </p:nvSpPr>
        <p:spPr>
          <a:xfrm>
            <a:off x="3243112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646ED-B50B-5656-03D5-79D13CA006A9}"/>
              </a:ext>
            </a:extLst>
          </p:cNvPr>
          <p:cNvSpPr txBox="1"/>
          <p:nvPr/>
        </p:nvSpPr>
        <p:spPr>
          <a:xfrm>
            <a:off x="610889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FA017-41D2-D93F-FEFB-F423C1968E44}"/>
              </a:ext>
            </a:extLst>
          </p:cNvPr>
          <p:cNvSpPr txBox="1"/>
          <p:nvPr/>
        </p:nvSpPr>
        <p:spPr>
          <a:xfrm>
            <a:off x="952795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4AC8E7-E1F5-1705-1FE2-7D01E2B70ED8}"/>
              </a:ext>
            </a:extLst>
          </p:cNvPr>
          <p:cNvSpPr txBox="1"/>
          <p:nvPr/>
        </p:nvSpPr>
        <p:spPr>
          <a:xfrm>
            <a:off x="8772809" y="1033863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4C511F-4B53-06A1-D342-27584F6032E9}"/>
              </a:ext>
            </a:extLst>
          </p:cNvPr>
          <p:cNvSpPr txBox="1"/>
          <p:nvPr/>
        </p:nvSpPr>
        <p:spPr>
          <a:xfrm>
            <a:off x="3260364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Control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56290F-9CDC-8349-FECE-3675D5031E78}"/>
              </a:ext>
            </a:extLst>
          </p:cNvPr>
          <p:cNvSpPr txBox="1"/>
          <p:nvPr/>
        </p:nvSpPr>
        <p:spPr>
          <a:xfrm>
            <a:off x="6126147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Treatment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7B0228-57B1-B2A9-3B06-133133882C9C}"/>
              </a:ext>
            </a:extLst>
          </p:cNvPr>
          <p:cNvSpPr txBox="1"/>
          <p:nvPr/>
        </p:nvSpPr>
        <p:spPr>
          <a:xfrm>
            <a:off x="515705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49541E-C16C-4965-E161-721AE47EF7A7}"/>
              </a:ext>
            </a:extLst>
          </p:cNvPr>
          <p:cNvSpPr txBox="1"/>
          <p:nvPr/>
        </p:nvSpPr>
        <p:spPr>
          <a:xfrm>
            <a:off x="1098086" y="2805348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E3E8D6-BC14-74B7-7454-01E5DF7C400E}"/>
              </a:ext>
            </a:extLst>
          </p:cNvPr>
          <p:cNvSpPr txBox="1"/>
          <p:nvPr/>
        </p:nvSpPr>
        <p:spPr>
          <a:xfrm>
            <a:off x="1614929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2F8068-A7BC-F134-740D-07B5B53B8561}"/>
              </a:ext>
            </a:extLst>
          </p:cNvPr>
          <p:cNvCxnSpPr>
            <a:stCxn id="38" idx="2"/>
            <a:endCxn id="11" idx="0"/>
          </p:cNvCxnSpPr>
          <p:nvPr/>
        </p:nvCxnSpPr>
        <p:spPr>
          <a:xfrm flipH="1">
            <a:off x="1614930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2A597C-B934-C6D2-4ABC-82FC540B249E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flipH="1">
            <a:off x="4480713" y="706059"/>
            <a:ext cx="17252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3805AB-561C-6556-9F31-6E0DA604EEB1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4497965" y="706059"/>
            <a:ext cx="2848531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02553A-6D31-1E4F-749C-02DA2B366EC6}"/>
              </a:ext>
            </a:extLst>
          </p:cNvPr>
          <p:cNvCxnSpPr>
            <a:cxnSpLocks/>
            <a:stCxn id="38" idx="2"/>
            <a:endCxn id="14" idx="0"/>
          </p:cNvCxnSpPr>
          <p:nvPr/>
        </p:nvCxnSpPr>
        <p:spPr>
          <a:xfrm>
            <a:off x="4497965" y="706059"/>
            <a:ext cx="6267591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450287-07EE-F8EE-5FDB-E0998AC155C7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>
            <a:off x="7363748" y="706059"/>
            <a:ext cx="3401808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BBAB42-7825-0A98-A7C5-240C1E9CD2CD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 flipH="1">
            <a:off x="7346496" y="706059"/>
            <a:ext cx="17252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BF7313-6A40-21E5-4165-4D297DABBCFA}"/>
              </a:ext>
            </a:extLst>
          </p:cNvPr>
          <p:cNvCxnSpPr>
            <a:cxnSpLocks/>
            <a:stCxn id="39" idx="2"/>
            <a:endCxn id="12" idx="0"/>
          </p:cNvCxnSpPr>
          <p:nvPr/>
        </p:nvCxnSpPr>
        <p:spPr>
          <a:xfrm flipH="1">
            <a:off x="4480713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51C613-9FA7-5BBC-179F-E96F049F2893}"/>
              </a:ext>
            </a:extLst>
          </p:cNvPr>
          <p:cNvCxnSpPr>
            <a:cxnSpLocks/>
            <a:stCxn id="39" idx="2"/>
            <a:endCxn id="11" idx="0"/>
          </p:cNvCxnSpPr>
          <p:nvPr/>
        </p:nvCxnSpPr>
        <p:spPr>
          <a:xfrm flipH="1">
            <a:off x="1614930" y="706059"/>
            <a:ext cx="5748818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BAC635-E76F-62C0-7514-569456820D24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 flipH="1">
            <a:off x="1065317" y="1851240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B38EF3-C9A0-BDC8-5EE5-A603ED091914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1614929" y="1851240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2B6634-F3C8-2D37-5032-710B46637409}"/>
              </a:ext>
            </a:extLst>
          </p:cNvPr>
          <p:cNvCxnSpPr>
            <a:cxnSpLocks/>
            <a:stCxn id="11" idx="2"/>
            <a:endCxn id="53" idx="0"/>
          </p:cNvCxnSpPr>
          <p:nvPr/>
        </p:nvCxnSpPr>
        <p:spPr>
          <a:xfrm>
            <a:off x="1614930" y="1851240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E63EA2E-D996-ADD0-81D9-6F17D01CB60F}"/>
              </a:ext>
            </a:extLst>
          </p:cNvPr>
          <p:cNvSpPr txBox="1"/>
          <p:nvPr/>
        </p:nvSpPr>
        <p:spPr>
          <a:xfrm>
            <a:off x="3381489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FD7DD9-A0AD-C247-700D-F2AEAA94193C}"/>
              </a:ext>
            </a:extLst>
          </p:cNvPr>
          <p:cNvSpPr txBox="1"/>
          <p:nvPr/>
        </p:nvSpPr>
        <p:spPr>
          <a:xfrm>
            <a:off x="3963870" y="2805348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D1F46C-B8A4-7B94-D8A6-222FF6D42BC8}"/>
              </a:ext>
            </a:extLst>
          </p:cNvPr>
          <p:cNvSpPr txBox="1"/>
          <p:nvPr/>
        </p:nvSpPr>
        <p:spPr>
          <a:xfrm>
            <a:off x="4480713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E733D9-5E96-37C6-4E28-227CE746B060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3931101" y="1851240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9367E1-1857-66A3-3FC9-34058AF1E69C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4480713" y="1851240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BE1764-EAFC-7FFA-8B87-9DC549FF9CC7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4480714" y="1851240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921427-1D6A-F3DB-3CF7-06F2258520AD}"/>
              </a:ext>
            </a:extLst>
          </p:cNvPr>
          <p:cNvSpPr txBox="1"/>
          <p:nvPr/>
        </p:nvSpPr>
        <p:spPr>
          <a:xfrm>
            <a:off x="6235157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F489F7-2D9E-C401-52BD-CBA9FDD53609}"/>
              </a:ext>
            </a:extLst>
          </p:cNvPr>
          <p:cNvSpPr txBox="1"/>
          <p:nvPr/>
        </p:nvSpPr>
        <p:spPr>
          <a:xfrm>
            <a:off x="6817538" y="2805348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1B7968-F2A9-743C-6615-57409B039856}"/>
              </a:ext>
            </a:extLst>
          </p:cNvPr>
          <p:cNvSpPr txBox="1"/>
          <p:nvPr/>
        </p:nvSpPr>
        <p:spPr>
          <a:xfrm>
            <a:off x="7334381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F7A319-4F39-3F2A-565D-7B6AAF77F7D4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6784769" y="1851240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D0134F-5412-F66B-8303-E3F9CC639A0D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7334381" y="1851240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8F29582-B632-2365-0869-9813CAEF01F0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334382" y="1851240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B4F5421-7219-6A2C-835F-F793430D515B}"/>
              </a:ext>
            </a:extLst>
          </p:cNvPr>
          <p:cNvSpPr txBox="1"/>
          <p:nvPr/>
        </p:nvSpPr>
        <p:spPr>
          <a:xfrm>
            <a:off x="9666332" y="2364107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AF6F92-AE7A-3E1B-1CA0-90841A146229}"/>
              </a:ext>
            </a:extLst>
          </p:cNvPr>
          <p:cNvSpPr txBox="1"/>
          <p:nvPr/>
        </p:nvSpPr>
        <p:spPr>
          <a:xfrm>
            <a:off x="10248713" y="2841161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3B5E1C-BE71-AB43-1EEC-2CCDEC850E34}"/>
              </a:ext>
            </a:extLst>
          </p:cNvPr>
          <p:cNvSpPr txBox="1"/>
          <p:nvPr/>
        </p:nvSpPr>
        <p:spPr>
          <a:xfrm>
            <a:off x="10765556" y="2364107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BF58AD6-01A6-32B3-B800-D439ADC13073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10215944" y="1887053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9979A98-1EC8-9DBA-F7B7-A00D1A215751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765556" y="1887053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045231A-2873-B9D3-B116-551E3DC2166F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765557" y="1887053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</TotalTime>
  <Words>248</Words>
  <Application>Microsoft Macintosh PowerPoint</Application>
  <PresentationFormat>Custom</PresentationFormat>
  <Paragraphs>195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Folt</dc:creator>
  <cp:lastModifiedBy>Brian Folt</cp:lastModifiedBy>
  <cp:revision>6</cp:revision>
  <dcterms:created xsi:type="dcterms:W3CDTF">2024-09-29T16:12:42Z</dcterms:created>
  <dcterms:modified xsi:type="dcterms:W3CDTF">2024-09-29T18:53:12Z</dcterms:modified>
</cp:coreProperties>
</file>