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65" r:id="rId2"/>
    <p:sldId id="266" r:id="rId3"/>
  </p:sldIdLst>
  <p:sldSz cx="12192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0000"/>
  </p:normalViewPr>
  <p:slideViewPr>
    <p:cSldViewPr snapToGrid="0">
      <p:cViewPr varScale="1">
        <p:scale>
          <a:sx n="136" d="100"/>
          <a:sy n="136" d="100"/>
        </p:scale>
        <p:origin x="21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92813-2F51-4F40-B93A-6DA9B6A0B0F9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0" y="1143000"/>
            <a:ext cx="10287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71EB2-F41A-BC4A-9EA3-D6C045544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55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61FEF-08F4-02A3-4276-DA2E39732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E33B99-5022-983E-16CB-641F6B25B5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83EA68-ED4F-9323-E131-906FCFC375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Double nested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7F6BF-BA70-A963-FB0B-AFE55EB351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71EB2-F41A-BC4A-9EA3-D6C045544F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69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9D184-FB85-CD38-5A9B-40B25A239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285DE-1679-0E5A-2148-4C29E2A107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82039D-535F-20FD-30EF-16AC712A45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Double nested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59DCB-570C-767A-723A-81A1D23BE3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71EB2-F41A-BC4A-9EA3-D6C045544F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05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8593"/>
            <a:ext cx="91440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21087"/>
            <a:ext cx="91440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55C5-7EA0-8A45-ABF1-83411D503117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0433-0C81-AB49-8BC4-DEA6853F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6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55C5-7EA0-8A45-ABF1-83411D503117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0433-0C81-AB49-8BC4-DEA6853F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1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4733"/>
            <a:ext cx="262890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4733"/>
            <a:ext cx="773430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55C5-7EA0-8A45-ABF1-83411D503117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0433-0C81-AB49-8BC4-DEA6853F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9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55C5-7EA0-8A45-ABF1-83411D503117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0433-0C81-AB49-8BC4-DEA6853F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3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11860"/>
            <a:ext cx="1051560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447714"/>
            <a:ext cx="1051560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55C5-7EA0-8A45-ABF1-83411D503117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0433-0C81-AB49-8BC4-DEA6853F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6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73666"/>
            <a:ext cx="51816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73666"/>
            <a:ext cx="51816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55C5-7EA0-8A45-ABF1-83411D503117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0433-0C81-AB49-8BC4-DEA6853F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5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4734"/>
            <a:ext cx="1051560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96620"/>
            <a:ext cx="5157787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36040"/>
            <a:ext cx="5157787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96620"/>
            <a:ext cx="518318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336040"/>
            <a:ext cx="518318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55C5-7EA0-8A45-ABF1-83411D503117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0433-0C81-AB49-8BC4-DEA6853F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8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55C5-7EA0-8A45-ABF1-83411D503117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0433-0C81-AB49-8BC4-DEA6853F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6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55C5-7EA0-8A45-ABF1-83411D503117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0433-0C81-AB49-8BC4-DEA6853F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6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3840"/>
            <a:ext cx="393223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26627"/>
            <a:ext cx="617220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97280"/>
            <a:ext cx="393223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55C5-7EA0-8A45-ABF1-83411D503117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0433-0C81-AB49-8BC4-DEA6853F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3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3840"/>
            <a:ext cx="393223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26627"/>
            <a:ext cx="617220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97280"/>
            <a:ext cx="393223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55C5-7EA0-8A45-ABF1-83411D503117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0433-0C81-AB49-8BC4-DEA6853F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3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4734"/>
            <a:ext cx="1051560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73666"/>
            <a:ext cx="1051560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90054"/>
            <a:ext cx="27432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255C5-7EA0-8A45-ABF1-83411D503117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90054"/>
            <a:ext cx="41148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90054"/>
            <a:ext cx="27432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60433-0C81-AB49-8BC4-DEA6853F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8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2E425-9715-28DD-99B9-5F69F65BC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940B7B2-7E29-B38B-E950-39E3B18BC5A6}"/>
              </a:ext>
            </a:extLst>
          </p:cNvPr>
          <p:cNvSpPr/>
          <p:nvPr/>
        </p:nvSpPr>
        <p:spPr>
          <a:xfrm>
            <a:off x="377328" y="344219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BB2834-0961-D428-0E93-4673FA797D21}"/>
              </a:ext>
            </a:extLst>
          </p:cNvPr>
          <p:cNvSpPr/>
          <p:nvPr/>
        </p:nvSpPr>
        <p:spPr>
          <a:xfrm>
            <a:off x="3243111" y="344218"/>
            <a:ext cx="2394118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4CBDE9-469C-22B9-861F-ABF8F74FC6B5}"/>
              </a:ext>
            </a:extLst>
          </p:cNvPr>
          <p:cNvSpPr txBox="1"/>
          <p:nvPr/>
        </p:nvSpPr>
        <p:spPr>
          <a:xfrm>
            <a:off x="377328" y="3074854"/>
            <a:ext cx="24752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Simple </a:t>
            </a:r>
            <a:r>
              <a:rPr lang="en-US" sz="1500" dirty="0" err="1"/>
              <a:t>pseudoreplication</a:t>
            </a:r>
            <a:endParaRPr 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87C7B7-32EC-7B26-C080-A0C15973A6A9}"/>
              </a:ext>
            </a:extLst>
          </p:cNvPr>
          <p:cNvSpPr txBox="1"/>
          <p:nvPr/>
        </p:nvSpPr>
        <p:spPr>
          <a:xfrm>
            <a:off x="3243111" y="3074854"/>
            <a:ext cx="24752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Systematic design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BD1044-5D56-9223-B3A4-45D6E8136B8F}"/>
              </a:ext>
            </a:extLst>
          </p:cNvPr>
          <p:cNvSpPr/>
          <p:nvPr/>
        </p:nvSpPr>
        <p:spPr>
          <a:xfrm>
            <a:off x="463543" y="430379"/>
            <a:ext cx="2304288" cy="1193296"/>
          </a:xfrm>
          <a:prstGeom prst="rect">
            <a:avLst/>
          </a:prstGeom>
          <a:noFill/>
          <a:ln w="889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Herbicide +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3CA23D-A263-BEB6-0595-4F1F2BB4E528}"/>
              </a:ext>
            </a:extLst>
          </p:cNvPr>
          <p:cNvSpPr/>
          <p:nvPr/>
        </p:nvSpPr>
        <p:spPr>
          <a:xfrm>
            <a:off x="462785" y="1695883"/>
            <a:ext cx="2304288" cy="1213285"/>
          </a:xfrm>
          <a:prstGeom prst="rect">
            <a:avLst/>
          </a:prstGeom>
          <a:noFill/>
          <a:ln w="889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2A59EB-E2A8-866D-41B9-D4F832EC1FD4}"/>
              </a:ext>
            </a:extLst>
          </p:cNvPr>
          <p:cNvSpPr/>
          <p:nvPr/>
        </p:nvSpPr>
        <p:spPr>
          <a:xfrm>
            <a:off x="3334062" y="431087"/>
            <a:ext cx="487360" cy="432443"/>
          </a:xfrm>
          <a:prstGeom prst="rect">
            <a:avLst/>
          </a:prstGeom>
          <a:noFill/>
          <a:ln w="889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H+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CCDCCF-649B-682B-B359-AFC9BEE0F0F7}"/>
              </a:ext>
            </a:extLst>
          </p:cNvPr>
          <p:cNvSpPr/>
          <p:nvPr/>
        </p:nvSpPr>
        <p:spPr>
          <a:xfrm>
            <a:off x="660021" y="650024"/>
            <a:ext cx="199551" cy="226799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F96F4F-2508-B0E3-57D0-3762A7A1BC43}"/>
              </a:ext>
            </a:extLst>
          </p:cNvPr>
          <p:cNvSpPr/>
          <p:nvPr/>
        </p:nvSpPr>
        <p:spPr>
          <a:xfrm>
            <a:off x="885685" y="1163111"/>
            <a:ext cx="199551" cy="226799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7E7C8-C66F-2CC2-F0B0-B4282CF12DA1}"/>
              </a:ext>
            </a:extLst>
          </p:cNvPr>
          <p:cNvSpPr/>
          <p:nvPr/>
        </p:nvSpPr>
        <p:spPr>
          <a:xfrm>
            <a:off x="1348022" y="863530"/>
            <a:ext cx="199551" cy="226799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95C983-6255-C856-36AA-BC31DE9D8CA1}"/>
              </a:ext>
            </a:extLst>
          </p:cNvPr>
          <p:cNvSpPr/>
          <p:nvPr/>
        </p:nvSpPr>
        <p:spPr>
          <a:xfrm>
            <a:off x="1698892" y="1249438"/>
            <a:ext cx="199551" cy="226799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7BCF6A-941A-1385-E208-1ED03890B5C9}"/>
              </a:ext>
            </a:extLst>
          </p:cNvPr>
          <p:cNvSpPr/>
          <p:nvPr/>
        </p:nvSpPr>
        <p:spPr>
          <a:xfrm>
            <a:off x="2354917" y="1133174"/>
            <a:ext cx="199551" cy="226799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A805BA-C4C8-1C62-474A-E12CA8BFE363}"/>
              </a:ext>
            </a:extLst>
          </p:cNvPr>
          <p:cNvSpPr/>
          <p:nvPr/>
        </p:nvSpPr>
        <p:spPr>
          <a:xfrm>
            <a:off x="1913163" y="780197"/>
            <a:ext cx="199551" cy="226799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2A0FC4-E8C2-7A2D-A28E-11DD15867C9A}"/>
              </a:ext>
            </a:extLst>
          </p:cNvPr>
          <p:cNvSpPr/>
          <p:nvPr/>
        </p:nvSpPr>
        <p:spPr>
          <a:xfrm>
            <a:off x="708773" y="1788228"/>
            <a:ext cx="199551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9ABBAC-D6D7-2EF8-9B6B-75BD8F68605A}"/>
              </a:ext>
            </a:extLst>
          </p:cNvPr>
          <p:cNvSpPr/>
          <p:nvPr/>
        </p:nvSpPr>
        <p:spPr>
          <a:xfrm>
            <a:off x="934437" y="2301315"/>
            <a:ext cx="199551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B73763-ACD0-A21B-D7A5-D13328E26116}"/>
              </a:ext>
            </a:extLst>
          </p:cNvPr>
          <p:cNvSpPr/>
          <p:nvPr/>
        </p:nvSpPr>
        <p:spPr>
          <a:xfrm>
            <a:off x="1396774" y="2001734"/>
            <a:ext cx="199551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49A52E-A91B-179F-61DF-3907DD40FB7C}"/>
              </a:ext>
            </a:extLst>
          </p:cNvPr>
          <p:cNvSpPr/>
          <p:nvPr/>
        </p:nvSpPr>
        <p:spPr>
          <a:xfrm>
            <a:off x="1747644" y="2387642"/>
            <a:ext cx="199551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21903F-BC33-6FF0-1891-6131D5FCEFC8}"/>
              </a:ext>
            </a:extLst>
          </p:cNvPr>
          <p:cNvSpPr/>
          <p:nvPr/>
        </p:nvSpPr>
        <p:spPr>
          <a:xfrm>
            <a:off x="2403669" y="2271378"/>
            <a:ext cx="199551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06F9D7D-E54E-2683-7CA3-B7CB9159CCA6}"/>
              </a:ext>
            </a:extLst>
          </p:cNvPr>
          <p:cNvSpPr/>
          <p:nvPr/>
        </p:nvSpPr>
        <p:spPr>
          <a:xfrm>
            <a:off x="1961915" y="1918401"/>
            <a:ext cx="199551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ADC0C3-14B9-43FA-79BE-64E2204A1A47}"/>
              </a:ext>
            </a:extLst>
          </p:cNvPr>
          <p:cNvSpPr/>
          <p:nvPr/>
        </p:nvSpPr>
        <p:spPr>
          <a:xfrm>
            <a:off x="3906121" y="946889"/>
            <a:ext cx="487360" cy="432443"/>
          </a:xfrm>
          <a:prstGeom prst="rect">
            <a:avLst/>
          </a:prstGeom>
          <a:noFill/>
          <a:ln w="889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H+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BDBA18-C0BF-31CD-C1F1-4BE9F46E9503}"/>
              </a:ext>
            </a:extLst>
          </p:cNvPr>
          <p:cNvSpPr/>
          <p:nvPr/>
        </p:nvSpPr>
        <p:spPr>
          <a:xfrm>
            <a:off x="3330471" y="941810"/>
            <a:ext cx="487360" cy="448100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9F1AC5C-D4A8-BB42-A1D5-CE4CF1635AB0}"/>
              </a:ext>
            </a:extLst>
          </p:cNvPr>
          <p:cNvSpPr/>
          <p:nvPr/>
        </p:nvSpPr>
        <p:spPr>
          <a:xfrm>
            <a:off x="3906121" y="423258"/>
            <a:ext cx="487360" cy="448100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3C3D1A-0F3A-281E-83C6-1C18674486AC}"/>
              </a:ext>
            </a:extLst>
          </p:cNvPr>
          <p:cNvSpPr/>
          <p:nvPr/>
        </p:nvSpPr>
        <p:spPr>
          <a:xfrm>
            <a:off x="4478180" y="432685"/>
            <a:ext cx="487360" cy="432443"/>
          </a:xfrm>
          <a:prstGeom prst="rect">
            <a:avLst/>
          </a:prstGeom>
          <a:noFill/>
          <a:ln w="889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H+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36572B2-B6BF-76BC-89A1-828299E43B6E}"/>
              </a:ext>
            </a:extLst>
          </p:cNvPr>
          <p:cNvSpPr/>
          <p:nvPr/>
        </p:nvSpPr>
        <p:spPr>
          <a:xfrm>
            <a:off x="5050239" y="432685"/>
            <a:ext cx="487360" cy="448100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BB41A8C-2196-84F7-F292-29C69420D3E6}"/>
              </a:ext>
            </a:extLst>
          </p:cNvPr>
          <p:cNvSpPr/>
          <p:nvPr/>
        </p:nvSpPr>
        <p:spPr>
          <a:xfrm>
            <a:off x="5066745" y="948933"/>
            <a:ext cx="487360" cy="432443"/>
          </a:xfrm>
          <a:prstGeom prst="rect">
            <a:avLst/>
          </a:prstGeom>
          <a:noFill/>
          <a:ln w="889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H+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E8B0204-E093-90AE-52B5-B12AD51EC89A}"/>
              </a:ext>
            </a:extLst>
          </p:cNvPr>
          <p:cNvSpPr/>
          <p:nvPr/>
        </p:nvSpPr>
        <p:spPr>
          <a:xfrm>
            <a:off x="4491095" y="943854"/>
            <a:ext cx="487360" cy="448100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176DB6D-4E26-CE2D-2B5C-477A38B90A30}"/>
              </a:ext>
            </a:extLst>
          </p:cNvPr>
          <p:cNvSpPr/>
          <p:nvPr/>
        </p:nvSpPr>
        <p:spPr>
          <a:xfrm>
            <a:off x="3334062" y="1459940"/>
            <a:ext cx="487360" cy="432443"/>
          </a:xfrm>
          <a:prstGeom prst="rect">
            <a:avLst/>
          </a:prstGeom>
          <a:noFill/>
          <a:ln w="889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H+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9E1B1C3-6688-90A6-B5E3-32EBD9D1F5C1}"/>
              </a:ext>
            </a:extLst>
          </p:cNvPr>
          <p:cNvSpPr/>
          <p:nvPr/>
        </p:nvSpPr>
        <p:spPr>
          <a:xfrm>
            <a:off x="3906121" y="1975742"/>
            <a:ext cx="487360" cy="432443"/>
          </a:xfrm>
          <a:prstGeom prst="rect">
            <a:avLst/>
          </a:prstGeom>
          <a:noFill/>
          <a:ln w="889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H+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CC58C26-524F-6D4A-D68A-5069F91C066D}"/>
              </a:ext>
            </a:extLst>
          </p:cNvPr>
          <p:cNvSpPr/>
          <p:nvPr/>
        </p:nvSpPr>
        <p:spPr>
          <a:xfrm>
            <a:off x="3330471" y="1970663"/>
            <a:ext cx="487360" cy="448100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079F21A-A513-0C88-4BAC-7215211ECCB0}"/>
              </a:ext>
            </a:extLst>
          </p:cNvPr>
          <p:cNvSpPr/>
          <p:nvPr/>
        </p:nvSpPr>
        <p:spPr>
          <a:xfrm>
            <a:off x="3906121" y="1452111"/>
            <a:ext cx="487360" cy="448100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CAB1797-7DF1-6452-7D14-6383886DF1F8}"/>
              </a:ext>
            </a:extLst>
          </p:cNvPr>
          <p:cNvSpPr/>
          <p:nvPr/>
        </p:nvSpPr>
        <p:spPr>
          <a:xfrm>
            <a:off x="4478180" y="1461538"/>
            <a:ext cx="487360" cy="432443"/>
          </a:xfrm>
          <a:prstGeom prst="rect">
            <a:avLst/>
          </a:prstGeom>
          <a:noFill/>
          <a:ln w="889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H+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CA3A4FB-462A-4617-B65F-0C564957B120}"/>
              </a:ext>
            </a:extLst>
          </p:cNvPr>
          <p:cNvSpPr/>
          <p:nvPr/>
        </p:nvSpPr>
        <p:spPr>
          <a:xfrm>
            <a:off x="5050239" y="1461538"/>
            <a:ext cx="487360" cy="448100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00183D5-6E34-6422-B4F9-83B2069B98E2}"/>
              </a:ext>
            </a:extLst>
          </p:cNvPr>
          <p:cNvSpPr/>
          <p:nvPr/>
        </p:nvSpPr>
        <p:spPr>
          <a:xfrm>
            <a:off x="5066745" y="1977786"/>
            <a:ext cx="487360" cy="432443"/>
          </a:xfrm>
          <a:prstGeom prst="rect">
            <a:avLst/>
          </a:prstGeom>
          <a:noFill/>
          <a:ln w="889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H+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D92BFF-6DCB-8F6F-276D-350ECC3FD9E4}"/>
              </a:ext>
            </a:extLst>
          </p:cNvPr>
          <p:cNvSpPr/>
          <p:nvPr/>
        </p:nvSpPr>
        <p:spPr>
          <a:xfrm>
            <a:off x="4491095" y="1972707"/>
            <a:ext cx="487360" cy="448100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A457FE1-931A-DE72-5A36-435755A70B07}"/>
              </a:ext>
            </a:extLst>
          </p:cNvPr>
          <p:cNvSpPr/>
          <p:nvPr/>
        </p:nvSpPr>
        <p:spPr>
          <a:xfrm>
            <a:off x="3334062" y="2502406"/>
            <a:ext cx="487360" cy="432443"/>
          </a:xfrm>
          <a:prstGeom prst="rect">
            <a:avLst/>
          </a:prstGeom>
          <a:noFill/>
          <a:ln w="889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H+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BA42CF8-6DC4-199A-88CE-4E3B379232DC}"/>
              </a:ext>
            </a:extLst>
          </p:cNvPr>
          <p:cNvSpPr/>
          <p:nvPr/>
        </p:nvSpPr>
        <p:spPr>
          <a:xfrm>
            <a:off x="3906121" y="2494577"/>
            <a:ext cx="487360" cy="448100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898CF6C-2695-2242-E359-4EC6121E42E5}"/>
              </a:ext>
            </a:extLst>
          </p:cNvPr>
          <p:cNvSpPr/>
          <p:nvPr/>
        </p:nvSpPr>
        <p:spPr>
          <a:xfrm>
            <a:off x="4478180" y="2504004"/>
            <a:ext cx="487360" cy="432443"/>
          </a:xfrm>
          <a:prstGeom prst="rect">
            <a:avLst/>
          </a:prstGeom>
          <a:noFill/>
          <a:ln w="889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H+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F9643AB-D109-E68A-0473-FA01D8FEE851}"/>
              </a:ext>
            </a:extLst>
          </p:cNvPr>
          <p:cNvSpPr/>
          <p:nvPr/>
        </p:nvSpPr>
        <p:spPr>
          <a:xfrm>
            <a:off x="5050239" y="2504004"/>
            <a:ext cx="487360" cy="448100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9803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045CB-4849-112C-1579-F90AC6099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76E1E2-E0C3-3521-1E65-FDA47D68D565}"/>
              </a:ext>
            </a:extLst>
          </p:cNvPr>
          <p:cNvSpPr txBox="1"/>
          <p:nvPr/>
        </p:nvSpPr>
        <p:spPr>
          <a:xfrm>
            <a:off x="377329" y="1374186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Individual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69DD9-0DDE-EB86-07D6-89EF48F851B1}"/>
              </a:ext>
            </a:extLst>
          </p:cNvPr>
          <p:cNvSpPr txBox="1"/>
          <p:nvPr/>
        </p:nvSpPr>
        <p:spPr>
          <a:xfrm>
            <a:off x="3243112" y="1374186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Individual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2E8726-2D40-FF5E-E317-361E707819B7}"/>
              </a:ext>
            </a:extLst>
          </p:cNvPr>
          <p:cNvSpPr txBox="1"/>
          <p:nvPr/>
        </p:nvSpPr>
        <p:spPr>
          <a:xfrm>
            <a:off x="6108895" y="1374186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Individual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B04707-FB5F-0445-B8FA-1996973B568F}"/>
              </a:ext>
            </a:extLst>
          </p:cNvPr>
          <p:cNvSpPr txBox="1"/>
          <p:nvPr/>
        </p:nvSpPr>
        <p:spPr>
          <a:xfrm>
            <a:off x="9527955" y="1374186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Individual 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665F1-3060-8B18-8BEF-829E7E7DC589}"/>
              </a:ext>
            </a:extLst>
          </p:cNvPr>
          <p:cNvSpPr txBox="1"/>
          <p:nvPr/>
        </p:nvSpPr>
        <p:spPr>
          <a:xfrm>
            <a:off x="8772809" y="1033863"/>
            <a:ext cx="6009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0E82BB-C4FB-AFFD-5248-0B5B44620328}"/>
              </a:ext>
            </a:extLst>
          </p:cNvPr>
          <p:cNvSpPr txBox="1"/>
          <p:nvPr/>
        </p:nvSpPr>
        <p:spPr>
          <a:xfrm>
            <a:off x="3260364" y="229005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Female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B268BE-56B1-9F0A-EAFE-0870F37FC595}"/>
              </a:ext>
            </a:extLst>
          </p:cNvPr>
          <p:cNvSpPr txBox="1"/>
          <p:nvPr/>
        </p:nvSpPr>
        <p:spPr>
          <a:xfrm>
            <a:off x="6126147" y="229005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Male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DAC3D5-BBE4-06BF-9A91-F98A7FBA3735}"/>
              </a:ext>
            </a:extLst>
          </p:cNvPr>
          <p:cNvSpPr txBox="1"/>
          <p:nvPr/>
        </p:nvSpPr>
        <p:spPr>
          <a:xfrm>
            <a:off x="-1140" y="2364107"/>
            <a:ext cx="7123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Age 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927904-4A5F-1B22-0C1C-6E7AA0D1BB2D}"/>
              </a:ext>
            </a:extLst>
          </p:cNvPr>
          <p:cNvCxnSpPr>
            <a:stCxn id="15" idx="2"/>
            <a:endCxn id="2" idx="0"/>
          </p:cNvCxnSpPr>
          <p:nvPr/>
        </p:nvCxnSpPr>
        <p:spPr>
          <a:xfrm flipH="1">
            <a:off x="1614930" y="706059"/>
            <a:ext cx="2883035" cy="66812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4EAFF4-BE8B-B9E0-473D-5351E249805D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>
            <a:off x="4497965" y="706059"/>
            <a:ext cx="2848531" cy="66812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D13A68-093F-ADE0-F6DB-FBA5DCB4924B}"/>
              </a:ext>
            </a:extLst>
          </p:cNvPr>
          <p:cNvCxnSpPr>
            <a:cxnSpLocks/>
            <a:stCxn id="18" idx="2"/>
            <a:endCxn id="5" idx="0"/>
          </p:cNvCxnSpPr>
          <p:nvPr/>
        </p:nvCxnSpPr>
        <p:spPr>
          <a:xfrm>
            <a:off x="7363748" y="706059"/>
            <a:ext cx="3401808" cy="66812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922D30-8331-E20D-A2B8-2C32C33522C8}"/>
              </a:ext>
            </a:extLst>
          </p:cNvPr>
          <p:cNvCxnSpPr>
            <a:cxnSpLocks/>
            <a:stCxn id="18" idx="2"/>
            <a:endCxn id="3" idx="0"/>
          </p:cNvCxnSpPr>
          <p:nvPr/>
        </p:nvCxnSpPr>
        <p:spPr>
          <a:xfrm flipH="1">
            <a:off x="4480713" y="706059"/>
            <a:ext cx="2883035" cy="66812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855B559-E60D-3324-DA21-E0893EB3DC53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 flipH="1">
            <a:off x="355030" y="1851240"/>
            <a:ext cx="1259900" cy="51286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DEB2B29E-BFE7-79A1-BC84-115AA40563E1}"/>
              </a:ext>
            </a:extLst>
          </p:cNvPr>
          <p:cNvSpPr txBox="1"/>
          <p:nvPr/>
        </p:nvSpPr>
        <p:spPr>
          <a:xfrm>
            <a:off x="558631" y="2374461"/>
            <a:ext cx="7123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Age 2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119E846-3257-9E19-8D74-11B5BAFC17AE}"/>
              </a:ext>
            </a:extLst>
          </p:cNvPr>
          <p:cNvCxnSpPr>
            <a:cxnSpLocks/>
            <a:stCxn id="2" idx="2"/>
            <a:endCxn id="121" idx="0"/>
          </p:cNvCxnSpPr>
          <p:nvPr/>
        </p:nvCxnSpPr>
        <p:spPr>
          <a:xfrm flipH="1">
            <a:off x="914801" y="1851240"/>
            <a:ext cx="700129" cy="523221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E8B3DC6-DDB8-97F1-85A8-BD0BCE0EADB6}"/>
              </a:ext>
            </a:extLst>
          </p:cNvPr>
          <p:cNvSpPr txBox="1"/>
          <p:nvPr/>
        </p:nvSpPr>
        <p:spPr>
          <a:xfrm>
            <a:off x="1136440" y="2374267"/>
            <a:ext cx="7123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Age 3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A0FC63F-685F-9AD0-CCBF-AA4D14C4EBA7}"/>
              </a:ext>
            </a:extLst>
          </p:cNvPr>
          <p:cNvCxnSpPr>
            <a:cxnSpLocks/>
            <a:stCxn id="2" idx="2"/>
            <a:endCxn id="124" idx="0"/>
          </p:cNvCxnSpPr>
          <p:nvPr/>
        </p:nvCxnSpPr>
        <p:spPr>
          <a:xfrm flipH="1">
            <a:off x="1492610" y="1851240"/>
            <a:ext cx="122320" cy="52302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737B18DA-FBF3-E226-DBCD-D6B8DE11F8AC}"/>
              </a:ext>
            </a:extLst>
          </p:cNvPr>
          <p:cNvSpPr txBox="1"/>
          <p:nvPr/>
        </p:nvSpPr>
        <p:spPr>
          <a:xfrm>
            <a:off x="1624804" y="2364107"/>
            <a:ext cx="7123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C73FD8E-0C8E-04CD-3826-C5AF4A9CC4CD}"/>
              </a:ext>
            </a:extLst>
          </p:cNvPr>
          <p:cNvSpPr txBox="1"/>
          <p:nvPr/>
        </p:nvSpPr>
        <p:spPr>
          <a:xfrm>
            <a:off x="2132120" y="2374267"/>
            <a:ext cx="7123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Age 10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CB780A4-86A7-D152-78CA-2208246B74BE}"/>
              </a:ext>
            </a:extLst>
          </p:cNvPr>
          <p:cNvCxnSpPr>
            <a:cxnSpLocks/>
            <a:stCxn id="2" idx="2"/>
            <a:endCxn id="128" idx="0"/>
          </p:cNvCxnSpPr>
          <p:nvPr/>
        </p:nvCxnSpPr>
        <p:spPr>
          <a:xfrm>
            <a:off x="1614930" y="1851240"/>
            <a:ext cx="873360" cy="52302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B271BA95-C81D-1362-9595-9FEF47CC4A79}"/>
              </a:ext>
            </a:extLst>
          </p:cNvPr>
          <p:cNvSpPr txBox="1"/>
          <p:nvPr/>
        </p:nvSpPr>
        <p:spPr>
          <a:xfrm>
            <a:off x="2818254" y="2332810"/>
            <a:ext cx="7123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Age 1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4760A67-62CE-5ACA-868B-8643622B0B51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3174424" y="1819943"/>
            <a:ext cx="1259900" cy="51286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D5BA1018-AAB7-A2DD-34CB-6B3A0E977D18}"/>
              </a:ext>
            </a:extLst>
          </p:cNvPr>
          <p:cNvSpPr txBox="1"/>
          <p:nvPr/>
        </p:nvSpPr>
        <p:spPr>
          <a:xfrm>
            <a:off x="3378025" y="2343164"/>
            <a:ext cx="7123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Age 2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1A05372-185B-0933-BB46-24C4A14E301D}"/>
              </a:ext>
            </a:extLst>
          </p:cNvPr>
          <p:cNvCxnSpPr>
            <a:cxnSpLocks/>
            <a:endCxn id="133" idx="0"/>
          </p:cNvCxnSpPr>
          <p:nvPr/>
        </p:nvCxnSpPr>
        <p:spPr>
          <a:xfrm flipH="1">
            <a:off x="3734195" y="1819943"/>
            <a:ext cx="700129" cy="523221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C41F56BF-F012-A1B0-7AD1-1618BE7205CC}"/>
              </a:ext>
            </a:extLst>
          </p:cNvPr>
          <p:cNvSpPr txBox="1"/>
          <p:nvPr/>
        </p:nvSpPr>
        <p:spPr>
          <a:xfrm>
            <a:off x="3955834" y="2342970"/>
            <a:ext cx="7123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Age 3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5DF539-01FA-7C13-FF34-658DA88AECA3}"/>
              </a:ext>
            </a:extLst>
          </p:cNvPr>
          <p:cNvCxnSpPr>
            <a:cxnSpLocks/>
            <a:endCxn id="135" idx="0"/>
          </p:cNvCxnSpPr>
          <p:nvPr/>
        </p:nvCxnSpPr>
        <p:spPr>
          <a:xfrm flipH="1">
            <a:off x="4312004" y="1819943"/>
            <a:ext cx="122320" cy="52302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B0BC43D7-6152-C360-6ADE-22551FE1B7E2}"/>
              </a:ext>
            </a:extLst>
          </p:cNvPr>
          <p:cNvSpPr txBox="1"/>
          <p:nvPr/>
        </p:nvSpPr>
        <p:spPr>
          <a:xfrm>
            <a:off x="4444198" y="2332810"/>
            <a:ext cx="7123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86E4C1A-94A5-11D2-DD58-1B71E195A7E8}"/>
              </a:ext>
            </a:extLst>
          </p:cNvPr>
          <p:cNvSpPr txBox="1"/>
          <p:nvPr/>
        </p:nvSpPr>
        <p:spPr>
          <a:xfrm>
            <a:off x="4951514" y="2342970"/>
            <a:ext cx="7123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Age 10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AFE4672-7FEF-F985-77ED-0A6871FE676D}"/>
              </a:ext>
            </a:extLst>
          </p:cNvPr>
          <p:cNvCxnSpPr>
            <a:cxnSpLocks/>
            <a:endCxn id="138" idx="0"/>
          </p:cNvCxnSpPr>
          <p:nvPr/>
        </p:nvCxnSpPr>
        <p:spPr>
          <a:xfrm>
            <a:off x="4434324" y="1819943"/>
            <a:ext cx="873360" cy="52302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9774AFA-6D7A-FFF9-2C3F-43C7140E8039}"/>
              </a:ext>
            </a:extLst>
          </p:cNvPr>
          <p:cNvSpPr txBox="1"/>
          <p:nvPr/>
        </p:nvSpPr>
        <p:spPr>
          <a:xfrm>
            <a:off x="5698265" y="2322650"/>
            <a:ext cx="7123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Age 1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19B22BA-A2E2-C7F8-2354-83F91374DC1E}"/>
              </a:ext>
            </a:extLst>
          </p:cNvPr>
          <p:cNvCxnSpPr>
            <a:cxnSpLocks/>
            <a:endCxn id="140" idx="0"/>
          </p:cNvCxnSpPr>
          <p:nvPr/>
        </p:nvCxnSpPr>
        <p:spPr>
          <a:xfrm flipH="1">
            <a:off x="6054435" y="1809783"/>
            <a:ext cx="1259900" cy="51286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BB22C94D-E4C1-4B08-1684-6094AE5BC8FA}"/>
              </a:ext>
            </a:extLst>
          </p:cNvPr>
          <p:cNvSpPr txBox="1"/>
          <p:nvPr/>
        </p:nvSpPr>
        <p:spPr>
          <a:xfrm>
            <a:off x="6258036" y="2333004"/>
            <a:ext cx="7123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Age 2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D29871F-CB00-29EA-2EDA-A27562911C75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6614206" y="1809783"/>
            <a:ext cx="700129" cy="523221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8E0F7DEF-0AA3-8A26-FF78-E8CB01F80B9F}"/>
              </a:ext>
            </a:extLst>
          </p:cNvPr>
          <p:cNvSpPr txBox="1"/>
          <p:nvPr/>
        </p:nvSpPr>
        <p:spPr>
          <a:xfrm>
            <a:off x="6835845" y="2332810"/>
            <a:ext cx="7123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Age 3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C19C90A-58F1-6597-6419-50FD9F7784E6}"/>
              </a:ext>
            </a:extLst>
          </p:cNvPr>
          <p:cNvCxnSpPr>
            <a:cxnSpLocks/>
            <a:endCxn id="144" idx="0"/>
          </p:cNvCxnSpPr>
          <p:nvPr/>
        </p:nvCxnSpPr>
        <p:spPr>
          <a:xfrm flipH="1">
            <a:off x="7192015" y="1809783"/>
            <a:ext cx="122320" cy="52302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CFBAA894-A5BA-B17A-DD6D-A514D66A5846}"/>
              </a:ext>
            </a:extLst>
          </p:cNvPr>
          <p:cNvSpPr txBox="1"/>
          <p:nvPr/>
        </p:nvSpPr>
        <p:spPr>
          <a:xfrm>
            <a:off x="7324209" y="2322650"/>
            <a:ext cx="7123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7A4FF6E-1F8C-EC2D-C17D-399C1148433F}"/>
              </a:ext>
            </a:extLst>
          </p:cNvPr>
          <p:cNvSpPr txBox="1"/>
          <p:nvPr/>
        </p:nvSpPr>
        <p:spPr>
          <a:xfrm>
            <a:off x="7831525" y="2332810"/>
            <a:ext cx="7123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Age 10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6D28615A-BAC4-C8CF-E6B6-A33DE4BCB0CE}"/>
              </a:ext>
            </a:extLst>
          </p:cNvPr>
          <p:cNvCxnSpPr>
            <a:cxnSpLocks/>
            <a:endCxn id="147" idx="0"/>
          </p:cNvCxnSpPr>
          <p:nvPr/>
        </p:nvCxnSpPr>
        <p:spPr>
          <a:xfrm>
            <a:off x="7314335" y="1809783"/>
            <a:ext cx="873360" cy="52302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578317E8-7822-D19D-17C2-F99ACBBA6B42}"/>
              </a:ext>
            </a:extLst>
          </p:cNvPr>
          <p:cNvSpPr txBox="1"/>
          <p:nvPr/>
        </p:nvSpPr>
        <p:spPr>
          <a:xfrm>
            <a:off x="9063847" y="2353753"/>
            <a:ext cx="7123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Age 1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7209695-C376-B48F-568E-D0C49F495796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9420017" y="1840886"/>
            <a:ext cx="1259900" cy="51286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4025FE8F-C7FA-E4DF-9397-239C8F52AF5A}"/>
              </a:ext>
            </a:extLst>
          </p:cNvPr>
          <p:cNvSpPr txBox="1"/>
          <p:nvPr/>
        </p:nvSpPr>
        <p:spPr>
          <a:xfrm>
            <a:off x="9623618" y="2364107"/>
            <a:ext cx="7123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Age 2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4571A8E-725B-A79C-84E8-494558C94051}"/>
              </a:ext>
            </a:extLst>
          </p:cNvPr>
          <p:cNvCxnSpPr>
            <a:cxnSpLocks/>
            <a:endCxn id="151" idx="0"/>
          </p:cNvCxnSpPr>
          <p:nvPr/>
        </p:nvCxnSpPr>
        <p:spPr>
          <a:xfrm flipH="1">
            <a:off x="9979788" y="1840886"/>
            <a:ext cx="700129" cy="523221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6716E9A9-7DC4-3F66-8EB4-34870BA97D50}"/>
              </a:ext>
            </a:extLst>
          </p:cNvPr>
          <p:cNvSpPr txBox="1"/>
          <p:nvPr/>
        </p:nvSpPr>
        <p:spPr>
          <a:xfrm>
            <a:off x="10201427" y="2363913"/>
            <a:ext cx="7123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Age 3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A555FB61-F2B9-53AB-A751-CFFCED5B4AA6}"/>
              </a:ext>
            </a:extLst>
          </p:cNvPr>
          <p:cNvCxnSpPr>
            <a:cxnSpLocks/>
            <a:endCxn id="153" idx="0"/>
          </p:cNvCxnSpPr>
          <p:nvPr/>
        </p:nvCxnSpPr>
        <p:spPr>
          <a:xfrm flipH="1">
            <a:off x="10557597" y="1840886"/>
            <a:ext cx="122320" cy="52302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4E9A99E2-0EC0-AF92-8352-5B80B0DA3756}"/>
              </a:ext>
            </a:extLst>
          </p:cNvPr>
          <p:cNvSpPr txBox="1"/>
          <p:nvPr/>
        </p:nvSpPr>
        <p:spPr>
          <a:xfrm>
            <a:off x="10689791" y="2353753"/>
            <a:ext cx="7123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74B627F-EB47-7E72-BDD3-BA01089DD7D4}"/>
              </a:ext>
            </a:extLst>
          </p:cNvPr>
          <p:cNvSpPr txBox="1"/>
          <p:nvPr/>
        </p:nvSpPr>
        <p:spPr>
          <a:xfrm>
            <a:off x="11197107" y="2363913"/>
            <a:ext cx="7123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Age 10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D8CCFD5B-C1C8-AEC5-AF11-D2EA392DA2D8}"/>
              </a:ext>
            </a:extLst>
          </p:cNvPr>
          <p:cNvCxnSpPr>
            <a:cxnSpLocks/>
            <a:endCxn id="156" idx="0"/>
          </p:cNvCxnSpPr>
          <p:nvPr/>
        </p:nvCxnSpPr>
        <p:spPr>
          <a:xfrm>
            <a:off x="10679917" y="1840886"/>
            <a:ext cx="873360" cy="52302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B7D67CE-3863-386E-2C5D-7656F574EB2E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497965" y="706059"/>
            <a:ext cx="4565882" cy="74009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D81D521-535C-1BF5-4EA6-ABA85184A857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7363748" y="706059"/>
            <a:ext cx="1700099" cy="74009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574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273</TotalTime>
  <Words>92</Words>
  <Application>Microsoft Macintosh PowerPoint</Application>
  <PresentationFormat>Custom</PresentationFormat>
  <Paragraphs>55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Folt</dc:creator>
  <cp:lastModifiedBy>Brian Folt</cp:lastModifiedBy>
  <cp:revision>11</cp:revision>
  <dcterms:created xsi:type="dcterms:W3CDTF">2024-09-29T16:12:42Z</dcterms:created>
  <dcterms:modified xsi:type="dcterms:W3CDTF">2024-11-27T19:23:23Z</dcterms:modified>
</cp:coreProperties>
</file>