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C236-BD98-402B-A335-B0F31983514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654B-503E-4455-A8B1-85325B007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C236-BD98-402B-A335-B0F31983514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654B-503E-4455-A8B1-85325B007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C236-BD98-402B-A335-B0F31983514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654B-503E-4455-A8B1-85325B007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C236-BD98-402B-A335-B0F31983514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654B-503E-4455-A8B1-85325B007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C236-BD98-402B-A335-B0F31983514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654B-503E-4455-A8B1-85325B007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C236-BD98-402B-A335-B0F31983514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654B-503E-4455-A8B1-85325B007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C236-BD98-402B-A335-B0F31983514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654B-503E-4455-A8B1-85325B007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C236-BD98-402B-A335-B0F31983514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654B-503E-4455-A8B1-85325B007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C236-BD98-402B-A335-B0F31983514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654B-503E-4455-A8B1-85325B007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C236-BD98-402B-A335-B0F31983514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654B-503E-4455-A8B1-85325B007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C236-BD98-402B-A335-B0F31983514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654B-503E-4455-A8B1-85325B007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C236-BD98-402B-A335-B0F31983514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654B-503E-4455-A8B1-85325B007F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57400" y="10668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" name="Flowchart: Decision 5"/>
          <p:cNvSpPr/>
          <p:nvPr/>
        </p:nvSpPr>
        <p:spPr>
          <a:xfrm>
            <a:off x="1676400" y="4038600"/>
            <a:ext cx="914400" cy="7620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Flowchart: Magnetic Disk 6"/>
          <p:cNvSpPr/>
          <p:nvPr/>
        </p:nvSpPr>
        <p:spPr>
          <a:xfrm>
            <a:off x="762000" y="1905000"/>
            <a:ext cx="457200" cy="7620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Flowchart: Process 7"/>
          <p:cNvSpPr/>
          <p:nvPr/>
        </p:nvSpPr>
        <p:spPr>
          <a:xfrm>
            <a:off x="3124200" y="4114800"/>
            <a:ext cx="1295400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Flowchart: Data 8"/>
          <p:cNvSpPr/>
          <p:nvPr/>
        </p:nvSpPr>
        <p:spPr>
          <a:xfrm>
            <a:off x="1676400" y="1828800"/>
            <a:ext cx="1295400" cy="838200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TextBox 9"/>
          <p:cNvSpPr txBox="1"/>
          <p:nvPr/>
        </p:nvSpPr>
        <p:spPr>
          <a:xfrm>
            <a:off x="2133600" y="114300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start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895325" y="1981200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Open File for</a:t>
            </a:r>
          </a:p>
          <a:p>
            <a:pPr algn="ctr"/>
            <a:r>
              <a:rPr lang="en-US" sz="1000" dirty="0" smtClean="0"/>
              <a:t>Read</a:t>
            </a:r>
            <a:endParaRPr lang="en-US" sz="1000" dirty="0"/>
          </a:p>
        </p:txBody>
      </p:sp>
      <p:cxnSp>
        <p:nvCxnSpPr>
          <p:cNvPr id="13" name="Straight Arrow Connector 12"/>
          <p:cNvCxnSpPr>
            <a:stCxn id="7" idx="4"/>
          </p:cNvCxnSpPr>
          <p:nvPr/>
        </p:nvCxnSpPr>
        <p:spPr>
          <a:xfrm>
            <a:off x="1219200" y="2286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9" idx="1"/>
          </p:cNvCxnSpPr>
          <p:nvPr/>
        </p:nvCxnSpPr>
        <p:spPr>
          <a:xfrm>
            <a:off x="2324100" y="1524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/>
          <p:cNvSpPr/>
          <p:nvPr/>
        </p:nvSpPr>
        <p:spPr>
          <a:xfrm>
            <a:off x="1524000" y="2971800"/>
            <a:ext cx="1295400" cy="838200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86000" y="2667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02293" y="3048000"/>
            <a:ext cx="891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Read one line</a:t>
            </a:r>
          </a:p>
          <a:p>
            <a:pPr algn="ctr"/>
            <a:r>
              <a:rPr lang="en-US" sz="1000" dirty="0" smtClean="0"/>
              <a:t>From File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1922714" y="4114800"/>
            <a:ext cx="484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Is line</a:t>
            </a:r>
          </a:p>
          <a:p>
            <a:pPr algn="ctr"/>
            <a:r>
              <a:rPr lang="en-US" sz="1000" dirty="0" smtClean="0"/>
              <a:t>Blank</a:t>
            </a:r>
          </a:p>
          <a:p>
            <a:pPr algn="ctr"/>
            <a:r>
              <a:rPr lang="en-US" sz="1000" dirty="0"/>
              <a:t>?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33600" y="4800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3600" y="3810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33600" y="480060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32" name="Straight Arrow Connector 31"/>
          <p:cNvCxnSpPr>
            <a:stCxn id="6" idx="3"/>
          </p:cNvCxnSpPr>
          <p:nvPr/>
        </p:nvCxnSpPr>
        <p:spPr>
          <a:xfrm>
            <a:off x="2590800" y="4419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90800" y="419100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221854" y="4114800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1</a:t>
            </a:r>
            <a:r>
              <a:rPr lang="en-US" sz="1000" baseline="30000" dirty="0" smtClean="0"/>
              <a:t>st</a:t>
            </a:r>
            <a:r>
              <a:rPr lang="en-US" sz="1000" dirty="0" smtClean="0"/>
              <a:t> word == state</a:t>
            </a:r>
          </a:p>
          <a:p>
            <a:pPr algn="ctr"/>
            <a:r>
              <a:rPr lang="en-US" sz="1000" dirty="0" smtClean="0"/>
              <a:t>2</a:t>
            </a:r>
            <a:r>
              <a:rPr lang="en-US" sz="1000" baseline="30000" dirty="0" smtClean="0"/>
              <a:t>nd</a:t>
            </a:r>
            <a:r>
              <a:rPr lang="en-US" sz="1000" dirty="0" smtClean="0"/>
              <a:t> word == capital</a:t>
            </a:r>
            <a:endParaRPr lang="en-US" sz="1000" dirty="0"/>
          </a:p>
        </p:txBody>
      </p:sp>
      <p:sp>
        <p:nvSpPr>
          <p:cNvPr id="37" name="Flowchart: Process 36"/>
          <p:cNvSpPr/>
          <p:nvPr/>
        </p:nvSpPr>
        <p:spPr>
          <a:xfrm>
            <a:off x="4953000" y="4114800"/>
            <a:ext cx="1524000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419600" y="4495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53000" y="4114800"/>
            <a:ext cx="14750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Print to screen:</a:t>
            </a:r>
          </a:p>
          <a:p>
            <a:pPr algn="ctr"/>
            <a:r>
              <a:rPr lang="en-US" sz="1000" dirty="0" smtClean="0"/>
              <a:t>“What is the capital</a:t>
            </a:r>
          </a:p>
          <a:p>
            <a:pPr algn="ctr"/>
            <a:r>
              <a:rPr lang="en-US" sz="1000" dirty="0" smtClean="0"/>
              <a:t>Of: $state? ”</a:t>
            </a:r>
          </a:p>
        </p:txBody>
      </p:sp>
      <p:sp>
        <p:nvSpPr>
          <p:cNvPr id="42" name="Flowchart: Decision 41"/>
          <p:cNvSpPr/>
          <p:nvPr/>
        </p:nvSpPr>
        <p:spPr>
          <a:xfrm>
            <a:off x="8001000" y="4038600"/>
            <a:ext cx="914400" cy="7620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3" name="Flowchart: Process 42"/>
          <p:cNvSpPr/>
          <p:nvPr/>
        </p:nvSpPr>
        <p:spPr>
          <a:xfrm>
            <a:off x="6705600" y="4114800"/>
            <a:ext cx="1143000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4" name="TextBox 43"/>
          <p:cNvSpPr txBox="1"/>
          <p:nvPr/>
        </p:nvSpPr>
        <p:spPr>
          <a:xfrm>
            <a:off x="6705600" y="4114800"/>
            <a:ext cx="109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Get response</a:t>
            </a:r>
          </a:p>
          <a:p>
            <a:pPr algn="ctr"/>
            <a:r>
              <a:rPr lang="en-US" sz="1000" dirty="0" smtClean="0"/>
              <a:t>From user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92416" y="4114800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Is </a:t>
            </a:r>
          </a:p>
          <a:p>
            <a:pPr algn="ctr"/>
            <a:r>
              <a:rPr lang="en-US" sz="1000" dirty="0" smtClean="0"/>
              <a:t>Answer</a:t>
            </a:r>
          </a:p>
          <a:p>
            <a:pPr algn="ctr"/>
            <a:r>
              <a:rPr lang="en-US" sz="1000" dirty="0" smtClean="0"/>
              <a:t>Exit?</a:t>
            </a:r>
            <a:endParaRPr lang="en-US" sz="10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438400" y="5334000"/>
            <a:ext cx="601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458200" y="19050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867400" y="510540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477000" y="44196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2" idx="1"/>
          </p:cNvCxnSpPr>
          <p:nvPr/>
        </p:nvCxnSpPr>
        <p:spPr>
          <a:xfrm>
            <a:off x="7848600" y="44196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Decision 57"/>
          <p:cNvSpPr/>
          <p:nvPr/>
        </p:nvSpPr>
        <p:spPr>
          <a:xfrm>
            <a:off x="8001000" y="2438400"/>
            <a:ext cx="914400" cy="7620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" name="Straight Arrow Connector 59"/>
          <p:cNvCxnSpPr>
            <a:stCxn id="42" idx="0"/>
            <a:endCxn id="58" idx="2"/>
          </p:cNvCxnSpPr>
          <p:nvPr/>
        </p:nvCxnSpPr>
        <p:spPr>
          <a:xfrm flipV="1">
            <a:off x="8458200" y="32004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458200" y="350520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165966" y="2514600"/>
            <a:ext cx="628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$answer</a:t>
            </a:r>
          </a:p>
          <a:p>
            <a:pPr algn="ctr"/>
            <a:r>
              <a:rPr lang="en-US" sz="1000" dirty="0" smtClean="0"/>
              <a:t>==</a:t>
            </a:r>
          </a:p>
          <a:p>
            <a:pPr algn="ctr"/>
            <a:r>
              <a:rPr lang="en-US" sz="1000" dirty="0" smtClean="0"/>
              <a:t>$capitol</a:t>
            </a:r>
          </a:p>
          <a:p>
            <a:pPr algn="ctr"/>
            <a:r>
              <a:rPr lang="en-US" sz="1000" dirty="0" smtClean="0"/>
              <a:t>?</a:t>
            </a:r>
            <a:endParaRPr lang="en-US" sz="1000" dirty="0"/>
          </a:p>
        </p:txBody>
      </p:sp>
      <p:cxnSp>
        <p:nvCxnSpPr>
          <p:cNvPr id="64" name="Straight Arrow Connector 63"/>
          <p:cNvCxnSpPr>
            <a:stCxn id="58" idx="1"/>
          </p:cNvCxnSpPr>
          <p:nvPr/>
        </p:nvCxnSpPr>
        <p:spPr>
          <a:xfrm flipH="1">
            <a:off x="6477000" y="28194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458200" y="48006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934200" y="19050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Process 66"/>
          <p:cNvSpPr/>
          <p:nvPr/>
        </p:nvSpPr>
        <p:spPr>
          <a:xfrm>
            <a:off x="5334000" y="2514600"/>
            <a:ext cx="1143000" cy="762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5334000" y="2590800"/>
            <a:ext cx="10940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Print “correct”</a:t>
            </a:r>
          </a:p>
          <a:p>
            <a:pPr algn="ctr"/>
            <a:r>
              <a:rPr lang="en-US" sz="1000" dirty="0" smtClean="0"/>
              <a:t>Increment $</a:t>
            </a:r>
            <a:r>
              <a:rPr lang="en-US" sz="1000" dirty="0" err="1" smtClean="0"/>
              <a:t>numCorrect</a:t>
            </a:r>
            <a:endParaRPr lang="en-US" sz="1000" dirty="0" smtClean="0"/>
          </a:p>
        </p:txBody>
      </p:sp>
      <p:sp>
        <p:nvSpPr>
          <p:cNvPr id="69" name="Flowchart: Process 68"/>
          <p:cNvSpPr/>
          <p:nvPr/>
        </p:nvSpPr>
        <p:spPr>
          <a:xfrm>
            <a:off x="5791200" y="1219200"/>
            <a:ext cx="1143000" cy="10668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5791200" y="1295400"/>
            <a:ext cx="10940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Print “wrong,</a:t>
            </a:r>
          </a:p>
          <a:p>
            <a:pPr algn="ctr"/>
            <a:r>
              <a:rPr lang="en-US" sz="1000" dirty="0" smtClean="0"/>
              <a:t>Correct answer is $capital”</a:t>
            </a:r>
          </a:p>
          <a:p>
            <a:pPr algn="ctr"/>
            <a:r>
              <a:rPr lang="en-US" sz="1000" dirty="0" smtClean="0"/>
              <a:t>Increment $</a:t>
            </a:r>
            <a:r>
              <a:rPr lang="en-US" sz="1000" dirty="0" err="1" smtClean="0"/>
              <a:t>numWrong</a:t>
            </a:r>
            <a:endParaRPr lang="en-US" sz="1000" dirty="0" smtClean="0"/>
          </a:p>
        </p:txBody>
      </p:sp>
      <p:cxnSp>
        <p:nvCxnSpPr>
          <p:cNvPr id="72" name="Straight Arrow Connector 71"/>
          <p:cNvCxnSpPr>
            <a:stCxn id="70" idx="1"/>
            <a:endCxn id="21" idx="3"/>
          </p:cNvCxnSpPr>
          <p:nvPr/>
        </p:nvCxnSpPr>
        <p:spPr>
          <a:xfrm flipH="1">
            <a:off x="2693883" y="1726287"/>
            <a:ext cx="3097317" cy="1521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1"/>
          </p:cNvCxnSpPr>
          <p:nvPr/>
        </p:nvCxnSpPr>
        <p:spPr>
          <a:xfrm flipH="1">
            <a:off x="2819400" y="2867799"/>
            <a:ext cx="2514600" cy="408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81000" y="2667000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Statesandcaps.txt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7162800" y="259080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7467600" y="167640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78" name="Oval 77"/>
          <p:cNvSpPr/>
          <p:nvPr/>
        </p:nvSpPr>
        <p:spPr>
          <a:xfrm>
            <a:off x="4724400" y="60198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9" name="TextBox 78"/>
          <p:cNvSpPr txBox="1"/>
          <p:nvPr/>
        </p:nvSpPr>
        <p:spPr>
          <a:xfrm>
            <a:off x="4800600" y="6096000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</a:t>
            </a:r>
            <a:endParaRPr lang="en-US" sz="1000" dirty="0"/>
          </a:p>
        </p:txBody>
      </p:sp>
      <p:sp>
        <p:nvSpPr>
          <p:cNvPr id="80" name="Flowchart: Process 79"/>
          <p:cNvSpPr/>
          <p:nvPr/>
        </p:nvSpPr>
        <p:spPr>
          <a:xfrm>
            <a:off x="1828800" y="5105400"/>
            <a:ext cx="533400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1" name="TextBox 80"/>
          <p:cNvSpPr txBox="1"/>
          <p:nvPr/>
        </p:nvSpPr>
        <p:spPr>
          <a:xfrm>
            <a:off x="1828800" y="5181600"/>
            <a:ext cx="463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Close</a:t>
            </a:r>
          </a:p>
          <a:p>
            <a:pPr algn="ctr"/>
            <a:r>
              <a:rPr lang="en-US" sz="1000" dirty="0" smtClean="0"/>
              <a:t>File</a:t>
            </a:r>
            <a:endParaRPr lang="en-US" sz="10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2133600" y="57150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133600" y="6248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Process 83"/>
          <p:cNvSpPr/>
          <p:nvPr/>
        </p:nvSpPr>
        <p:spPr>
          <a:xfrm>
            <a:off x="2667000" y="5943600"/>
            <a:ext cx="1524000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5" name="TextBox 84"/>
          <p:cNvSpPr txBox="1"/>
          <p:nvPr/>
        </p:nvSpPr>
        <p:spPr>
          <a:xfrm>
            <a:off x="2667000" y="5943600"/>
            <a:ext cx="1475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Print to screen:</a:t>
            </a:r>
          </a:p>
          <a:p>
            <a:pPr algn="ctr"/>
            <a:r>
              <a:rPr lang="en-US" sz="1000" dirty="0" smtClean="0"/>
              <a:t>“# correct: $</a:t>
            </a:r>
            <a:r>
              <a:rPr lang="en-US" sz="1000" dirty="0" err="1" smtClean="0"/>
              <a:t>numCorrect</a:t>
            </a:r>
            <a:endParaRPr lang="en-US" sz="1000" dirty="0" smtClean="0"/>
          </a:p>
          <a:p>
            <a:pPr algn="ctr"/>
            <a:r>
              <a:rPr lang="en-US" sz="1000" dirty="0" smtClean="0"/>
              <a:t># wrong: $</a:t>
            </a:r>
            <a:r>
              <a:rPr lang="en-US" sz="1000" dirty="0" err="1" smtClean="0"/>
              <a:t>numWrong</a:t>
            </a:r>
            <a:r>
              <a:rPr lang="en-US" sz="1000" dirty="0" smtClean="0"/>
              <a:t>”</a:t>
            </a:r>
          </a:p>
          <a:p>
            <a:pPr algn="ctr"/>
            <a:endParaRPr lang="en-US" sz="1000" dirty="0" smtClean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191000" y="6248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96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bwfriess</dc:creator>
  <cp:lastModifiedBy>bwfriess</cp:lastModifiedBy>
  <cp:revision>3</cp:revision>
  <dcterms:created xsi:type="dcterms:W3CDTF">2018-07-29T20:33:55Z</dcterms:created>
  <dcterms:modified xsi:type="dcterms:W3CDTF">2018-07-29T20:54:28Z</dcterms:modified>
</cp:coreProperties>
</file>