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817080" y="2222280"/>
            <a:ext cx="4556880" cy="3636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10000" y="447120"/>
            <a:ext cx="10571760" cy="449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1864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363600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560" y="412164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864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560" y="2222280"/>
            <a:ext cx="515016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18640" y="4121640"/>
            <a:ext cx="10554120" cy="1734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760" cy="520344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1449000"/>
            <a:ext cx="10571760" cy="2970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CA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17-3-27</a:t>
            </a:r>
            <a:endParaRPr b="0" lang="en-CA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en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B0844BA8-B056-474E-A3C7-827F5283760A}" type="slidenum">
              <a:rPr b="0" lang="en-CA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12191760" cy="218556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>
            <a:blip r:embed="rId2"/>
            <a:tile/>
          </a:blipFill>
          <a:ln w="9360">
            <a:solidFill>
              <a:srgbClr val="00c6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7" marL="345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8" marL="388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9334800" y="6041520"/>
            <a:ext cx="134352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CA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17-3-27</a:t>
            </a:r>
            <a:endParaRPr b="0" lang="en-CA" sz="9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451440" y="6041520"/>
            <a:ext cx="8643960" cy="364680"/>
          </a:xfrm>
          <a:prstGeom prst="rect">
            <a:avLst/>
          </a:prstGeom>
        </p:spPr>
        <p:txBody>
          <a:bodyPr anchor="b"/>
          <a:p>
            <a:endParaRPr b="0" lang="en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10678320" y="5915880"/>
            <a:ext cx="1061640" cy="490320"/>
          </a:xfrm>
          <a:prstGeom prst="rect">
            <a:avLst/>
          </a:prstGeom>
        </p:spPr>
        <p:txBody>
          <a:bodyPr bIns="10800" anchor="b"/>
          <a:p>
            <a:pPr algn="r">
              <a:lnSpc>
                <a:spcPct val="100000"/>
              </a:lnSpc>
            </a:pPr>
            <a:fld id="{60F93E66-EA8F-44D3-9B70-87D8DBC9F1B3}" type="slidenum">
              <a:rPr b="0" lang="en-CA" sz="2000" spc="-1" strike="noStrike">
                <a:solidFill>
                  <a:srgbClr val="00c6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10000" y="1449000"/>
            <a:ext cx="10571760" cy="2970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Nature Redux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10000" y="5280840"/>
            <a:ext cx="10571760" cy="434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Cleaning up our ecosystem, one plant at a time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Target invasive species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Connect with other’s who care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Crowd funding environmental sustainability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6291360" y="2399760"/>
            <a:ext cx="4686840" cy="31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It Works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18640" y="12214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learns about these plants and how to identify and remove them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User uploads reports of invasive plant sightings(where, when, what) via 2 ways: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Hunting for them on social media where unknowing people post them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Seeing them in real life and taking a picture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6349320" y="3798720"/>
            <a:ext cx="4421880" cy="249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It Works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Pictures are taken and analyzed by volunteers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 identified as an invasive species, a report will be posted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Successful Reports will grant the repartee reputation.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How It Works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user can choose if they want to take care of this report and go to the tagged place to clean 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user cleans it up, takes a finished picture, and reports that it is cleaned up through the app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Innovations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Internal incentive (Cut of ad revenue, “Internet pts”, etc)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Google maps implementation (Pretty Pictures!!!)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1"/>
          <a:stretch/>
        </p:blipFill>
        <p:spPr>
          <a:xfrm>
            <a:off x="7916760" y="2448000"/>
            <a:ext cx="2955240" cy="295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efefe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Park administration can serve as “default” moderators, and use data to maintain sites.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Economics – App will be developed under GPLv2/LGPLv3 copyleft licensing and be developed with free software principles. Once enough people frequent, Google AdSe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Sustainability: Raspberry Pi 2+ (running CentOS 7/Apache/MariaDB) and an internet connection (~$90)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00c6bb"/>
              </a:buClr>
              <a:buFont typeface="Wingdings 2" charset="2"/>
              <a:buChar char="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Cost of development: 3 pizzas and beer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2017-03-26T14:18:09Z</dcterms:created>
  <dc:creator>Ho-Kwang Yoon</dc:creator>
  <dc:description/>
  <dc:language>en-CA</dc:language>
  <cp:lastModifiedBy/>
  <dcterms:modified xsi:type="dcterms:W3CDTF">2017-03-27T12:49:56Z</dcterms:modified>
  <cp:revision>16</cp:revision>
  <dc:subject/>
  <dc:title>Nature Redux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