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9" r:id="rId4"/>
    <p:sldId id="259" r:id="rId5"/>
    <p:sldId id="258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11" autoAdjust="0"/>
  </p:normalViewPr>
  <p:slideViewPr>
    <p:cSldViewPr snapToGrid="0" snapToObjects="1">
      <p:cViewPr varScale="1">
        <p:scale>
          <a:sx n="74" d="100"/>
          <a:sy n="74" d="100"/>
        </p:scale>
        <p:origin x="-2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CEF34-BC79-6D46-AFC0-78FEAAD6C2F2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C675-DD47-B74C-ABE9-0ED036F1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gghead.io" TargetMode="External"/><Relationship Id="rId4" Type="http://schemas.openxmlformats.org/officeDocument/2006/relationships/hyperlink" Target="http://github.com/skusunam/angular-grunt-seed" TargetMode="External"/><Relationship Id="rId5" Type="http://schemas.openxmlformats.org/officeDocument/2006/relationships/hyperlink" Target="https://github.com/pivotal/jasmin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be.com/angularj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dp-job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Garofola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</a:t>
            </a:r>
            <a:r>
              <a:rPr lang="en-US" sz="3600" dirty="0" err="1" smtClean="0"/>
              <a:t>adp</a:t>
            </a:r>
            <a:r>
              <a:rPr lang="en-US" sz="3600" dirty="0" smtClean="0"/>
              <a:t> dealer services</a:t>
            </a:r>
            <a:br>
              <a:rPr lang="en-US" sz="3600" dirty="0" smtClean="0"/>
            </a:br>
            <a:r>
              <a:rPr lang="en-US" sz="3600" dirty="0" smtClean="0"/>
              <a:t>chose </a:t>
            </a:r>
            <a:br>
              <a:rPr lang="en-US" sz="3600" dirty="0" smtClean="0"/>
            </a:br>
            <a:r>
              <a:rPr lang="en-US" sz="3600" dirty="0" err="1" smtClean="0"/>
              <a:t>Angularjs</a:t>
            </a:r>
            <a:endParaRPr lang="en-US" sz="3600" dirty="0"/>
          </a:p>
        </p:txBody>
      </p:sp>
      <p:pic>
        <p:nvPicPr>
          <p:cNvPr id="4" name="Picture 3" descr="AngularJS-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79" y="290735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built-in framework to mock modules</a:t>
            </a:r>
          </a:p>
          <a:p>
            <a:r>
              <a:rPr lang="en-US" dirty="0" smtClean="0"/>
              <a:t>Provides a test runner (Karma)</a:t>
            </a:r>
          </a:p>
          <a:p>
            <a:r>
              <a:rPr lang="en-US" dirty="0" smtClean="0"/>
              <a:t>Dependency injection creates the seams for mocks, spies</a:t>
            </a:r>
          </a:p>
          <a:p>
            <a:r>
              <a:rPr lang="en-US" dirty="0" smtClean="0"/>
              <a:t>Built-in support for mocking HTTP back-ends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0155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is a task runner for JavaScript, akin to Maven for Java</a:t>
            </a:r>
          </a:p>
          <a:p>
            <a:r>
              <a:rPr lang="en-US" dirty="0" smtClean="0"/>
              <a:t>Enables a smooth developer workflow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Common tasks for unit testing, </a:t>
            </a:r>
            <a:r>
              <a:rPr lang="en-US" dirty="0" err="1" smtClean="0"/>
              <a:t>linting</a:t>
            </a:r>
            <a:r>
              <a:rPr lang="en-US" dirty="0" smtClean="0"/>
              <a:t>, 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LESS/SASS compilation, template caching, and running a local </a:t>
            </a:r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593629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673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the videos on AngularJS YouTube page at </a:t>
            </a:r>
            <a:r>
              <a:rPr lang="en-US" dirty="0">
                <a:hlinkClick r:id="rId2"/>
              </a:rPr>
              <a:t>http://youtube.com/angularjs</a:t>
            </a:r>
            <a:r>
              <a:rPr lang="en-US" dirty="0"/>
              <a:t> </a:t>
            </a:r>
          </a:p>
          <a:p>
            <a:r>
              <a:rPr lang="en-US" dirty="0" smtClean="0"/>
              <a:t>Watch John Lindquist’s videos at </a:t>
            </a:r>
            <a:r>
              <a:rPr lang="en-US" dirty="0" smtClean="0">
                <a:hlinkClick r:id="rId3"/>
              </a:rPr>
              <a:t>http://egghead.io</a:t>
            </a:r>
            <a:endParaRPr lang="en-US" dirty="0" smtClean="0"/>
          </a:p>
          <a:p>
            <a:r>
              <a:rPr lang="en-US" dirty="0" smtClean="0"/>
              <a:t>Use Grunt – clone angular</a:t>
            </a:r>
            <a:r>
              <a:rPr lang="en-US" dirty="0"/>
              <a:t>-grunt-seed project from </a:t>
            </a:r>
            <a:r>
              <a:rPr lang="en-US" dirty="0" err="1"/>
              <a:t>Srinivas</a:t>
            </a:r>
            <a:r>
              <a:rPr lang="en-US" dirty="0"/>
              <a:t> </a:t>
            </a:r>
            <a:r>
              <a:rPr lang="en-US" dirty="0" err="1"/>
              <a:t>Kusunam</a:t>
            </a:r>
            <a:r>
              <a:rPr lang="en-US" dirty="0"/>
              <a:t> (architect @ ADP DS</a:t>
            </a:r>
            <a:r>
              <a:rPr lang="en-US" dirty="0" smtClean="0"/>
              <a:t>) at  </a:t>
            </a:r>
            <a:r>
              <a:rPr lang="en-US" dirty="0">
                <a:hlinkClick r:id="rId4"/>
              </a:rPr>
              <a:t>http://github.com/skusunam/angular-grunt-seed</a:t>
            </a:r>
            <a:endParaRPr lang="en-US" dirty="0"/>
          </a:p>
          <a:p>
            <a:r>
              <a:rPr lang="en-US" dirty="0" smtClean="0"/>
              <a:t>Test, test, test – use Jasmine </a:t>
            </a:r>
            <a:r>
              <a:rPr lang="en-US" dirty="0"/>
              <a:t>for BDD at </a:t>
            </a:r>
            <a:r>
              <a:rPr lang="en-US" dirty="0">
                <a:hlinkClick r:id="rId5"/>
              </a:rPr>
              <a:t>https://github.com/pivotal/jasmine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$provide - Understand Providers, Services, Factories, Values, Constants,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Fight the urge to manipulate the DOM (with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involved and contribute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BrianGarofola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briangarofola</a:t>
            </a:r>
            <a:r>
              <a:rPr lang="en-US" dirty="0"/>
              <a:t>/</a:t>
            </a:r>
            <a:r>
              <a:rPr lang="en-US" dirty="0" err="1"/>
              <a:t>angularjs</a:t>
            </a:r>
            <a:r>
              <a:rPr lang="en-US" dirty="0"/>
              <a:t>-meetup-</a:t>
            </a:r>
            <a:r>
              <a:rPr lang="en-US" dirty="0" err="1"/>
              <a:t>portland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division of Automatic Data Processing (ADP)</a:t>
            </a:r>
          </a:p>
          <a:p>
            <a:r>
              <a:rPr lang="en-US" dirty="0" smtClean="0"/>
              <a:t>Provide technology to help automotive dealers do business</a:t>
            </a:r>
          </a:p>
          <a:p>
            <a:r>
              <a:rPr lang="en-US" dirty="0" smtClean="0"/>
              <a:t>51% of all US automotive transactions touch an ADP system</a:t>
            </a:r>
          </a:p>
          <a:p>
            <a:r>
              <a:rPr lang="en-US" dirty="0" smtClean="0"/>
              <a:t>Front to back – sales &amp; CRM to finance &amp; insurance to accounting</a:t>
            </a:r>
          </a:p>
          <a:p>
            <a:r>
              <a:rPr lang="en-US" dirty="0" smtClean="0"/>
              <a:t>Publish over 12,000 auto dealer websites</a:t>
            </a:r>
          </a:p>
          <a:p>
            <a:r>
              <a:rPr lang="en-US" dirty="0" smtClean="0"/>
              <a:t>Support digital marketing and online advertising for 11 manufacturers include GM and Volkswagen</a:t>
            </a:r>
          </a:p>
          <a:p>
            <a:r>
              <a:rPr lang="en-US" dirty="0" smtClean="0"/>
              <a:t>Provide an IP telephony solution with over 250k phones deployed</a:t>
            </a:r>
          </a:p>
          <a:p>
            <a:r>
              <a:rPr lang="en-US" dirty="0" smtClean="0"/>
              <a:t>Operate in over 100 countries</a:t>
            </a:r>
          </a:p>
          <a:p>
            <a:r>
              <a:rPr lang="en-US" dirty="0" smtClean="0"/>
              <a:t>Why yes,</a:t>
            </a:r>
            <a:r>
              <a:rPr lang="en-US" dirty="0"/>
              <a:t> </a:t>
            </a:r>
            <a:r>
              <a:rPr lang="en-US" dirty="0" smtClean="0"/>
              <a:t>since you asked, we’re hiring. Visit </a:t>
            </a:r>
            <a:r>
              <a:rPr lang="en-US" dirty="0" smtClean="0">
                <a:hlinkClick r:id="rId3"/>
              </a:rPr>
              <a:t>http://adp-jobs.com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ADP Dealer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Large-scale, greenfield initiative - ~100 engineers at full tilt</a:t>
            </a:r>
          </a:p>
          <a:p>
            <a:r>
              <a:rPr lang="en-US" dirty="0" smtClean="0"/>
              <a:t>Service oriented architecture – autonomous business components (ABC’s)</a:t>
            </a:r>
          </a:p>
          <a:p>
            <a:r>
              <a:rPr lang="en-US" dirty="0" smtClean="0"/>
              <a:t>Composition – data, service, or user interface – we favor UI</a:t>
            </a:r>
          </a:p>
          <a:p>
            <a:r>
              <a:rPr lang="en-US" dirty="0" smtClean="0"/>
              <a:t>Single page application is a complete app in HTML, CSS, and JavaScript</a:t>
            </a:r>
          </a:p>
          <a:p>
            <a:pPr lvl="1"/>
            <a:r>
              <a:rPr lang="en-US" dirty="0" smtClean="0"/>
              <a:t>a single ‘page’ request</a:t>
            </a:r>
          </a:p>
          <a:p>
            <a:pPr lvl="1"/>
            <a:r>
              <a:rPr lang="en-US" dirty="0" smtClean="0"/>
              <a:t>Templates on the client</a:t>
            </a:r>
          </a:p>
          <a:p>
            <a:pPr lvl="1"/>
            <a:r>
              <a:rPr lang="en-US" dirty="0" smtClean="0"/>
              <a:t>Highly 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with bumpers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3338" b="3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592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magic &amp; chicken wings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10687" b="10687"/>
          <a:stretch>
            <a:fillRect/>
          </a:stretch>
        </p:blipFill>
        <p:spPr>
          <a:xfrm>
            <a:off x="4733486" y="2618923"/>
            <a:ext cx="4028774" cy="211187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18923"/>
            <a:ext cx="3379007" cy="2111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1124" y="3234737"/>
            <a:ext cx="590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131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21492"/>
              </p:ext>
            </p:extLst>
          </p:nvPr>
        </p:nvGraphicFramePr>
        <p:xfrm>
          <a:off x="381000" y="1719263"/>
          <a:ext cx="8407400" cy="4516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4203700"/>
              </a:tblGrid>
              <a:tr h="2258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Data Binding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Directives</a:t>
                      </a:r>
                      <a:endParaRPr lang="en-US" sz="4000" dirty="0"/>
                    </a:p>
                  </a:txBody>
                  <a:tcPr anchor="ctr"/>
                </a:tc>
              </a:tr>
              <a:tr h="2258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Testability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WE CHOSE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that binds the model with the view</a:t>
            </a:r>
          </a:p>
          <a:p>
            <a:r>
              <a:rPr lang="en-US" dirty="0" smtClean="0"/>
              <a:t>Changes to the model are immediately reflected in the view, and vice versa</a:t>
            </a:r>
          </a:p>
          <a:p>
            <a:r>
              <a:rPr lang="en-US" dirty="0" smtClean="0"/>
              <a:t>Decouple your application layers</a:t>
            </a:r>
          </a:p>
          <a:p>
            <a:r>
              <a:rPr lang="en-US" dirty="0" smtClean="0"/>
              <a:t>Model is the source of truth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440102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9133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teach HTML new tricks with custom DSL’s</a:t>
            </a:r>
          </a:p>
          <a:p>
            <a:r>
              <a:rPr lang="en-US" dirty="0" smtClean="0"/>
              <a:t>Create reusable components</a:t>
            </a:r>
          </a:p>
          <a:p>
            <a:r>
              <a:rPr lang="en-US" dirty="0" smtClean="0"/>
              <a:t>Separation of directive template from code enables testability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105134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6054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call us, we’ll call you</a:t>
            </a:r>
          </a:p>
          <a:p>
            <a:r>
              <a:rPr lang="en-US" dirty="0" smtClean="0"/>
              <a:t>Mock dependencies for fast, clean unit tests</a:t>
            </a:r>
          </a:p>
          <a:p>
            <a:r>
              <a:rPr lang="en-US" dirty="0" smtClean="0"/>
              <a:t>Reduce unnecessary, boilerplate object construction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9309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2184</TotalTime>
  <Words>525</Words>
  <Application>Microsoft Macintosh PowerPoint</Application>
  <PresentationFormat>On-screen Show (4:3)</PresentationFormat>
  <Paragraphs>75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Why adp dealer services chose  Angularjs</vt:lpstr>
      <vt:lpstr>ADP Dealer services</vt:lpstr>
      <vt:lpstr>SINGLE PAGE APP ARCHITECTURE</vt:lpstr>
      <vt:lpstr>Bowling with bumpers</vt:lpstr>
      <vt:lpstr>Black magic &amp; chicken wings</vt:lpstr>
      <vt:lpstr>REASONS WE CHOSE ANGULARJS</vt:lpstr>
      <vt:lpstr>Data binding</vt:lpstr>
      <vt:lpstr>directives</vt:lpstr>
      <vt:lpstr>Dependency Injection</vt:lpstr>
      <vt:lpstr>Testability</vt:lpstr>
      <vt:lpstr>grunt</vt:lpstr>
      <vt:lpstr>ADVICE</vt:lpstr>
      <vt:lpstr>Thank you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adp dealer services chose  Angularjs</dc:title>
  <dc:creator>Garofola, Brian (DS)</dc:creator>
  <cp:lastModifiedBy>Garofola, Brian (DS)</cp:lastModifiedBy>
  <cp:revision>21</cp:revision>
  <dcterms:created xsi:type="dcterms:W3CDTF">2013-06-24T15:50:06Z</dcterms:created>
  <dcterms:modified xsi:type="dcterms:W3CDTF">2013-06-26T04:14:07Z</dcterms:modified>
</cp:coreProperties>
</file>