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4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0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6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5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3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F128CA2-257B-4C40-8401-ED3CFE99E837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43AB49-D65C-45EE-9BDB-3C3B1B83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FE9F02-8DEE-42C3-837F-BA6A5B1317C6}"/>
              </a:ext>
            </a:extLst>
          </p:cNvPr>
          <p:cNvSpPr txBox="1"/>
          <p:nvPr/>
        </p:nvSpPr>
        <p:spPr>
          <a:xfrm>
            <a:off x="4834128" y="584199"/>
            <a:ext cx="2277067" cy="46183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VALUE PROPOSITIONS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100" dirty="0"/>
              <a:t>We will deliver a product that provides a streamlined way to access voting and ballot information to the end user.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9EBAC-FF16-4308-BB62-A664F7B5DEF8}"/>
              </a:ext>
            </a:extLst>
          </p:cNvPr>
          <p:cNvSpPr txBox="1"/>
          <p:nvPr/>
        </p:nvSpPr>
        <p:spPr>
          <a:xfrm>
            <a:off x="3046467" y="584198"/>
            <a:ext cx="1786856" cy="25192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KEY ACTIVITIES</a:t>
            </a:r>
          </a:p>
          <a:p>
            <a:endParaRPr lang="en-US" dirty="0"/>
          </a:p>
          <a:p>
            <a:r>
              <a:rPr lang="en-US" sz="1100" dirty="0"/>
              <a:t>App development and maintenance</a:t>
            </a:r>
          </a:p>
          <a:p>
            <a:endParaRPr lang="en-US" sz="1100" dirty="0"/>
          </a:p>
          <a:p>
            <a:r>
              <a:rPr lang="en-US" sz="1100" dirty="0"/>
              <a:t>Customer service</a:t>
            </a:r>
          </a:p>
          <a:p>
            <a:endParaRPr lang="en-US" sz="1100" dirty="0"/>
          </a:p>
          <a:p>
            <a:r>
              <a:rPr lang="en-US" sz="1100" dirty="0"/>
              <a:t>Feature expansion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8C874-A7DF-483E-941C-2EC9308521E6}"/>
              </a:ext>
            </a:extLst>
          </p:cNvPr>
          <p:cNvSpPr txBox="1"/>
          <p:nvPr/>
        </p:nvSpPr>
        <p:spPr>
          <a:xfrm>
            <a:off x="1021210" y="584937"/>
            <a:ext cx="2024855" cy="4612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KEY PARTNERS</a:t>
            </a:r>
          </a:p>
          <a:p>
            <a:endParaRPr lang="en-US" dirty="0"/>
          </a:p>
          <a:p>
            <a:r>
              <a:rPr lang="en-US" sz="1100" dirty="0"/>
              <a:t>State party representatives</a:t>
            </a:r>
          </a:p>
          <a:p>
            <a:endParaRPr lang="en-US" sz="1100" dirty="0"/>
          </a:p>
          <a:p>
            <a:r>
              <a:rPr lang="en-US" sz="1100" dirty="0"/>
              <a:t>Individual/independent campaign managers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92B0F-2DE9-4E39-A6AA-1D8FC1EC6E6C}"/>
              </a:ext>
            </a:extLst>
          </p:cNvPr>
          <p:cNvSpPr txBox="1"/>
          <p:nvPr/>
        </p:nvSpPr>
        <p:spPr>
          <a:xfrm>
            <a:off x="1021210" y="5203158"/>
            <a:ext cx="4733045" cy="1105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COST STRUCTURE</a:t>
            </a:r>
          </a:p>
          <a:p>
            <a:r>
              <a:rPr lang="en-US" sz="1100" dirty="0"/>
              <a:t>Advertisement					Platform maintenance</a:t>
            </a:r>
          </a:p>
          <a:p>
            <a:endParaRPr lang="en-US" sz="1100" dirty="0"/>
          </a:p>
          <a:p>
            <a:r>
              <a:rPr lang="en-US" sz="1100" dirty="0"/>
              <a:t>Information upkeep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385B9-584A-41A0-9BEC-A2B22E0466EF}"/>
              </a:ext>
            </a:extLst>
          </p:cNvPr>
          <p:cNvSpPr txBox="1"/>
          <p:nvPr/>
        </p:nvSpPr>
        <p:spPr>
          <a:xfrm>
            <a:off x="3048848" y="3104080"/>
            <a:ext cx="1777620" cy="20990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KEY RESOURCES</a:t>
            </a:r>
          </a:p>
          <a:p>
            <a:endParaRPr lang="en-US" dirty="0"/>
          </a:p>
          <a:p>
            <a:r>
              <a:rPr lang="en-US" sz="1100" dirty="0"/>
              <a:t>Qualified software developers</a:t>
            </a:r>
          </a:p>
          <a:p>
            <a:endParaRPr lang="en-US" sz="1100" dirty="0"/>
          </a:p>
          <a:p>
            <a:r>
              <a:rPr lang="en-US" sz="1100" dirty="0"/>
              <a:t>Previous experience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3CC55-6A80-4216-93F5-01B7606C10BA}"/>
              </a:ext>
            </a:extLst>
          </p:cNvPr>
          <p:cNvSpPr txBox="1"/>
          <p:nvPr/>
        </p:nvSpPr>
        <p:spPr>
          <a:xfrm>
            <a:off x="7112000" y="581896"/>
            <a:ext cx="2133601" cy="2514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CUSTOMER </a:t>
            </a:r>
          </a:p>
          <a:p>
            <a:r>
              <a:rPr lang="en-US" b="1" dirty="0"/>
              <a:t>RELATIONSHIPS</a:t>
            </a:r>
          </a:p>
          <a:p>
            <a:endParaRPr lang="en-US" dirty="0"/>
          </a:p>
          <a:p>
            <a:r>
              <a:rPr lang="en-US" sz="1100" dirty="0"/>
              <a:t>Feature proposal and bug reporting</a:t>
            </a:r>
          </a:p>
          <a:p>
            <a:endParaRPr lang="en-US" sz="1100" dirty="0"/>
          </a:p>
          <a:p>
            <a:r>
              <a:rPr lang="en-US" sz="1100" dirty="0"/>
              <a:t>Email support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25CD2-1E72-4629-8C28-F9C5C3728306}"/>
              </a:ext>
            </a:extLst>
          </p:cNvPr>
          <p:cNvSpPr txBox="1"/>
          <p:nvPr/>
        </p:nvSpPr>
        <p:spPr>
          <a:xfrm>
            <a:off x="9249196" y="581890"/>
            <a:ext cx="1891592" cy="46206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CUSTOMER</a:t>
            </a:r>
          </a:p>
          <a:p>
            <a:r>
              <a:rPr lang="en-US" b="1" dirty="0"/>
              <a:t>SEGMENTS</a:t>
            </a:r>
          </a:p>
          <a:p>
            <a:endParaRPr lang="en-US" dirty="0"/>
          </a:p>
          <a:p>
            <a:r>
              <a:rPr lang="en-US" sz="1100" dirty="0"/>
              <a:t>Customers include the main users of the app (normal citizens looking to gain voting knowledge) and politicians who are looking for a platform to communicate with their audience in a meaningful way.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The product will be bought because it provides an unparalleled way to reach out and gain support in political races.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39BCA-1391-45E1-94D8-A8E4EF1CDE13}"/>
              </a:ext>
            </a:extLst>
          </p:cNvPr>
          <p:cNvSpPr txBox="1"/>
          <p:nvPr/>
        </p:nvSpPr>
        <p:spPr>
          <a:xfrm>
            <a:off x="7111195" y="3097152"/>
            <a:ext cx="2130341" cy="21060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CHANNELS</a:t>
            </a:r>
          </a:p>
          <a:p>
            <a:endParaRPr lang="en-US" dirty="0"/>
          </a:p>
          <a:p>
            <a:r>
              <a:rPr lang="en-US" sz="1100" dirty="0"/>
              <a:t>iPhone and Android apps</a:t>
            </a:r>
          </a:p>
          <a:p>
            <a:endParaRPr lang="en-US" sz="1100" dirty="0"/>
          </a:p>
          <a:p>
            <a:r>
              <a:rPr lang="en-US" sz="1100" dirty="0"/>
              <a:t>Social Media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FBBF5-1DFF-4AB6-AF02-149DD7A5524F}"/>
              </a:ext>
            </a:extLst>
          </p:cNvPr>
          <p:cNvSpPr txBox="1"/>
          <p:nvPr/>
        </p:nvSpPr>
        <p:spPr>
          <a:xfrm>
            <a:off x="5751969" y="5203159"/>
            <a:ext cx="5388819" cy="11052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/>
              <a:t>REVENUE STREAMS</a:t>
            </a:r>
          </a:p>
          <a:p>
            <a:r>
              <a:rPr lang="en-US" sz="1100" dirty="0"/>
              <a:t>Google </a:t>
            </a:r>
            <a:r>
              <a:rPr lang="en-US" sz="1100" dirty="0" err="1"/>
              <a:t>Adsense</a:t>
            </a:r>
            <a:r>
              <a:rPr lang="en-US" sz="1100" dirty="0"/>
              <a:t>				Politician subscription model</a:t>
            </a:r>
          </a:p>
          <a:p>
            <a:endParaRPr lang="en-US" sz="1100" dirty="0"/>
          </a:p>
          <a:p>
            <a:r>
              <a:rPr lang="en-US" sz="1100" dirty="0"/>
              <a:t>Donations</a:t>
            </a:r>
          </a:p>
          <a:p>
            <a:endParaRPr lang="en-US" sz="1100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2D5DA-2E70-40B3-9F91-4ECFA23DBF1C}"/>
              </a:ext>
            </a:extLst>
          </p:cNvPr>
          <p:cNvSpPr txBox="1"/>
          <p:nvPr/>
        </p:nvSpPr>
        <p:spPr>
          <a:xfrm>
            <a:off x="8102226" y="0"/>
            <a:ext cx="408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Austin </a:t>
            </a:r>
            <a:r>
              <a:rPr lang="en-US" dirty="0" err="1"/>
              <a:t>Mestayter</a:t>
            </a:r>
            <a:r>
              <a:rPr lang="en-US" dirty="0"/>
              <a:t>, Nick </a:t>
            </a:r>
            <a:r>
              <a:rPr lang="en-US" dirty="0" err="1"/>
              <a:t>Wetta</a:t>
            </a:r>
            <a:r>
              <a:rPr lang="en-US" dirty="0"/>
              <a:t>, Brian Gates</a:t>
            </a:r>
          </a:p>
        </p:txBody>
      </p:sp>
    </p:spTree>
    <p:extLst>
      <p:ext uri="{BB962C8B-B14F-4D97-AF65-F5344CB8AC3E}">
        <p14:creationId xmlns:p14="http://schemas.microsoft.com/office/powerpoint/2010/main" val="26347739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60</TotalTime>
  <Words>139</Words>
  <Application>Microsoft Office PowerPoint</Application>
  <PresentationFormat>Widescreen</PresentationFormat>
  <Paragraphs>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</dc:title>
  <dc:creator>Austin</dc:creator>
  <cp:lastModifiedBy>Kathy Gates</cp:lastModifiedBy>
  <cp:revision>10</cp:revision>
  <dcterms:created xsi:type="dcterms:W3CDTF">2019-09-14T19:44:23Z</dcterms:created>
  <dcterms:modified xsi:type="dcterms:W3CDTF">2019-09-21T01:20:12Z</dcterms:modified>
</cp:coreProperties>
</file>