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770-FBFE-4759-8265-975FED349D8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3410-CAEE-4CBE-982E-6AE2287A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6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770-FBFE-4759-8265-975FED349D8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3410-CAEE-4CBE-982E-6AE2287A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770-FBFE-4759-8265-975FED349D8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3410-CAEE-4CBE-982E-6AE2287A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770-FBFE-4759-8265-975FED349D8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3410-CAEE-4CBE-982E-6AE2287A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0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770-FBFE-4759-8265-975FED349D8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3410-CAEE-4CBE-982E-6AE2287A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770-FBFE-4759-8265-975FED349D8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3410-CAEE-4CBE-982E-6AE2287A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0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770-FBFE-4759-8265-975FED349D8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3410-CAEE-4CBE-982E-6AE2287A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2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770-FBFE-4759-8265-975FED349D8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3410-CAEE-4CBE-982E-6AE2287A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770-FBFE-4759-8265-975FED349D8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3410-CAEE-4CBE-982E-6AE2287A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8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770-FBFE-4759-8265-975FED349D8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3410-CAEE-4CBE-982E-6AE2287A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6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770-FBFE-4759-8265-975FED349D8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3410-CAEE-4CBE-982E-6AE2287A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0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93770-FBFE-4759-8265-975FED349D8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3410-CAEE-4CBE-982E-6AE2287A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8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8802" y="135973"/>
            <a:ext cx="989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Mortality Rates Related to Cancer are Falling In Every State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931" y="1336942"/>
            <a:ext cx="542925" cy="4381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8802" y="1198916"/>
            <a:ext cx="800219" cy="4843865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Age-Adjusted Mortalities Per 100,000 Residents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856" y="1198916"/>
            <a:ext cx="6401435" cy="54142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8803" y="491030"/>
            <a:ext cx="8658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When adjusting for age of the patient, Ohio has kept pace with the other states but consistently ranked among the top 15 states with the highest rates.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02973" y="6519446"/>
            <a:ext cx="844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Data Source: CDC Wonder Search Performed March 1</a:t>
            </a:r>
            <a:r>
              <a:rPr lang="en-US" sz="1600" baseline="30000" dirty="0">
                <a:solidFill>
                  <a:schemeClr val="bg1">
                    <a:lumMod val="65000"/>
                  </a:schemeClr>
                </a:solidFill>
              </a:rPr>
              <a:t>st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, 2017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85171" y="4161220"/>
            <a:ext cx="1704269" cy="102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Ohio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had the 11</a:t>
            </a:r>
            <a:r>
              <a:rPr lang="en-US" sz="2000" baseline="30000" dirty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highest rate in 2015.</a:t>
            </a:r>
          </a:p>
        </p:txBody>
      </p:sp>
    </p:spTree>
    <p:extLst>
      <p:ext uri="{BB962C8B-B14F-4D97-AF65-F5344CB8AC3E}">
        <p14:creationId xmlns:p14="http://schemas.microsoft.com/office/powerpoint/2010/main" val="71215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brianmgillis@gmail.com</dc:creator>
  <cp:lastModifiedBy>brianmgillis@gmail.com</cp:lastModifiedBy>
  <cp:revision>13</cp:revision>
  <dcterms:created xsi:type="dcterms:W3CDTF">2017-03-01T23:09:15Z</dcterms:created>
  <dcterms:modified xsi:type="dcterms:W3CDTF">2017-03-02T17:04:13Z</dcterms:modified>
</cp:coreProperties>
</file>