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1" d="100"/>
          <a:sy n="51" d="100"/>
        </p:scale>
        <p:origin x="12" y="2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93770-FBFE-4759-8265-975FED349D80}" type="datetimeFigureOut">
              <a:rPr lang="en-US" smtClean="0"/>
              <a:t>3/1/2017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F3410-CAEE-4CBE-982E-6AE2287AA8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160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93770-FBFE-4759-8265-975FED349D80}" type="datetimeFigureOut">
              <a:rPr lang="en-US" smtClean="0"/>
              <a:t>3/1/2017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F3410-CAEE-4CBE-982E-6AE2287AA8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393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93770-FBFE-4759-8265-975FED349D80}" type="datetimeFigureOut">
              <a:rPr lang="en-US" smtClean="0"/>
              <a:t>3/1/2017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F3410-CAEE-4CBE-982E-6AE2287AA8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21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93770-FBFE-4759-8265-975FED349D80}" type="datetimeFigureOut">
              <a:rPr lang="en-US" smtClean="0"/>
              <a:t>3/1/2017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F3410-CAEE-4CBE-982E-6AE2287AA8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705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93770-FBFE-4759-8265-975FED349D80}" type="datetimeFigureOut">
              <a:rPr lang="en-US" smtClean="0"/>
              <a:t>3/1/2017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F3410-CAEE-4CBE-982E-6AE2287AA8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67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93770-FBFE-4759-8265-975FED349D80}" type="datetimeFigureOut">
              <a:rPr lang="en-US" smtClean="0"/>
              <a:t>3/1/2017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F3410-CAEE-4CBE-982E-6AE2287AA8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103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93770-FBFE-4759-8265-975FED349D80}" type="datetimeFigureOut">
              <a:rPr lang="en-US" smtClean="0"/>
              <a:t>3/1/2017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F3410-CAEE-4CBE-982E-6AE2287AA8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622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93770-FBFE-4759-8265-975FED349D80}" type="datetimeFigureOut">
              <a:rPr lang="en-US" smtClean="0"/>
              <a:t>3/1/2017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F3410-CAEE-4CBE-982E-6AE2287AA8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75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93770-FBFE-4759-8265-975FED349D80}" type="datetimeFigureOut">
              <a:rPr lang="en-US" smtClean="0"/>
              <a:t>3/1/2017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F3410-CAEE-4CBE-982E-6AE2287AA8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980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93770-FBFE-4759-8265-975FED349D80}" type="datetimeFigureOut">
              <a:rPr lang="en-US" smtClean="0"/>
              <a:t>3/1/2017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F3410-CAEE-4CBE-982E-6AE2287AA8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365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93770-FBFE-4759-8265-975FED349D80}" type="datetimeFigureOut">
              <a:rPr lang="en-US" smtClean="0"/>
              <a:t>3/1/2017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F3410-CAEE-4CBE-982E-6AE2287AA8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502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D93770-FBFE-4759-8265-975FED349D80}" type="datetimeFigureOut">
              <a:rPr lang="en-US" smtClean="0"/>
              <a:t>3/1/2017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8F3410-CAEE-4CBE-982E-6AE2287AA8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886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051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l="7425" t="4222"/>
          <a:stretch/>
        </p:blipFill>
        <p:spPr>
          <a:xfrm>
            <a:off x="1708857" y="1478071"/>
            <a:ext cx="9282122" cy="480674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731785" y="3881445"/>
            <a:ext cx="27070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Ohio</a:t>
            </a:r>
            <a:endParaRPr lang="en-US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78802" y="135973"/>
            <a:ext cx="98931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Mortality Rates Related to Cancer are Falling In Every State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5931" y="1336942"/>
            <a:ext cx="542925" cy="43815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703855" y="1358370"/>
            <a:ext cx="800219" cy="4843865"/>
          </a:xfrm>
          <a:prstGeom prst="rect">
            <a:avLst/>
          </a:prstGeom>
        </p:spPr>
        <p:txBody>
          <a:bodyPr vert="vert270"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Age-Adjusted Mortalities Per 100,000 Residents</a:t>
            </a:r>
            <a:endParaRPr lang="en-US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678803" y="491030"/>
            <a:ext cx="108701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Ohio has kept pace with the other states but remains among the top 10 states with the highest rates.</a:t>
            </a:r>
          </a:p>
        </p:txBody>
      </p:sp>
    </p:spTree>
    <p:extLst>
      <p:ext uri="{BB962C8B-B14F-4D97-AF65-F5344CB8AC3E}">
        <p14:creationId xmlns:p14="http://schemas.microsoft.com/office/powerpoint/2010/main" val="11604935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36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brianmgillis@gmail.com</dc:creator>
  <cp:lastModifiedBy>brianmgillis@gmail.com</cp:lastModifiedBy>
  <cp:revision>8</cp:revision>
  <dcterms:created xsi:type="dcterms:W3CDTF">2017-03-01T23:09:15Z</dcterms:created>
  <dcterms:modified xsi:type="dcterms:W3CDTF">2017-03-02T00:09:02Z</dcterms:modified>
</cp:coreProperties>
</file>