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4"/>
    <p:restoredTop sz="72850"/>
  </p:normalViewPr>
  <p:slideViewPr>
    <p:cSldViewPr snapToGrid="0" snapToObjects="1">
      <p:cViewPr varScale="1">
        <p:scale>
          <a:sx n="76" d="100"/>
          <a:sy n="76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-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6E2B5-F7D4-C041-98BF-5C06683DAA97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79F3C-E5AD-114B-877B-3BAAD190F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signed up to talk about race conditions</a:t>
            </a:r>
            <a:r>
              <a:rPr lang="en-US" baseline="0" dirty="0" smtClean="0"/>
              <a:t> and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going to talk specifically about race conditions, but I also want to weave a theme of how ridiculously easy it is to accidentally introduce a security vulnerability into your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79F3C-E5AD-114B-877B-3BAAD190FC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let’s see an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(switch to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dirty="0" smtClean="0"/>
              <a:t>So there’s an example of a race condition.</a:t>
            </a:r>
            <a:r>
              <a:rPr lang="en-US" baseline="0" dirty="0" smtClean="0"/>
              <a:t> Any one of us could have written or </a:t>
            </a:r>
            <a:r>
              <a:rPr lang="en-US" baseline="0" dirty="0" err="1" smtClean="0"/>
              <a:t>CRed</a:t>
            </a:r>
            <a:r>
              <a:rPr lang="en-US" baseline="0" dirty="0" smtClean="0"/>
              <a:t> that code. And it</a:t>
            </a:r>
            <a:r>
              <a:rPr lang="fr-FR" baseline="0" dirty="0" smtClean="0"/>
              <a:t>’s </a:t>
            </a:r>
            <a:r>
              <a:rPr lang="en-US" baseline="0" dirty="0" smtClean="0"/>
              <a:t>not even necessarily wrong at the time; you might not even intend for the code to run in a multithreaded environment when you originally write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79F3C-E5AD-114B-877B-3BAAD190FC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yeah, multithreaded is</a:t>
            </a:r>
            <a:r>
              <a:rPr lang="en-US" baseline="0" dirty="0" smtClean="0"/>
              <a:t> hard, to </a:t>
            </a:r>
            <a:r>
              <a:rPr lang="en-US" baseline="0" dirty="0" err="1" smtClean="0"/>
              <a:t>noone’s</a:t>
            </a:r>
            <a:r>
              <a:rPr lang="en-US" baseline="0" dirty="0" smtClean="0"/>
              <a:t> surprise. But it’s a good example number one of how difficult it can be to spot potential race conditions.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79F3C-E5AD-114B-877B-3BAAD190FC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79F3C-E5AD-114B-877B-3BAAD190FC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Knight_Capital_Group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Stunna</a:t>
            </a:r>
            <a:r>
              <a:rPr lang="en-US" dirty="0" smtClean="0"/>
              <a:t>/breaking-the-house-63f1021a3e6d</a:t>
            </a:r>
          </a:p>
          <a:p>
            <a:endParaRPr lang="en-US" dirty="0" smtClean="0"/>
          </a:p>
          <a:p>
            <a:r>
              <a:rPr lang="en-US" dirty="0" smtClean="0"/>
              <a:t>The purpose of these examples, and my</a:t>
            </a:r>
            <a:r>
              <a:rPr lang="en-US" baseline="0" dirty="0" smtClean="0"/>
              <a:t> purpose here today, is to scare you. One silly little mistake can compromise our security, and can sink a company. And the really scary part is that it’s not sufficient to write clean, working code. Vulnerabilities can lurk in the best, most heavily-tested code. You can’t just think on the level of “correctness” – you have to also be aware of all of the major security vulnerabilities and think about all of them when you work on sensitive code.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encourage you to slow down, take as much time as you need to fully understand the implications of a change before you commit it or approve it in CR, and to watch talks and read articles on your own time to improve your understanding </a:t>
            </a:r>
            <a:r>
              <a:rPr lang="en-US" baseline="0" smtClean="0"/>
              <a:t>of these issues.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79F3C-E5AD-114B-877B-3BAAD190FC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Race conditions and other exposition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314421"/>
            <a:ext cx="10515600" cy="1500187"/>
          </a:xfrm>
        </p:spPr>
        <p:txBody>
          <a:bodyPr anchor="b" anchorCtr="0">
            <a:normAutofit/>
          </a:bodyPr>
          <a:lstStyle/>
          <a:p>
            <a:r>
              <a:rPr lang="en-US" sz="1800" dirty="0" smtClean="0"/>
              <a:t>Source: Effective Java,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Edition, Item 39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n w="3175">
                  <a:noFill/>
                </a:ln>
              </a:rPr>
              <a:t>Race condition example</a:t>
            </a:r>
            <a:endParaRPr lang="en-US" dirty="0">
              <a:ln w="3175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0"/>
            <a:ext cx="5273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Knight Capital – $460 million</a:t>
            </a:r>
          </a:p>
          <a:p>
            <a:r>
              <a:rPr lang="en-US" dirty="0" err="1" smtClean="0"/>
              <a:t>Primedice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$1 million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324</Words>
  <Application>Microsoft Macintosh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Arial</vt:lpstr>
      <vt:lpstr>Office Theme</vt:lpstr>
      <vt:lpstr>Application Security</vt:lpstr>
      <vt:lpstr>PowerPoint Presentation</vt:lpstr>
      <vt:lpstr>PowerPoint Presentation</vt:lpstr>
      <vt:lpstr>Live demo</vt:lpstr>
      <vt:lpstr>Remarks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Cautionary tales</dc:title>
  <dc:subject/>
  <dc:creator>Microsoft Office User</dc:creator>
  <cp:keywords/>
  <dc:description/>
  <cp:lastModifiedBy>Microsoft Office User</cp:lastModifiedBy>
  <cp:revision>7</cp:revision>
  <dcterms:created xsi:type="dcterms:W3CDTF">2015-07-18T00:36:43Z</dcterms:created>
  <dcterms:modified xsi:type="dcterms:W3CDTF">2015-07-18T03:13:59Z</dcterms:modified>
  <cp:category/>
</cp:coreProperties>
</file>