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30C2-B5CF-37CE-E808-8CBF3A012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327BF-580A-032D-2704-1C2F53A76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0902-B69D-BF3B-623E-B01DB4D1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D966-04AD-45A9-B7B5-68843CDBDA2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73D96-92A7-A320-9368-ADA0363F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E61A-FDDA-AB2A-FC10-DBA1B68D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B6F-D8D6-4EF7-B187-69A7A473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3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D92-58DF-C92B-435A-F6B38671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214A6-9862-BD42-1FF6-9E4F91E95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E3282-C919-C480-855A-FDC95757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D966-04AD-45A9-B7B5-68843CDBDA2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2E9DF-0781-5F0D-6E83-285CAC9B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AED64-9159-766A-19D2-15426715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B6F-D8D6-4EF7-B187-69A7A473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6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1DB7D-9234-C814-AD2F-009EEDA40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7AAD9-D8AE-CDD7-3399-53F791FE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C4049-E587-DDFA-CD26-E2FB8133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D966-04AD-45A9-B7B5-68843CDBDA2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6B857-EE66-73B3-7D08-55664D64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6ACBE-648A-8C30-DB2B-BC4FDD1B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B6F-D8D6-4EF7-B187-69A7A473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5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458A-412C-E870-1F22-77D15F62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0D3D-9E70-C790-72C6-07468B57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11B8B-56B7-7ACB-105D-9F7A146A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D966-04AD-45A9-B7B5-68843CDBDA2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B008D-9D01-6476-9074-0D189355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F835-AC94-8718-361C-844EB3F0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B6F-D8D6-4EF7-B187-69A7A473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2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B516-042D-1B90-ADB7-73632030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DA96F-E449-3AFE-A473-562206467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FE53F-0852-A1A8-9E53-0B0058B4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D966-04AD-45A9-B7B5-68843CDBDA2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10C9-A9C7-3138-9BB4-7EA453D3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C54E-A47B-AE20-22DC-32C01D9D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B6F-D8D6-4EF7-B187-69A7A473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4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3596-2D50-A96F-C320-27658F1E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ED6C-E413-B4DF-077F-34D764361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0B8E5-65B8-044D-69D2-98AD79130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78752-F50F-5F55-EFD5-092EFF8A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D966-04AD-45A9-B7B5-68843CDBDA2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92BCE-DA24-E9FB-61EC-95C0B4A0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EAF7F-5836-E2E3-6E7B-8365028D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B6F-D8D6-4EF7-B187-69A7A473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3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886C-58CC-0E2B-0BB3-CE1F18F4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2B6BE-3583-25FE-4E9C-9B5904C3D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9E464-F969-20B5-A33C-F54A3CCC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EA649-A429-4F9A-0B0A-C00AA05DD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47A74-F162-AD69-D7CF-052B59231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BCCEB-23DC-DA02-D221-BCB908C7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D966-04AD-45A9-B7B5-68843CDBDA2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5A413-99DD-C225-06BD-0B2BC7D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3555F-6312-26CE-E3BE-AA778CFB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B6F-D8D6-4EF7-B187-69A7A473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5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FD27-ABBF-713D-1B9A-EB3726A3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A00DF-38A7-63A3-7387-30EC3113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D966-04AD-45A9-B7B5-68843CDBDA2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7517E-AAC4-6B75-0E4C-447DEBCB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FB1AC-C107-E617-1104-7AF3DE73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B6F-D8D6-4EF7-B187-69A7A473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4F2E0-84FF-84EE-86C2-6D980D56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D966-04AD-45A9-B7B5-68843CDBDA2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45C6B-B920-5D21-C268-2660EC79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5C286-EF1E-0331-4EAB-9432F1A3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B6F-D8D6-4EF7-B187-69A7A473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E65A-04B9-2F2A-00D2-972FE5984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3578-01DD-89FA-C4C7-49A29A54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CB21C-2584-2867-7981-50A1552EB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F8429-DAE0-AF7E-E5D6-F358B2B4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D966-04AD-45A9-B7B5-68843CDBDA2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D2392-227B-BBBB-E664-6057660A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C4641-0154-4D0E-F5DF-B3E6E29A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B6F-D8D6-4EF7-B187-69A7A473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B150-6DFC-1F59-60B6-2C1F93C6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81161-7164-179A-772D-A4293D5FF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0840D-15EB-62B7-9ECD-19FC7C2E7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C673F-2136-FB00-B108-A3296DE0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D966-04AD-45A9-B7B5-68843CDBDA2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AA398-D838-F848-6B54-C2C68562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6BCA4-EC92-608C-A6BC-39109C81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B6F-D8D6-4EF7-B187-69A7A473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1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C21C1-186D-DC60-10AB-210631F1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18A5E-2A4A-B53C-3D9B-5286129E8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FFA3D-BFB3-80A5-48E5-C125DF56F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0D966-04AD-45A9-B7B5-68843CDBDA2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2F16C-931E-72F9-85CD-BD3A9A4B2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784BE-552C-64BA-B8D7-5392B0DB5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7DB6F-D8D6-4EF7-B187-69A7A473F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D5BE742-C8A5-2D23-0D73-5C17781A3C38}"/>
              </a:ext>
            </a:extLst>
          </p:cNvPr>
          <p:cNvGrpSpPr/>
          <p:nvPr/>
        </p:nvGrpSpPr>
        <p:grpSpPr>
          <a:xfrm>
            <a:off x="2044702" y="3753538"/>
            <a:ext cx="3501957" cy="1919591"/>
            <a:chOff x="703634" y="460441"/>
            <a:chExt cx="3501957" cy="19195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8CAA01E-4B91-5201-8827-8DC0EFD87AFE}"/>
                </a:ext>
              </a:extLst>
            </p:cNvPr>
            <p:cNvSpPr/>
            <p:nvPr/>
          </p:nvSpPr>
          <p:spPr>
            <a:xfrm>
              <a:off x="982494" y="674448"/>
              <a:ext cx="2918298" cy="376137"/>
            </a:xfrm>
            <a:prstGeom prst="roundRect">
              <a:avLst>
                <a:gd name="adj" fmla="val 8866"/>
              </a:avLst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Teacher Number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492C569-C7F7-0153-D358-0AFD3231B724}"/>
                </a:ext>
              </a:extLst>
            </p:cNvPr>
            <p:cNvSpPr/>
            <p:nvPr/>
          </p:nvSpPr>
          <p:spPr>
            <a:xfrm>
              <a:off x="982493" y="1164074"/>
              <a:ext cx="2918299" cy="376137"/>
            </a:xfrm>
            <a:prstGeom prst="roundRect">
              <a:avLst>
                <a:gd name="adj" fmla="val 8866"/>
              </a:avLst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Student Number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91EE8C7-C6A6-029D-A751-1200B6715131}"/>
                </a:ext>
              </a:extLst>
            </p:cNvPr>
            <p:cNvSpPr/>
            <p:nvPr/>
          </p:nvSpPr>
          <p:spPr>
            <a:xfrm>
              <a:off x="982493" y="1760704"/>
              <a:ext cx="1874196" cy="376137"/>
            </a:xfrm>
            <a:prstGeom prst="roundRect">
              <a:avLst>
                <a:gd name="adj" fmla="val 8866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Directions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54A873D-AAD9-7048-7A0D-CCE09E33BC4F}"/>
                </a:ext>
              </a:extLst>
            </p:cNvPr>
            <p:cNvSpPr/>
            <p:nvPr/>
          </p:nvSpPr>
          <p:spPr>
            <a:xfrm>
              <a:off x="2769139" y="723086"/>
              <a:ext cx="1027889" cy="278859"/>
            </a:xfrm>
            <a:prstGeom prst="roundRect">
              <a:avLst>
                <a:gd name="adj" fmla="val 67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77BDDC4-351B-4728-150D-96332BB0B82C}"/>
                </a:ext>
              </a:extLst>
            </p:cNvPr>
            <p:cNvSpPr/>
            <p:nvPr/>
          </p:nvSpPr>
          <p:spPr>
            <a:xfrm>
              <a:off x="2769138" y="1206225"/>
              <a:ext cx="1027889" cy="278859"/>
            </a:xfrm>
            <a:prstGeom prst="roundRect">
              <a:avLst>
                <a:gd name="adj" fmla="val 673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EA1BE39-5890-255E-16A2-BA61DD6A7769}"/>
                </a:ext>
              </a:extLst>
            </p:cNvPr>
            <p:cNvSpPr/>
            <p:nvPr/>
          </p:nvSpPr>
          <p:spPr>
            <a:xfrm>
              <a:off x="2986392" y="1760704"/>
              <a:ext cx="914400" cy="376137"/>
            </a:xfrm>
            <a:custGeom>
              <a:avLst/>
              <a:gdLst>
                <a:gd name="connsiteX0" fmla="*/ 0 w 914400"/>
                <a:gd name="connsiteY0" fmla="*/ 30678 h 376137"/>
                <a:gd name="connsiteX1" fmla="*/ 30678 w 914400"/>
                <a:gd name="connsiteY1" fmla="*/ 0 h 376137"/>
                <a:gd name="connsiteX2" fmla="*/ 457200 w 914400"/>
                <a:gd name="connsiteY2" fmla="*/ 0 h 376137"/>
                <a:gd name="connsiteX3" fmla="*/ 883722 w 914400"/>
                <a:gd name="connsiteY3" fmla="*/ 0 h 376137"/>
                <a:gd name="connsiteX4" fmla="*/ 914400 w 914400"/>
                <a:gd name="connsiteY4" fmla="*/ 30678 h 376137"/>
                <a:gd name="connsiteX5" fmla="*/ 914400 w 914400"/>
                <a:gd name="connsiteY5" fmla="*/ 345459 h 376137"/>
                <a:gd name="connsiteX6" fmla="*/ 883722 w 914400"/>
                <a:gd name="connsiteY6" fmla="*/ 376137 h 376137"/>
                <a:gd name="connsiteX7" fmla="*/ 448670 w 914400"/>
                <a:gd name="connsiteY7" fmla="*/ 376137 h 376137"/>
                <a:gd name="connsiteX8" fmla="*/ 30678 w 914400"/>
                <a:gd name="connsiteY8" fmla="*/ 376137 h 376137"/>
                <a:gd name="connsiteX9" fmla="*/ 0 w 914400"/>
                <a:gd name="connsiteY9" fmla="*/ 345459 h 376137"/>
                <a:gd name="connsiteX10" fmla="*/ 0 w 914400"/>
                <a:gd name="connsiteY10" fmla="*/ 30678 h 37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400" h="376137" fill="none" extrusionOk="0">
                  <a:moveTo>
                    <a:pt x="0" y="30678"/>
                  </a:moveTo>
                  <a:cubicBezTo>
                    <a:pt x="-1804" y="10872"/>
                    <a:pt x="10579" y="-90"/>
                    <a:pt x="30678" y="0"/>
                  </a:cubicBezTo>
                  <a:cubicBezTo>
                    <a:pt x="157202" y="-35721"/>
                    <a:pt x="328372" y="6300"/>
                    <a:pt x="457200" y="0"/>
                  </a:cubicBezTo>
                  <a:cubicBezTo>
                    <a:pt x="586028" y="-6300"/>
                    <a:pt x="714729" y="1977"/>
                    <a:pt x="883722" y="0"/>
                  </a:cubicBezTo>
                  <a:cubicBezTo>
                    <a:pt x="902565" y="4530"/>
                    <a:pt x="915804" y="13240"/>
                    <a:pt x="914400" y="30678"/>
                  </a:cubicBezTo>
                  <a:cubicBezTo>
                    <a:pt x="917240" y="133071"/>
                    <a:pt x="880725" y="271635"/>
                    <a:pt x="914400" y="345459"/>
                  </a:cubicBezTo>
                  <a:cubicBezTo>
                    <a:pt x="917978" y="364834"/>
                    <a:pt x="901796" y="373850"/>
                    <a:pt x="883722" y="376137"/>
                  </a:cubicBezTo>
                  <a:cubicBezTo>
                    <a:pt x="670688" y="385541"/>
                    <a:pt x="612170" y="368040"/>
                    <a:pt x="448670" y="376137"/>
                  </a:cubicBezTo>
                  <a:cubicBezTo>
                    <a:pt x="285170" y="384234"/>
                    <a:pt x="153871" y="338883"/>
                    <a:pt x="30678" y="376137"/>
                  </a:cubicBezTo>
                  <a:cubicBezTo>
                    <a:pt x="13408" y="378036"/>
                    <a:pt x="-3426" y="365443"/>
                    <a:pt x="0" y="345459"/>
                  </a:cubicBezTo>
                  <a:cubicBezTo>
                    <a:pt x="-21496" y="228229"/>
                    <a:pt x="9727" y="151170"/>
                    <a:pt x="0" y="30678"/>
                  </a:cubicBezTo>
                  <a:close/>
                </a:path>
                <a:path w="914400" h="376137" stroke="0" extrusionOk="0">
                  <a:moveTo>
                    <a:pt x="0" y="30678"/>
                  </a:moveTo>
                  <a:cubicBezTo>
                    <a:pt x="-429" y="14092"/>
                    <a:pt x="13237" y="-149"/>
                    <a:pt x="30678" y="0"/>
                  </a:cubicBezTo>
                  <a:cubicBezTo>
                    <a:pt x="150052" y="-13492"/>
                    <a:pt x="297311" y="23574"/>
                    <a:pt x="440139" y="0"/>
                  </a:cubicBezTo>
                  <a:cubicBezTo>
                    <a:pt x="582967" y="-23574"/>
                    <a:pt x="691306" y="29761"/>
                    <a:pt x="883722" y="0"/>
                  </a:cubicBezTo>
                  <a:cubicBezTo>
                    <a:pt x="902780" y="-440"/>
                    <a:pt x="914291" y="16688"/>
                    <a:pt x="914400" y="30678"/>
                  </a:cubicBezTo>
                  <a:cubicBezTo>
                    <a:pt x="925807" y="101424"/>
                    <a:pt x="884778" y="224433"/>
                    <a:pt x="914400" y="345459"/>
                  </a:cubicBezTo>
                  <a:cubicBezTo>
                    <a:pt x="916451" y="362782"/>
                    <a:pt x="901407" y="378775"/>
                    <a:pt x="883722" y="376137"/>
                  </a:cubicBezTo>
                  <a:cubicBezTo>
                    <a:pt x="694383" y="406082"/>
                    <a:pt x="543363" y="372871"/>
                    <a:pt x="457200" y="376137"/>
                  </a:cubicBezTo>
                  <a:cubicBezTo>
                    <a:pt x="371037" y="379403"/>
                    <a:pt x="189824" y="333173"/>
                    <a:pt x="30678" y="376137"/>
                  </a:cubicBezTo>
                  <a:cubicBezTo>
                    <a:pt x="17218" y="372880"/>
                    <a:pt x="-845" y="362809"/>
                    <a:pt x="0" y="345459"/>
                  </a:cubicBezTo>
                  <a:cubicBezTo>
                    <a:pt x="-10750" y="223049"/>
                    <a:pt x="13106" y="127298"/>
                    <a:pt x="0" y="30678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808003262">
                    <a:prstGeom prst="roundRect">
                      <a:avLst>
                        <a:gd name="adj" fmla="val 8156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Go!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6415F3-DC4A-AAAE-4FF9-FE1FCED9379F}"/>
                </a:ext>
              </a:extLst>
            </p:cNvPr>
            <p:cNvSpPr/>
            <p:nvPr/>
          </p:nvSpPr>
          <p:spPr>
            <a:xfrm>
              <a:off x="703634" y="460441"/>
              <a:ext cx="3501957" cy="19195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27AB891-A155-9C71-AC4C-72AF9EAF589E}"/>
              </a:ext>
            </a:extLst>
          </p:cNvPr>
          <p:cNvSpPr/>
          <p:nvPr/>
        </p:nvSpPr>
        <p:spPr>
          <a:xfrm>
            <a:off x="4262604" y="1241648"/>
            <a:ext cx="3501957" cy="1919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Enter Roster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37EB6-FABC-55A0-C1E8-6E8037F6018D}"/>
              </a:ext>
            </a:extLst>
          </p:cNvPr>
          <p:cNvSpPr txBox="1"/>
          <p:nvPr/>
        </p:nvSpPr>
        <p:spPr>
          <a:xfrm>
            <a:off x="564204" y="265890"/>
            <a:ext cx="109991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SOF Online Screens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1B884-06EA-3FC0-65CD-DFE6473662A8}"/>
              </a:ext>
            </a:extLst>
          </p:cNvPr>
          <p:cNvSpPr txBox="1"/>
          <p:nvPr/>
        </p:nvSpPr>
        <p:spPr>
          <a:xfrm>
            <a:off x="4262604" y="930044"/>
            <a:ext cx="151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Populate Roster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26F5E6D-CE0F-A0E6-D0AC-7A1F29A4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89809"/>
              </p:ext>
            </p:extLst>
          </p:nvPr>
        </p:nvGraphicFramePr>
        <p:xfrm>
          <a:off x="4426542" y="1643722"/>
          <a:ext cx="31740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040">
                  <a:extLst>
                    <a:ext uri="{9D8B030D-6E8A-4147-A177-3AD203B41FA5}">
                      <a16:colId xmlns:a16="http://schemas.microsoft.com/office/drawing/2014/main" val="2102681923"/>
                    </a:ext>
                  </a:extLst>
                </a:gridCol>
                <a:gridCol w="1587040">
                  <a:extLst>
                    <a:ext uri="{9D8B030D-6E8A-4147-A177-3AD203B41FA5}">
                      <a16:colId xmlns:a16="http://schemas.microsoft.com/office/drawing/2014/main" val="405962182"/>
                    </a:ext>
                  </a:extLst>
                </a:gridCol>
              </a:tblGrid>
              <a:tr h="165232">
                <a:tc>
                  <a:txBody>
                    <a:bodyPr/>
                    <a:lstStyle/>
                    <a:p>
                      <a:r>
                        <a:rPr lang="en-US" sz="800" dirty="0"/>
                        <a:t>Teacher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School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842420"/>
                  </a:ext>
                </a:extLst>
              </a:tr>
              <a:tr h="165232">
                <a:tc>
                  <a:txBody>
                    <a:bodyPr/>
                    <a:lstStyle/>
                    <a:p>
                      <a:r>
                        <a:rPr lang="en-US" sz="800" dirty="0"/>
                        <a:t>Student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764501"/>
                  </a:ext>
                </a:extLst>
              </a:tr>
              <a:tr h="165232">
                <a:tc>
                  <a:txBody>
                    <a:bodyPr/>
                    <a:lstStyle/>
                    <a:p>
                      <a:r>
                        <a:rPr lang="en-US" sz="800" dirty="0"/>
                        <a:t>Student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109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EF7BE72-36A5-2DC9-A364-233ED5B47ADE}"/>
              </a:ext>
            </a:extLst>
          </p:cNvPr>
          <p:cNvSpPr txBox="1"/>
          <p:nvPr/>
        </p:nvSpPr>
        <p:spPr>
          <a:xfrm>
            <a:off x="2044701" y="3445761"/>
            <a:ext cx="350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Students’ Start Screen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5F7F39-9F7D-65CA-B2D6-67699A00F854}"/>
              </a:ext>
            </a:extLst>
          </p:cNvPr>
          <p:cNvSpPr/>
          <p:nvPr/>
        </p:nvSpPr>
        <p:spPr>
          <a:xfrm>
            <a:off x="8059638" y="1236498"/>
            <a:ext cx="3501957" cy="1919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Plan </a:t>
            </a:r>
            <a:r>
              <a:rPr lang="en-US" dirty="0">
                <a:solidFill>
                  <a:schemeClr val="tx1"/>
                </a:solidFill>
              </a:rPr>
              <a:t>Assessments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24D543-88E4-0D00-D4DB-00082628EDC6}"/>
              </a:ext>
            </a:extLst>
          </p:cNvPr>
          <p:cNvSpPr txBox="1"/>
          <p:nvPr/>
        </p:nvSpPr>
        <p:spPr>
          <a:xfrm>
            <a:off x="8059637" y="924893"/>
            <a:ext cx="350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[Optional] Assign Probes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0F43EE3-1EBE-3363-5AD4-8FFC1655D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19720"/>
              </p:ext>
            </p:extLst>
          </p:nvPr>
        </p:nvGraphicFramePr>
        <p:xfrm>
          <a:off x="8223574" y="1707152"/>
          <a:ext cx="317408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27">
                  <a:extLst>
                    <a:ext uri="{9D8B030D-6E8A-4147-A177-3AD203B41FA5}">
                      <a16:colId xmlns:a16="http://schemas.microsoft.com/office/drawing/2014/main" val="2892976845"/>
                    </a:ext>
                  </a:extLst>
                </a:gridCol>
                <a:gridCol w="584137">
                  <a:extLst>
                    <a:ext uri="{9D8B030D-6E8A-4147-A177-3AD203B41FA5}">
                      <a16:colId xmlns:a16="http://schemas.microsoft.com/office/drawing/2014/main" val="525701831"/>
                    </a:ext>
                  </a:extLst>
                </a:gridCol>
                <a:gridCol w="1531917">
                  <a:extLst>
                    <a:ext uri="{9D8B030D-6E8A-4147-A177-3AD203B41FA5}">
                      <a16:colId xmlns:a16="http://schemas.microsoft.com/office/drawing/2014/main" val="3533963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Teacher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66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Student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[Today]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[Assignment script]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2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Student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[Today]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[Assignment script]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9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Student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[Today]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[Assignment script]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633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Student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[Today]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[Assignment script]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764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827B05C1-0018-864C-523F-5C1A4973C3BC}"/>
              </a:ext>
            </a:extLst>
          </p:cNvPr>
          <p:cNvSpPr/>
          <p:nvPr/>
        </p:nvSpPr>
        <p:spPr>
          <a:xfrm>
            <a:off x="6013583" y="3737166"/>
            <a:ext cx="4610911" cy="2633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50416B-4A22-A169-72F6-3D4FD541C281}"/>
              </a:ext>
            </a:extLst>
          </p:cNvPr>
          <p:cNvSpPr txBox="1"/>
          <p:nvPr/>
        </p:nvSpPr>
        <p:spPr>
          <a:xfrm>
            <a:off x="6003857" y="3445761"/>
            <a:ext cx="350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SOF Screen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B9D8CBE-AD54-4D87-BCE8-3BE62AFD8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19225"/>
              </p:ext>
            </p:extLst>
          </p:nvPr>
        </p:nvGraphicFramePr>
        <p:xfrm>
          <a:off x="6408365" y="3930167"/>
          <a:ext cx="3821349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349">
                  <a:extLst>
                    <a:ext uri="{9D8B030D-6E8A-4147-A177-3AD203B41FA5}">
                      <a16:colId xmlns:a16="http://schemas.microsoft.com/office/drawing/2014/main" val="1889856435"/>
                    </a:ext>
                  </a:extLst>
                </a:gridCol>
              </a:tblGrid>
              <a:tr h="169563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The Water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38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70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water cycle is like a big circle that shows how water moves around our planet. </a:t>
                      </a:r>
                      <a:endParaRPr lang="en-US" sz="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05131"/>
                  </a:ext>
                </a:extLst>
              </a:tr>
              <a:tr h="169563">
                <a:tc>
                  <a:txBody>
                    <a:bodyPr/>
                    <a:lstStyle/>
                    <a:p>
                      <a:pPr marL="2270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First, the sun shines on water in rivers, lakes, and oceans, warming it up and causing it to turn into invisible water vapor in the air. </a:t>
                      </a:r>
                      <a:endParaRPr lang="en-US" sz="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32617"/>
                  </a:ext>
                </a:extLst>
              </a:tr>
              <a:tr h="169563">
                <a:tc>
                  <a:txBody>
                    <a:bodyPr/>
                    <a:lstStyle/>
                    <a:p>
                      <a:pPr marL="2270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vapor rises into the sky and cools down, forming clouds. </a:t>
                      </a:r>
                      <a:endParaRPr lang="en-US" sz="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28867"/>
                  </a:ext>
                </a:extLst>
              </a:tr>
              <a:tr h="169563">
                <a:tc>
                  <a:txBody>
                    <a:bodyPr/>
                    <a:lstStyle/>
                    <a:p>
                      <a:pPr marL="2270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the clouds get heavy, they let out rain, snow, or hail. </a:t>
                      </a:r>
                      <a:endParaRPr lang="en-US" sz="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75563"/>
                  </a:ext>
                </a:extLst>
              </a:tr>
              <a:tr h="169563">
                <a:tc>
                  <a:txBody>
                    <a:bodyPr/>
                    <a:lstStyle/>
                    <a:p>
                      <a:pPr marL="2270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water falls back to the ground, filling up rivers, lakes, and oceans again. </a:t>
                      </a:r>
                      <a:endParaRPr lang="en-US" sz="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871824"/>
                  </a:ext>
                </a:extLst>
              </a:tr>
              <a:tr h="169563">
                <a:tc>
                  <a:txBody>
                    <a:bodyPr/>
                    <a:lstStyle/>
                    <a:p>
                      <a:pPr marL="2270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Then, the cycle starts all over again! </a:t>
                      </a:r>
                      <a:endParaRPr lang="en-US" sz="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74941"/>
                  </a:ext>
                </a:extLst>
              </a:tr>
              <a:tr h="169563">
                <a:tc>
                  <a:txBody>
                    <a:bodyPr/>
                    <a:lstStyle/>
                    <a:p>
                      <a:pPr marL="22701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water cycle helps plants grow, gives us water to drink, and keeps earth healthy and full of life.</a:t>
                      </a:r>
                      <a:endParaRPr lang="en-US" sz="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694336"/>
                  </a:ext>
                </a:extLst>
              </a:tr>
            </a:tbl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BEF5D300-1E15-4B7F-877D-A7526B8977B8}"/>
              </a:ext>
            </a:extLst>
          </p:cNvPr>
          <p:cNvSpPr/>
          <p:nvPr/>
        </p:nvSpPr>
        <p:spPr>
          <a:xfrm>
            <a:off x="9903840" y="6092892"/>
            <a:ext cx="325874" cy="17461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Next</a:t>
            </a:r>
          </a:p>
        </p:txBody>
      </p:sp>
      <p:sp>
        <p:nvSpPr>
          <p:cNvPr id="26" name="Rectangle: Top Corners Snipped 25">
            <a:extLst>
              <a:ext uri="{FF2B5EF4-FFF2-40B4-BE49-F238E27FC236}">
                <a16:creationId xmlns:a16="http://schemas.microsoft.com/office/drawing/2014/main" id="{FFBD7B2A-7E89-8BAD-91E3-E3D12EEDD601}"/>
              </a:ext>
            </a:extLst>
          </p:cNvPr>
          <p:cNvSpPr/>
          <p:nvPr/>
        </p:nvSpPr>
        <p:spPr>
          <a:xfrm>
            <a:off x="6408365" y="6075203"/>
            <a:ext cx="188069" cy="181572"/>
          </a:xfrm>
          <a:prstGeom prst="snip2SameRect">
            <a:avLst>
              <a:gd name="adj1" fmla="val 29433"/>
              <a:gd name="adj2" fmla="val 28369"/>
            </a:avLst>
          </a:prstGeom>
          <a:solidFill>
            <a:srgbClr val="FF0000">
              <a:alpha val="3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2C992F3-D4D6-382D-7B97-A6C047AD6D90}"/>
              </a:ext>
            </a:extLst>
          </p:cNvPr>
          <p:cNvSpPr/>
          <p:nvPr/>
        </p:nvSpPr>
        <p:spPr>
          <a:xfrm>
            <a:off x="6467240" y="4187607"/>
            <a:ext cx="210767" cy="194806"/>
          </a:xfrm>
          <a:prstGeom prst="roundRect">
            <a:avLst>
              <a:gd name="adj" fmla="val 8866"/>
            </a:avLst>
          </a:prstGeom>
          <a:solidFill>
            <a:srgbClr val="FFFFFF">
              <a:alpha val="7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3E38A8-5902-549C-9283-020E27D6C028}"/>
              </a:ext>
            </a:extLst>
          </p:cNvPr>
          <p:cNvSpPr/>
          <p:nvPr/>
        </p:nvSpPr>
        <p:spPr>
          <a:xfrm>
            <a:off x="6467240" y="4518527"/>
            <a:ext cx="210767" cy="194806"/>
          </a:xfrm>
          <a:prstGeom prst="roundRect">
            <a:avLst>
              <a:gd name="adj" fmla="val 8866"/>
            </a:avLst>
          </a:prstGeom>
          <a:solidFill>
            <a:srgbClr val="FFFFFF">
              <a:alpha val="7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98B860-D4C5-1CA3-C62A-F0C0DC4CB420}"/>
              </a:ext>
            </a:extLst>
          </p:cNvPr>
          <p:cNvSpPr/>
          <p:nvPr/>
        </p:nvSpPr>
        <p:spPr>
          <a:xfrm>
            <a:off x="6467240" y="4789203"/>
            <a:ext cx="210767" cy="194806"/>
          </a:xfrm>
          <a:prstGeom prst="roundRect">
            <a:avLst>
              <a:gd name="adj" fmla="val 8866"/>
            </a:avLst>
          </a:prstGeom>
          <a:solidFill>
            <a:srgbClr val="FFFFFF">
              <a:alpha val="7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2F01D9D-28C4-F020-D6BB-59968D0CDB55}"/>
              </a:ext>
            </a:extLst>
          </p:cNvPr>
          <p:cNvSpPr/>
          <p:nvPr/>
        </p:nvSpPr>
        <p:spPr>
          <a:xfrm>
            <a:off x="6467240" y="5004938"/>
            <a:ext cx="210767" cy="194806"/>
          </a:xfrm>
          <a:prstGeom prst="roundRect">
            <a:avLst>
              <a:gd name="adj" fmla="val 8866"/>
            </a:avLst>
          </a:prstGeom>
          <a:solidFill>
            <a:srgbClr val="FFFFFF">
              <a:alpha val="7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7733C45-D1B8-A832-EA57-48F0FCD51B62}"/>
              </a:ext>
            </a:extLst>
          </p:cNvPr>
          <p:cNvSpPr/>
          <p:nvPr/>
        </p:nvSpPr>
        <p:spPr>
          <a:xfrm>
            <a:off x="6467240" y="5220673"/>
            <a:ext cx="210767" cy="194806"/>
          </a:xfrm>
          <a:prstGeom prst="roundRect">
            <a:avLst>
              <a:gd name="adj" fmla="val 8866"/>
            </a:avLst>
          </a:prstGeom>
          <a:solidFill>
            <a:srgbClr val="FFFFFF">
              <a:alpha val="7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B0CDA-2EC7-FCFC-BF39-A7019DF7C3C2}"/>
              </a:ext>
            </a:extLst>
          </p:cNvPr>
          <p:cNvSpPr/>
          <p:nvPr/>
        </p:nvSpPr>
        <p:spPr>
          <a:xfrm>
            <a:off x="6467240" y="5436288"/>
            <a:ext cx="210767" cy="194806"/>
          </a:xfrm>
          <a:prstGeom prst="roundRect">
            <a:avLst>
              <a:gd name="adj" fmla="val 8866"/>
            </a:avLst>
          </a:prstGeom>
          <a:solidFill>
            <a:srgbClr val="FFFFFF">
              <a:alpha val="7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E42BA87-E103-0CD7-E0CB-77FEC1E36D30}"/>
              </a:ext>
            </a:extLst>
          </p:cNvPr>
          <p:cNvSpPr/>
          <p:nvPr/>
        </p:nvSpPr>
        <p:spPr>
          <a:xfrm>
            <a:off x="6467240" y="5703970"/>
            <a:ext cx="210767" cy="194806"/>
          </a:xfrm>
          <a:prstGeom prst="roundRect">
            <a:avLst>
              <a:gd name="adj" fmla="val 8866"/>
            </a:avLst>
          </a:prstGeom>
          <a:solidFill>
            <a:srgbClr val="FFFFFF">
              <a:alpha val="7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204409-929F-EA91-A755-A2DC00CCEC96}"/>
              </a:ext>
            </a:extLst>
          </p:cNvPr>
          <p:cNvSpPr/>
          <p:nvPr/>
        </p:nvSpPr>
        <p:spPr>
          <a:xfrm>
            <a:off x="444309" y="1236498"/>
            <a:ext cx="3501957" cy="1919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Sentence Order Fluency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1D8AD-E461-27ED-FFEB-2A7345CA7FEE}"/>
              </a:ext>
            </a:extLst>
          </p:cNvPr>
          <p:cNvSpPr txBox="1"/>
          <p:nvPr/>
        </p:nvSpPr>
        <p:spPr>
          <a:xfrm>
            <a:off x="444307" y="924893"/>
            <a:ext cx="1879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 Teacher Start Screen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E55C679-CCC1-8075-1FF2-B5246ACA4266}"/>
              </a:ext>
            </a:extLst>
          </p:cNvPr>
          <p:cNvSpPr/>
          <p:nvPr/>
        </p:nvSpPr>
        <p:spPr>
          <a:xfrm>
            <a:off x="758309" y="1664354"/>
            <a:ext cx="2918298" cy="376137"/>
          </a:xfrm>
          <a:prstGeom prst="roundRect">
            <a:avLst>
              <a:gd name="adj" fmla="val 8866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Enter Rosters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3A9286-9435-CA69-D16B-B9B483D464DF}"/>
              </a:ext>
            </a:extLst>
          </p:cNvPr>
          <p:cNvSpPr/>
          <p:nvPr/>
        </p:nvSpPr>
        <p:spPr>
          <a:xfrm>
            <a:off x="758309" y="2102221"/>
            <a:ext cx="2918298" cy="376137"/>
          </a:xfrm>
          <a:prstGeom prst="roundRect">
            <a:avLst>
              <a:gd name="adj" fmla="val 8866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Plan Assessments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99FDF4F-9089-1E21-F9CE-B930A85D0C8D}"/>
              </a:ext>
            </a:extLst>
          </p:cNvPr>
          <p:cNvSpPr/>
          <p:nvPr/>
        </p:nvSpPr>
        <p:spPr>
          <a:xfrm>
            <a:off x="758309" y="2537580"/>
            <a:ext cx="2918298" cy="376137"/>
          </a:xfrm>
          <a:prstGeom prst="roundRect">
            <a:avLst>
              <a:gd name="adj" fmla="val 8866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Account &amp; Settings</a:t>
            </a:r>
          </a:p>
        </p:txBody>
      </p:sp>
    </p:spTree>
    <p:extLst>
      <p:ext uri="{BB962C8B-B14F-4D97-AF65-F5344CB8AC3E}">
        <p14:creationId xmlns:p14="http://schemas.microsoft.com/office/powerpoint/2010/main" val="348808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234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Lekwa</dc:creator>
  <cp:lastModifiedBy>Adam Lekwa</cp:lastModifiedBy>
  <cp:revision>5</cp:revision>
  <dcterms:created xsi:type="dcterms:W3CDTF">2024-05-07T17:26:39Z</dcterms:created>
  <dcterms:modified xsi:type="dcterms:W3CDTF">2024-06-14T18:06:16Z</dcterms:modified>
</cp:coreProperties>
</file>