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82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839B-7F8A-30F5-5803-C8133FFBF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BDBFB-C9B5-E810-22F8-51976626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5463A-C539-E561-EE95-943C0D2F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314B-ABA2-4966-A911-7F6898DE1D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E4950-2953-64C0-8B6A-B5D72197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BB3E-3050-0CB0-83F4-04A31509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7EA6-0646-45CA-A7E4-E0D2D7696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2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F8F6-41A4-E0D9-45CD-20FD744E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09FA5-E865-1159-73F3-5537A8655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D530-0B21-72DE-B898-305F3C80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314B-ABA2-4966-A911-7F6898DE1D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DCF7-38E3-0DCB-8A03-0EE20D0F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FF77-F2BD-16C0-262E-58AF5DB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7EA6-0646-45CA-A7E4-E0D2D7696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2C1ED-EEB6-5127-E7CA-A0F9CCF8A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8D382-0156-31AB-068C-3A7F4DD3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985F-4761-8CD9-CD24-EAFB6381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314B-ABA2-4966-A911-7F6898DE1D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7AD5-6718-7AAB-1CDF-47EB89CE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D1D4E-2D4A-49BC-3DB2-8BA00114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7EA6-0646-45CA-A7E4-E0D2D7696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4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C137-2832-BAE7-C909-1F020648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1A97-9D14-AC5A-21C1-0F83E958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84E68-09C6-9220-1BC8-B32759F0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314B-ABA2-4966-A911-7F6898DE1D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743F0-D9AB-2B71-DF12-CF4E46DA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0A9AD-7496-671C-A59E-157C1A00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7EA6-0646-45CA-A7E4-E0D2D7696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EDAC-F2BB-27AA-A80F-1D072EFE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37646-719C-2B26-D8E9-FD429EE28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A314-9C7F-4CDB-07BA-9E745085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314B-ABA2-4966-A911-7F6898DE1D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FAD35-143D-FC04-25E8-47722A91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1144-5589-B720-722C-C54D6049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7EA6-0646-45CA-A7E4-E0D2D7696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330B-A2D0-0CEB-438C-E38F60CF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0120-D5B0-613F-8469-6F94A102C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E4916-0996-9481-DDAA-DE71A84E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B19A4-AF23-89C6-0107-717B533A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314B-ABA2-4966-A911-7F6898DE1D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08916-66B0-090E-92B3-8748D873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A7FC6-2D52-571B-06BD-E6C77529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7EA6-0646-45CA-A7E4-E0D2D7696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9677-5A5F-1384-058D-2807FE98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BF56-0E30-1EC9-DF4D-AF75400E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3A40A-7C8B-EAAD-E99F-E25158377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82217-831E-8DCA-4949-8DE712288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105E3-629C-9773-9B07-9C0EC71A4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CE2A9-DEA5-303B-AC89-E4C95DD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314B-ABA2-4966-A911-7F6898DE1D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4A2E0-4DB1-6C9B-DAF0-E0038410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6D71B-7A6C-9F4C-6E8D-808EACE6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7EA6-0646-45CA-A7E4-E0D2D7696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84E0-5B63-B481-AAA8-ECDE72B6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B2674-E05D-BF78-1EB8-F399DB4F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314B-ABA2-4966-A911-7F6898DE1D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FF0D8-9E2A-C996-2837-13C2A848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0B69-30B2-67A7-8AA5-863B5408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7EA6-0646-45CA-A7E4-E0D2D7696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7CE55-2415-0DDC-A53E-0E4955AE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314B-ABA2-4966-A911-7F6898DE1D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1576B-762C-BB74-369D-B53C3C43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62F37-7AA2-719C-A82F-68C4BAE2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7EA6-0646-45CA-A7E4-E0D2D7696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6DA6-B548-0EFE-D862-F60ED12B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9E44-FFA3-BD22-60F2-93A54DD7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D29EE-092C-E55A-01CA-DA6B0676A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C043-A411-9D76-892D-1830D25A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314B-ABA2-4966-A911-7F6898DE1D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257E0-AC48-29E0-F448-F1FFE1CC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ADDDF-0C59-CA70-9B9C-4237B12D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7EA6-0646-45CA-A7E4-E0D2D7696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9BB3-13BC-C454-6E14-7CDD7D10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BF558-25DE-9060-F383-CCC16028D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0F25-0715-D8A0-D0D8-989DE7EE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9FBBC-045D-9932-9E18-FEB9320D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314B-ABA2-4966-A911-7F6898DE1D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3BDCB-A1B9-D35B-0873-DE5B0FE8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98D8-24A0-CADC-F9E1-B3749892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7EA6-0646-45CA-A7E4-E0D2D7696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0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A4A28-ECE2-CFAB-AA1E-03D55193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9C36B-C2F0-DEC3-0E68-230C85455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DE87-3F36-98A1-E7ED-272E50A74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D314B-ABA2-4966-A911-7F6898DE1D5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E0634-896D-393E-0652-7F5337532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3496-62BC-FDC4-437E-9EC12CAB8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27EA6-0646-45CA-A7E4-E0D2D7696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8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3649-B80B-A376-5F79-2FECA767A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45C70-8973-5243-269B-6307AF8FF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 gaut</dc:creator>
  <cp:lastModifiedBy>sid gaut</cp:lastModifiedBy>
  <cp:revision>1</cp:revision>
  <dcterms:created xsi:type="dcterms:W3CDTF">2025-01-11T19:02:02Z</dcterms:created>
  <dcterms:modified xsi:type="dcterms:W3CDTF">2025-01-11T19:04:36Z</dcterms:modified>
</cp:coreProperties>
</file>