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6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F80CC-2C70-4C4C-8538-5727BEF7B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075441"/>
            <a:ext cx="8825658" cy="3329581"/>
          </a:xfrm>
        </p:spPr>
        <p:txBody>
          <a:bodyPr/>
          <a:lstStyle/>
          <a:p>
            <a:r>
              <a:rPr lang="en-US" dirty="0" err="1"/>
              <a:t>MR_MasterMind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88CC1D-5010-415C-BB96-5D093DFA5A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298195"/>
          </a:xfrm>
        </p:spPr>
        <p:txBody>
          <a:bodyPr>
            <a:normAutofit/>
          </a:bodyPr>
          <a:lstStyle/>
          <a:p>
            <a:r>
              <a:rPr lang="en-US" dirty="0"/>
              <a:t>Dana </a:t>
            </a:r>
            <a:r>
              <a:rPr lang="en-US" dirty="0" err="1"/>
              <a:t>zarowsky</a:t>
            </a:r>
            <a:endParaRPr lang="en-US" dirty="0"/>
          </a:p>
          <a:p>
            <a:r>
              <a:rPr lang="en-US" dirty="0"/>
              <a:t>Joel hills</a:t>
            </a:r>
          </a:p>
          <a:p>
            <a:r>
              <a:rPr lang="en-US" dirty="0"/>
              <a:t>Brian Hampson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907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AE36D-954C-49F4-A281-2468455ED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Design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6E5D1-7E8B-4405-87C8-BFC3385C3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HoloLens experience</a:t>
            </a:r>
          </a:p>
          <a:p>
            <a:r>
              <a:rPr lang="en-US" dirty="0"/>
              <a:t> Start with cognitive services - breadth rather than depth</a:t>
            </a:r>
          </a:p>
          <a:p>
            <a:r>
              <a:rPr lang="en-US" dirty="0"/>
              <a:t> Design simple game around selected capabilities</a:t>
            </a:r>
          </a:p>
          <a:p>
            <a:r>
              <a:rPr lang="en-US" dirty="0"/>
              <a:t> Must scale to fit time</a:t>
            </a:r>
          </a:p>
        </p:txBody>
      </p:sp>
    </p:spTree>
    <p:extLst>
      <p:ext uri="{BB962C8B-B14F-4D97-AF65-F5344CB8AC3E}">
        <p14:creationId xmlns:p14="http://schemas.microsoft.com/office/powerpoint/2010/main" val="915797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E4687-3A85-42B7-9B25-543B686D9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MR_MasterMind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7A015-43FF-4C59-A569-4E3375971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6343862" cy="4195481"/>
          </a:xfrm>
        </p:spPr>
        <p:txBody>
          <a:bodyPr/>
          <a:lstStyle/>
          <a:p>
            <a:r>
              <a:rPr lang="en-US" dirty="0"/>
              <a:t> Simple HoloLens game (ended up switching to MR)</a:t>
            </a:r>
          </a:p>
          <a:p>
            <a:r>
              <a:rPr lang="en-US" dirty="0"/>
              <a:t> Cognitive Services</a:t>
            </a:r>
          </a:p>
          <a:p>
            <a:r>
              <a:rPr lang="en-US" dirty="0"/>
              <a:t>   Language - Language Understanding (LUIS)</a:t>
            </a:r>
          </a:p>
          <a:p>
            <a:r>
              <a:rPr lang="en-US" dirty="0"/>
              <a:t>   Speech</a:t>
            </a:r>
          </a:p>
          <a:p>
            <a:r>
              <a:rPr lang="en-US" dirty="0"/>
              <a:t>     - Text to Speech</a:t>
            </a:r>
          </a:p>
          <a:p>
            <a:r>
              <a:rPr lang="en-US" dirty="0"/>
              <a:t>     - Speaker Recognition</a:t>
            </a:r>
          </a:p>
          <a:p>
            <a:r>
              <a:rPr lang="en-US" dirty="0"/>
              <a:t>   Azure file storage – multi-user, submit solution</a:t>
            </a:r>
          </a:p>
        </p:txBody>
      </p:sp>
      <p:pic>
        <p:nvPicPr>
          <p:cNvPr id="1026" name="Picture 2" descr="Image result for mastermind game">
            <a:extLst>
              <a:ext uri="{FF2B5EF4-FFF2-40B4-BE49-F238E27FC236}">
                <a16:creationId xmlns:a16="http://schemas.microsoft.com/office/drawing/2014/main" id="{E3852702-FB8C-42A7-997F-FFEE29133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870" y="2134248"/>
            <a:ext cx="4340547" cy="2893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9825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15903-AE67-4E58-81C5-855AF3FD0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169" y="3231776"/>
            <a:ext cx="3007007" cy="1400530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693712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F6B26-5A94-48BC-BDB3-2248C4451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</a:t>
            </a:r>
            <a:r>
              <a:rPr lang="en-US" dirty="0" err="1"/>
              <a:t>Unserstanding</a:t>
            </a:r>
            <a:r>
              <a:rPr lang="en-US" dirty="0"/>
              <a:t> (LUIS)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DBB7306-A04C-4DD4-AEFC-885A2AAF7E7B}"/>
              </a:ext>
            </a:extLst>
          </p:cNvPr>
          <p:cNvSpPr txBox="1">
            <a:spLocks/>
          </p:cNvSpPr>
          <p:nvPr/>
        </p:nvSpPr>
        <p:spPr>
          <a:xfrm>
            <a:off x="1103313" y="2052918"/>
            <a:ext cx="5740547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Setup</a:t>
            </a:r>
          </a:p>
          <a:p>
            <a:r>
              <a:rPr lang="en-US" dirty="0"/>
              <a:t>Intents, Entities, and Utterances</a:t>
            </a:r>
          </a:p>
          <a:p>
            <a:r>
              <a:rPr lang="en-US" dirty="0"/>
              <a:t>Improvements</a:t>
            </a:r>
          </a:p>
          <a:p>
            <a:r>
              <a:rPr lang="en-US" dirty="0"/>
              <a:t>Learning 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470DD9E-FB8C-43F8-8DB3-C11C81BCB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1449" y="1900382"/>
            <a:ext cx="4455761" cy="419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433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F6B26-5A94-48BC-BDB3-2248C4451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</a:t>
            </a:r>
            <a:r>
              <a:rPr lang="en-US" dirty="0" err="1"/>
              <a:t>Unserstanding</a:t>
            </a:r>
            <a:r>
              <a:rPr lang="en-US" dirty="0"/>
              <a:t> (LUIS)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DBB7306-A04C-4DD4-AEFC-885A2AAF7E7B}"/>
              </a:ext>
            </a:extLst>
          </p:cNvPr>
          <p:cNvSpPr txBox="1">
            <a:spLocks/>
          </p:cNvSpPr>
          <p:nvPr/>
        </p:nvSpPr>
        <p:spPr>
          <a:xfrm>
            <a:off x="1103313" y="2052918"/>
            <a:ext cx="5740547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Setup</a:t>
            </a:r>
          </a:p>
          <a:p>
            <a:r>
              <a:rPr lang="en-US" dirty="0"/>
              <a:t>Intents, Entities, and Utterances</a:t>
            </a:r>
          </a:p>
          <a:p>
            <a:r>
              <a:rPr lang="en-US" dirty="0"/>
              <a:t>Improvements</a:t>
            </a:r>
          </a:p>
          <a:p>
            <a:r>
              <a:rPr lang="en-US" dirty="0"/>
              <a:t>Learning </a:t>
            </a:r>
          </a:p>
          <a:p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0A7DAFC-0420-4D2A-8B8F-AC016C5E54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5589" y="1909809"/>
            <a:ext cx="4453229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403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D0E45-7DCC-4983-B22E-7F5F9358C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2CC97-40D6-4DB4-BAEF-D0027DA47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Deployment and workflow</a:t>
            </a:r>
          </a:p>
          <a:p>
            <a:pPr lvl="1"/>
            <a:r>
              <a:rPr lang="en-US" dirty="0"/>
              <a:t>Build and deploy UWP with remote debugging – unnecessary!</a:t>
            </a:r>
          </a:p>
          <a:p>
            <a:r>
              <a:rPr lang="en-US" dirty="0"/>
              <a:t>Microphone HW and </a:t>
            </a:r>
            <a:r>
              <a:rPr lang="en-US" dirty="0" err="1"/>
              <a:t>DictationRecognizer</a:t>
            </a:r>
            <a:endParaRPr lang="en-US" dirty="0"/>
          </a:p>
          <a:p>
            <a:pPr lvl="1"/>
            <a:r>
              <a:rPr lang="en-US" dirty="0"/>
              <a:t>Unknown default timeout 20s</a:t>
            </a:r>
          </a:p>
          <a:p>
            <a:pPr lvl="1"/>
            <a:r>
              <a:rPr lang="en-US" dirty="0"/>
              <a:t>Did not find solution for microphone HW issues</a:t>
            </a:r>
          </a:p>
          <a:p>
            <a:pPr lvl="1"/>
            <a:r>
              <a:rPr lang="en-US" dirty="0"/>
              <a:t>Investigate alternatives – speech to text?</a:t>
            </a:r>
          </a:p>
          <a:p>
            <a:r>
              <a:rPr lang="en-US" dirty="0"/>
              <a:t>LUIS</a:t>
            </a:r>
          </a:p>
          <a:p>
            <a:pPr lvl="1"/>
            <a:r>
              <a:rPr lang="en-US" dirty="0"/>
              <a:t>Training</a:t>
            </a:r>
          </a:p>
          <a:p>
            <a:pPr lvl="1"/>
            <a:r>
              <a:rPr lang="en-US" dirty="0"/>
              <a:t>Usability</a:t>
            </a:r>
          </a:p>
          <a:p>
            <a:r>
              <a:rPr lang="en-US" dirty="0"/>
              <a:t>Team skillsets</a:t>
            </a:r>
          </a:p>
        </p:txBody>
      </p:sp>
    </p:spTree>
    <p:extLst>
      <p:ext uri="{BB962C8B-B14F-4D97-AF65-F5344CB8AC3E}">
        <p14:creationId xmlns:p14="http://schemas.microsoft.com/office/powerpoint/2010/main" val="1563278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0432C-91DF-4258-8F53-11B21F4F4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FFDD2-28E0-4D90-8936-F5CFBC8B2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MR setup, deployment, and workflow</a:t>
            </a:r>
          </a:p>
          <a:p>
            <a:r>
              <a:rPr lang="en-US" dirty="0"/>
              <a:t>Unity</a:t>
            </a:r>
          </a:p>
          <a:p>
            <a:r>
              <a:rPr lang="en-US" dirty="0"/>
              <a:t>Language understanding with LUIS</a:t>
            </a:r>
          </a:p>
        </p:txBody>
      </p:sp>
    </p:spTree>
    <p:extLst>
      <p:ext uri="{BB962C8B-B14F-4D97-AF65-F5344CB8AC3E}">
        <p14:creationId xmlns:p14="http://schemas.microsoft.com/office/powerpoint/2010/main" val="25569792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58</TotalTime>
  <Words>167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MR_MasterMind</vt:lpstr>
      <vt:lpstr>Game Design Objectives</vt:lpstr>
      <vt:lpstr>MR_MasterMind</vt:lpstr>
      <vt:lpstr>Demo</vt:lpstr>
      <vt:lpstr>Language Unserstanding (LUIS)</vt:lpstr>
      <vt:lpstr>Language Unserstanding (LUIS)</vt:lpstr>
      <vt:lpstr>Challenges </vt:lpstr>
      <vt:lpstr>Learnings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MR_MasterMind</dc:title>
  <dc:creator>Brian Hampson</dc:creator>
  <cp:lastModifiedBy>Brian Hampson</cp:lastModifiedBy>
  <cp:revision>10</cp:revision>
  <dcterms:created xsi:type="dcterms:W3CDTF">2018-06-15T15:45:30Z</dcterms:created>
  <dcterms:modified xsi:type="dcterms:W3CDTF">2018-06-15T18:33:45Z</dcterms:modified>
</cp:coreProperties>
</file>