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8" r:id="rId9"/>
    <p:sldId id="261" r:id="rId10"/>
    <p:sldId id="262" r:id="rId11"/>
    <p:sldId id="263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F60"/>
    <a:srgbClr val="EDDDBA"/>
    <a:srgbClr val="FF1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143"/>
    <p:restoredTop sz="94696"/>
  </p:normalViewPr>
  <p:slideViewPr>
    <p:cSldViewPr snapToGrid="0" snapToObjects="1">
      <p:cViewPr varScale="1">
        <p:scale>
          <a:sx n="54" d="100"/>
          <a:sy n="54" d="100"/>
        </p:scale>
        <p:origin x="208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38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3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6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2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4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7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A4B53A7-3209-46A6-9454-F38EAC8F11E7}" type="datetimeFigureOut">
              <a:rPr lang="en-US" smtClean="0"/>
              <a:t>2/8/21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2145792" y="2340709"/>
            <a:ext cx="7900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latin typeface="Willingar Diary" pitchFamily="2" charset="0"/>
              </a:rPr>
              <a:t>Santa_ Diary_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E7798BC-E10B-4044-9242-CBF65641D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My Mad-107 project</a:t>
            </a:r>
          </a:p>
        </p:txBody>
      </p:sp>
    </p:spTree>
    <p:extLst>
      <p:ext uri="{BB962C8B-B14F-4D97-AF65-F5344CB8AC3E}">
        <p14:creationId xmlns:p14="http://schemas.microsoft.com/office/powerpoint/2010/main" val="60762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643466" y="804333"/>
            <a:ext cx="10921005" cy="1567177"/>
          </a:xfrm>
          <a:prstGeom prst="rect">
            <a:avLst/>
          </a:prstGeom>
          <a:solidFill>
            <a:srgbClr val="EDDDBA"/>
          </a:solidFill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Write classes and structs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09FE4-F0A1-6B4E-B212-AE1CD1A3A36F}"/>
              </a:ext>
            </a:extLst>
          </p:cNvPr>
          <p:cNvSpPr txBox="1"/>
          <p:nvPr/>
        </p:nvSpPr>
        <p:spPr>
          <a:xfrm>
            <a:off x="2230220" y="2497410"/>
            <a:ext cx="933425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These will handle all the data storage functions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User will enter text and </a:t>
            </a:r>
            <a:r>
              <a:rPr lang="en-US" sz="2800" dirty="0" err="1"/>
              <a:t>DiaryManager</a:t>
            </a:r>
            <a:r>
              <a:rPr lang="en-US" sz="2800" dirty="0"/>
              <a:t> will handle the organization and storing the data.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DiaryManager</a:t>
            </a:r>
            <a:r>
              <a:rPr lang="en-US" sz="2800" dirty="0"/>
              <a:t>().</a:t>
            </a:r>
            <a:r>
              <a:rPr lang="en-US" sz="2800" dirty="0" err="1"/>
              <a:t>addEntry</a:t>
            </a:r>
            <a:r>
              <a:rPr lang="en-US" sz="2800" dirty="0"/>
              <a:t>(text: String)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4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643466" y="642968"/>
            <a:ext cx="10921005" cy="1567177"/>
          </a:xfrm>
          <a:prstGeom prst="rect">
            <a:avLst/>
          </a:prstGeom>
          <a:solidFill>
            <a:srgbClr val="EDDDBA"/>
          </a:solidFill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The 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09FE4-F0A1-6B4E-B212-AE1CD1A3A36F}"/>
              </a:ext>
            </a:extLst>
          </p:cNvPr>
          <p:cNvSpPr txBox="1"/>
          <p:nvPr/>
        </p:nvSpPr>
        <p:spPr>
          <a:xfrm>
            <a:off x="1048872" y="2210145"/>
            <a:ext cx="10515600" cy="370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user will want to read old entries or letters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Write the functions used to sort through data and print to the console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800" dirty="0"/>
              <a:t>Example: </a:t>
            </a:r>
            <a:r>
              <a:rPr lang="en-US" sz="2800" dirty="0" err="1"/>
              <a:t>DiaryManager</a:t>
            </a:r>
            <a:r>
              <a:rPr lang="en-US" sz="2800" dirty="0"/>
              <a:t>().</a:t>
            </a:r>
            <a:r>
              <a:rPr lang="en-US" sz="2800" dirty="0" err="1"/>
              <a:t>displayEntry</a:t>
            </a:r>
            <a:r>
              <a:rPr lang="en-US" sz="2800" dirty="0"/>
              <a:t>(year: String, Month: </a:t>
            </a:r>
            <a:r>
              <a:rPr lang="en-US" sz="2800" dirty="0" err="1"/>
              <a:t>String,day</a:t>
            </a:r>
            <a:r>
              <a:rPr lang="en-US" sz="2800" dirty="0"/>
              <a:t>)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6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643466" y="642968"/>
            <a:ext cx="10921005" cy="1567177"/>
          </a:xfrm>
          <a:prstGeom prst="rect">
            <a:avLst/>
          </a:prstGeom>
          <a:solidFill>
            <a:srgbClr val="EDDDBA"/>
          </a:solidFill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 search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09FE4-F0A1-6B4E-B212-AE1CD1A3A36F}"/>
              </a:ext>
            </a:extLst>
          </p:cNvPr>
          <p:cNvSpPr txBox="1"/>
          <p:nvPr/>
        </p:nvSpPr>
        <p:spPr>
          <a:xfrm>
            <a:off x="1586754" y="2210145"/>
            <a:ext cx="9977718" cy="370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User may want to view entries from a different time period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Write the functions used to sort through data and print all relevant data to console.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</a:p>
          <a:p>
            <a:pPr marL="228600" lvl="1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800" dirty="0"/>
              <a:t>	 </a:t>
            </a:r>
            <a:r>
              <a:rPr lang="en-US" sz="2800" dirty="0" err="1"/>
              <a:t>DiaryManager</a:t>
            </a:r>
            <a:r>
              <a:rPr lang="en-US" sz="2800" dirty="0"/>
              <a:t>().</a:t>
            </a:r>
            <a:r>
              <a:rPr lang="en-US" sz="2800" dirty="0" err="1"/>
              <a:t>getEntries</a:t>
            </a:r>
            <a:r>
              <a:rPr lang="en-US" sz="2800" dirty="0"/>
              <a:t>(year: String, Month: String)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7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643466" y="642968"/>
            <a:ext cx="10921005" cy="1567177"/>
          </a:xfrm>
          <a:prstGeom prst="rect">
            <a:avLst/>
          </a:prstGeom>
          <a:solidFill>
            <a:srgbClr val="EDDDBA"/>
          </a:solidFill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Future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09FE4-F0A1-6B4E-B212-AE1CD1A3A36F}"/>
              </a:ext>
            </a:extLst>
          </p:cNvPr>
          <p:cNvSpPr txBox="1"/>
          <p:nvPr/>
        </p:nvSpPr>
        <p:spPr>
          <a:xfrm>
            <a:off x="2230220" y="2210145"/>
            <a:ext cx="9334251" cy="370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2800" dirty="0"/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380CD-3C31-EE49-AF0D-912CD9D17403}"/>
              </a:ext>
            </a:extLst>
          </p:cNvPr>
          <p:cNvSpPr txBox="1"/>
          <p:nvPr/>
        </p:nvSpPr>
        <p:spPr>
          <a:xfrm>
            <a:off x="2057400" y="2628900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similar classes, structs, and functions for the </a:t>
            </a:r>
            <a:r>
              <a:rPr lang="en-US" dirty="0" err="1"/>
              <a:t>santa</a:t>
            </a:r>
            <a:r>
              <a:rPr lang="en-US" dirty="0"/>
              <a:t> letters</a:t>
            </a:r>
          </a:p>
          <a:p>
            <a:r>
              <a:rPr lang="en-US" dirty="0"/>
              <a:t>Learn about json files and if they would be better suited for simulating a database</a:t>
            </a:r>
          </a:p>
        </p:txBody>
      </p:sp>
    </p:spTree>
    <p:extLst>
      <p:ext uri="{BB962C8B-B14F-4D97-AF65-F5344CB8AC3E}">
        <p14:creationId xmlns:p14="http://schemas.microsoft.com/office/powerpoint/2010/main" val="153004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5314132" y="2865774"/>
            <a:ext cx="6219401" cy="1126462"/>
          </a:xfrm>
          <a:prstGeom prst="rect">
            <a:avLst/>
          </a:prstGeom>
        </p:spPr>
        <p:txBody>
          <a:bodyPr vert="horz" wrap="square" lIns="182880" tIns="182880" rIns="182880" bIns="18288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spc="200" dirty="0">
                <a:latin typeface="+mj-lt"/>
                <a:ea typeface="+mj-ea"/>
                <a:cs typeface="+mj-cs"/>
              </a:rPr>
              <a:t>What’s the end goal?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30BEE6-CF9E-4712-A953-4B67901FC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BBFA1B-B872-874F-9E80-F4E941FC6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" y="346486"/>
            <a:ext cx="3429697" cy="61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8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5314132" y="2865774"/>
            <a:ext cx="6219401" cy="1126462"/>
          </a:xfrm>
          <a:prstGeom prst="rect">
            <a:avLst/>
          </a:prstGeom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latin typeface="+mj-lt"/>
                <a:ea typeface="+mj-ea"/>
                <a:cs typeface="+mj-cs"/>
              </a:rPr>
              <a:t>View Diary entries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30BEE6-CF9E-4712-A953-4B67901FC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grass, screenshot&#10;&#10;Description automatically generated">
            <a:extLst>
              <a:ext uri="{FF2B5EF4-FFF2-40B4-BE49-F238E27FC236}">
                <a16:creationId xmlns:a16="http://schemas.microsoft.com/office/drawing/2014/main" id="{2862C033-6A5D-AA45-B2B0-6D1907E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7" y="416859"/>
            <a:ext cx="3352931" cy="60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6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5314132" y="2865774"/>
            <a:ext cx="6219401" cy="1126462"/>
          </a:xfrm>
          <a:prstGeom prst="rect">
            <a:avLst/>
          </a:prstGeom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latin typeface="+mj-lt"/>
                <a:ea typeface="+mj-ea"/>
                <a:cs typeface="+mj-cs"/>
              </a:rPr>
              <a:t>Add Diary entries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30BEE6-CF9E-4712-A953-4B67901FC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grass, screenshot&#10;&#10;Description automatically generated">
            <a:extLst>
              <a:ext uri="{FF2B5EF4-FFF2-40B4-BE49-F238E27FC236}">
                <a16:creationId xmlns:a16="http://schemas.microsoft.com/office/drawing/2014/main" id="{2862C033-6A5D-AA45-B2B0-6D1907E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19" y="640080"/>
            <a:ext cx="2951614" cy="5294376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BD2B949-B6CB-FA42-A9C6-1FCD3AFA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67" y="559398"/>
            <a:ext cx="3296819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5314132" y="2865774"/>
            <a:ext cx="6219401" cy="1126462"/>
          </a:xfrm>
          <a:prstGeom prst="rect">
            <a:avLst/>
          </a:prstGeom>
        </p:spPr>
        <p:txBody>
          <a:bodyPr vert="horz" wrap="square" lIns="182880" tIns="182880" rIns="182880" bIns="182880" rtlCol="0" anchor="ctr">
            <a:normAutofit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latin typeface="+mj-lt"/>
                <a:ea typeface="+mj-ea"/>
                <a:cs typeface="+mj-cs"/>
              </a:rPr>
              <a:t>Read and write letters to </a:t>
            </a:r>
            <a:r>
              <a:rPr lang="en-US" sz="2800" cap="all" spc="200" dirty="0" err="1">
                <a:latin typeface="+mj-lt"/>
                <a:ea typeface="+mj-ea"/>
                <a:cs typeface="+mj-cs"/>
              </a:rPr>
              <a:t>santa</a:t>
            </a:r>
            <a:endParaRPr lang="en-US" sz="2800" cap="all" spc="2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30BEE6-CF9E-4712-A953-4B67901FC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grass, screenshot&#10;&#10;Description automatically generated">
            <a:extLst>
              <a:ext uri="{FF2B5EF4-FFF2-40B4-BE49-F238E27FC236}">
                <a16:creationId xmlns:a16="http://schemas.microsoft.com/office/drawing/2014/main" id="{2862C033-6A5D-AA45-B2B0-6D1907E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19" y="640080"/>
            <a:ext cx="2951614" cy="529437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55C1F12-4D00-6640-B321-BDE96078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66" y="481922"/>
            <a:ext cx="3147551" cy="57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643466" y="944968"/>
            <a:ext cx="10921005" cy="1567177"/>
          </a:xfrm>
          <a:prstGeom prst="rect">
            <a:avLst/>
          </a:prstGeom>
          <a:solidFill>
            <a:srgbClr val="EDDDBA"/>
          </a:solidFill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So what’s the plan?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09FE4-F0A1-6B4E-B212-AE1CD1A3A36F}"/>
              </a:ext>
            </a:extLst>
          </p:cNvPr>
          <p:cNvSpPr txBox="1"/>
          <p:nvPr/>
        </p:nvSpPr>
        <p:spPr>
          <a:xfrm>
            <a:off x="2230220" y="2497410"/>
            <a:ext cx="933425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99FEB-88FB-D340-AC19-FB75F8A11492}"/>
              </a:ext>
            </a:extLst>
          </p:cNvPr>
          <p:cNvSpPr txBox="1"/>
          <p:nvPr/>
        </p:nvSpPr>
        <p:spPr>
          <a:xfrm>
            <a:off x="2102223" y="3473924"/>
            <a:ext cx="7987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/>
              <a:t>Start with the diary entries</a:t>
            </a:r>
          </a:p>
        </p:txBody>
      </p:sp>
    </p:spTree>
    <p:extLst>
      <p:ext uri="{BB962C8B-B14F-4D97-AF65-F5344CB8AC3E}">
        <p14:creationId xmlns:p14="http://schemas.microsoft.com/office/powerpoint/2010/main" val="262951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643466" y="804333"/>
            <a:ext cx="10921005" cy="1567177"/>
          </a:xfrm>
          <a:prstGeom prst="rect">
            <a:avLst/>
          </a:prstGeom>
          <a:solidFill>
            <a:srgbClr val="EDDDBA"/>
          </a:solidFill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How to organize the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09FE4-F0A1-6B4E-B212-AE1CD1A3A36F}"/>
              </a:ext>
            </a:extLst>
          </p:cNvPr>
          <p:cNvSpPr txBox="1"/>
          <p:nvPr/>
        </p:nvSpPr>
        <p:spPr>
          <a:xfrm>
            <a:off x="2230220" y="2778680"/>
            <a:ext cx="933425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Figure out what type of data I need to collect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Need to play around with how I want to organize the data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What type of functions will I need?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9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635497" y="622844"/>
            <a:ext cx="10921005" cy="1567177"/>
          </a:xfrm>
          <a:prstGeom prst="rect">
            <a:avLst/>
          </a:prstGeom>
          <a:solidFill>
            <a:srgbClr val="EDDDBA"/>
          </a:solidFill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Work on file structure</a:t>
            </a:r>
          </a:p>
        </p:txBody>
      </p:sp>
      <p:pic>
        <p:nvPicPr>
          <p:cNvPr id="5" name="Graphic 4" descr="Folder with solid fill">
            <a:extLst>
              <a:ext uri="{FF2B5EF4-FFF2-40B4-BE49-F238E27FC236}">
                <a16:creationId xmlns:a16="http://schemas.microsoft.com/office/drawing/2014/main" id="{043F6F68-4D9A-0E4A-9829-2D9EC0E2B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097309"/>
            <a:ext cx="2565609" cy="2565609"/>
          </a:xfrm>
          <a:prstGeom prst="rect">
            <a:avLst/>
          </a:prstGeom>
        </p:spPr>
      </p:pic>
      <p:pic>
        <p:nvPicPr>
          <p:cNvPr id="6" name="Graphic 5" descr="Folder with solid fill">
            <a:extLst>
              <a:ext uri="{FF2B5EF4-FFF2-40B4-BE49-F238E27FC236}">
                <a16:creationId xmlns:a16="http://schemas.microsoft.com/office/drawing/2014/main" id="{03E2F48C-F08F-E443-9D0B-90D8CF247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9957" y="2041631"/>
            <a:ext cx="2150770" cy="2150770"/>
          </a:xfrm>
          <a:prstGeom prst="rect">
            <a:avLst/>
          </a:prstGeom>
        </p:spPr>
      </p:pic>
      <p:pic>
        <p:nvPicPr>
          <p:cNvPr id="7" name="Graphic 6" descr="Folder with solid fill">
            <a:extLst>
              <a:ext uri="{FF2B5EF4-FFF2-40B4-BE49-F238E27FC236}">
                <a16:creationId xmlns:a16="http://schemas.microsoft.com/office/drawing/2014/main" id="{31ADC4E9-C5D9-FB4A-A1BA-3E93B752C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2107" y="4667980"/>
            <a:ext cx="2116428" cy="2116428"/>
          </a:xfrm>
          <a:prstGeom prst="rect">
            <a:avLst/>
          </a:prstGeom>
        </p:spPr>
      </p:pic>
      <p:pic>
        <p:nvPicPr>
          <p:cNvPr id="9" name="Graphic 8" descr="Folder with solid fill">
            <a:extLst>
              <a:ext uri="{FF2B5EF4-FFF2-40B4-BE49-F238E27FC236}">
                <a16:creationId xmlns:a16="http://schemas.microsoft.com/office/drawing/2014/main" id="{6A1428C7-5C91-724C-A7B2-60DB76899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2577" y="3097309"/>
            <a:ext cx="1493045" cy="1493045"/>
          </a:xfrm>
          <a:prstGeom prst="rect">
            <a:avLst/>
          </a:prstGeom>
        </p:spPr>
      </p:pic>
      <p:pic>
        <p:nvPicPr>
          <p:cNvPr id="10" name="Graphic 9" descr="Folder with solid fill">
            <a:extLst>
              <a:ext uri="{FF2B5EF4-FFF2-40B4-BE49-F238E27FC236}">
                <a16:creationId xmlns:a16="http://schemas.microsoft.com/office/drawing/2014/main" id="{750D80DD-725C-6646-8350-628C39392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5296" y="3117016"/>
            <a:ext cx="1493045" cy="1493045"/>
          </a:xfrm>
          <a:prstGeom prst="rect">
            <a:avLst/>
          </a:prstGeom>
        </p:spPr>
      </p:pic>
      <p:pic>
        <p:nvPicPr>
          <p:cNvPr id="11" name="Graphic 10" descr="Folder with solid fill">
            <a:extLst>
              <a:ext uri="{FF2B5EF4-FFF2-40B4-BE49-F238E27FC236}">
                <a16:creationId xmlns:a16="http://schemas.microsoft.com/office/drawing/2014/main" id="{A5B9EDAE-D7DE-F842-95EE-77818D9F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5719" y="3097308"/>
            <a:ext cx="1493045" cy="14930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1B1C7E-C63C-6C4C-937E-87132064718E}"/>
              </a:ext>
            </a:extLst>
          </p:cNvPr>
          <p:cNvSpPr txBox="1"/>
          <p:nvPr/>
        </p:nvSpPr>
        <p:spPr>
          <a:xfrm>
            <a:off x="635497" y="4195447"/>
            <a:ext cx="1241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Users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1692F-64D2-1946-BB09-7F93FC1B3C5D}"/>
              </a:ext>
            </a:extLst>
          </p:cNvPr>
          <p:cNvSpPr txBox="1"/>
          <p:nvPr/>
        </p:nvSpPr>
        <p:spPr>
          <a:xfrm>
            <a:off x="3190832" y="2914212"/>
            <a:ext cx="1656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Connor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CDE9A-2A02-5247-8843-8D86E6E2BE4E}"/>
              </a:ext>
            </a:extLst>
          </p:cNvPr>
          <p:cNvSpPr txBox="1"/>
          <p:nvPr/>
        </p:nvSpPr>
        <p:spPr>
          <a:xfrm>
            <a:off x="3240264" y="5544911"/>
            <a:ext cx="1656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Landon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4C614-5FF2-4C4D-92CC-A69B89F3D44B}"/>
              </a:ext>
            </a:extLst>
          </p:cNvPr>
          <p:cNvSpPr txBox="1"/>
          <p:nvPr/>
        </p:nvSpPr>
        <p:spPr>
          <a:xfrm>
            <a:off x="6164374" y="3586539"/>
            <a:ext cx="124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Settings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E2FF54-AC50-B24A-B3B5-DD0FE4B23690}"/>
              </a:ext>
            </a:extLst>
          </p:cNvPr>
          <p:cNvSpPr txBox="1"/>
          <p:nvPr/>
        </p:nvSpPr>
        <p:spPr>
          <a:xfrm>
            <a:off x="8196440" y="3611220"/>
            <a:ext cx="1241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Diary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5F964-4C81-1E4E-9CB0-D8B58D137160}"/>
              </a:ext>
            </a:extLst>
          </p:cNvPr>
          <p:cNvSpPr txBox="1"/>
          <p:nvPr/>
        </p:nvSpPr>
        <p:spPr>
          <a:xfrm>
            <a:off x="10021526" y="3618004"/>
            <a:ext cx="124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Letters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CE9F02C-7DF9-7442-B246-792A18B34EEA}"/>
              </a:ext>
            </a:extLst>
          </p:cNvPr>
          <p:cNvCxnSpPr>
            <a:cxnSpLocks/>
          </p:cNvCxnSpPr>
          <p:nvPr/>
        </p:nvCxnSpPr>
        <p:spPr>
          <a:xfrm>
            <a:off x="1106905" y="5544911"/>
            <a:ext cx="1728031" cy="553998"/>
          </a:xfrm>
          <a:prstGeom prst="bentConnector3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8D19137-29C5-244B-9BC5-24F006FB4F2F}"/>
              </a:ext>
            </a:extLst>
          </p:cNvPr>
          <p:cNvCxnSpPr>
            <a:cxnSpLocks/>
          </p:cNvCxnSpPr>
          <p:nvPr/>
        </p:nvCxnSpPr>
        <p:spPr>
          <a:xfrm flipV="1">
            <a:off x="1117321" y="2979604"/>
            <a:ext cx="1691503" cy="532243"/>
          </a:xfrm>
          <a:prstGeom prst="bentConnector3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D8B002-7586-8649-8164-805B00C66BED}"/>
              </a:ext>
            </a:extLst>
          </p:cNvPr>
          <p:cNvCxnSpPr>
            <a:cxnSpLocks/>
          </p:cNvCxnSpPr>
          <p:nvPr/>
        </p:nvCxnSpPr>
        <p:spPr>
          <a:xfrm>
            <a:off x="5094797" y="2979604"/>
            <a:ext cx="6461705" cy="0"/>
          </a:xfrm>
          <a:prstGeom prst="line">
            <a:avLst/>
          </a:prstGeom>
          <a:ln w="98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D93944-5C31-DB49-A1D6-5735B6B96882}"/>
              </a:ext>
            </a:extLst>
          </p:cNvPr>
          <p:cNvCxnSpPr/>
          <p:nvPr/>
        </p:nvCxnSpPr>
        <p:spPr>
          <a:xfrm>
            <a:off x="6785088" y="2979604"/>
            <a:ext cx="0" cy="449396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860346-7EBC-3843-9E42-90D1E2CE31C2}"/>
              </a:ext>
            </a:extLst>
          </p:cNvPr>
          <p:cNvCxnSpPr/>
          <p:nvPr/>
        </p:nvCxnSpPr>
        <p:spPr>
          <a:xfrm>
            <a:off x="8814413" y="2987626"/>
            <a:ext cx="0" cy="449396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D917A8-70CF-E843-B08A-7089EF12CB93}"/>
              </a:ext>
            </a:extLst>
          </p:cNvPr>
          <p:cNvCxnSpPr/>
          <p:nvPr/>
        </p:nvCxnSpPr>
        <p:spPr>
          <a:xfrm>
            <a:off x="10675294" y="2995648"/>
            <a:ext cx="0" cy="449396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4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643466" y="643467"/>
            <a:ext cx="6242719" cy="1728044"/>
          </a:xfrm>
          <a:prstGeom prst="rect">
            <a:avLst/>
          </a:prstGeom>
          <a:solidFill>
            <a:srgbClr val="216F60"/>
          </a:solidFill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rgbClr val="EDDDBA"/>
                </a:solidFill>
                <a:latin typeface="+mj-lt"/>
                <a:ea typeface="+mj-ea"/>
                <a:cs typeface="+mj-cs"/>
              </a:rPr>
              <a:t>Read, Write, and Delete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09FE4-F0A1-6B4E-B212-AE1CD1A3A36F}"/>
              </a:ext>
            </a:extLst>
          </p:cNvPr>
          <p:cNvSpPr txBox="1"/>
          <p:nvPr/>
        </p:nvSpPr>
        <p:spPr>
          <a:xfrm>
            <a:off x="643467" y="2638044"/>
            <a:ext cx="6242715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Learn and use Apple’s </a:t>
            </a:r>
            <a:r>
              <a:rPr lang="en-US" sz="2800" dirty="0" err="1">
                <a:solidFill>
                  <a:schemeClr val="bg1"/>
                </a:solidFill>
              </a:rPr>
              <a:t>FileManager</a:t>
            </a:r>
            <a:r>
              <a:rPr lang="en-US" sz="2800" dirty="0">
                <a:solidFill>
                  <a:schemeClr val="bg1"/>
                </a:solidFill>
              </a:rPr>
              <a:t> to read, write, and delete text files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Simulate data storage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All saved in the documents folder on my computer.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5E3E519-5DC3-4149-839D-4E2C2C5A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160" y="623485"/>
            <a:ext cx="296208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962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{C826F8FB-F61A-C94E-A408-655E555DD78A}tf10001120</Template>
  <TotalTime>459</TotalTime>
  <Words>264</Words>
  <Application>Microsoft Macintosh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Willingar Diary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Veitch</dc:creator>
  <cp:lastModifiedBy>Brian Veitch</cp:lastModifiedBy>
  <cp:revision>14</cp:revision>
  <dcterms:created xsi:type="dcterms:W3CDTF">2021-02-07T03:39:43Z</dcterms:created>
  <dcterms:modified xsi:type="dcterms:W3CDTF">2021-02-09T05:03:43Z</dcterms:modified>
</cp:coreProperties>
</file>