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notesMasterIdLst>
    <p:notesMasterId r:id="rId13"/>
  </p:notesMasterIdLst>
  <p:sldIdLst>
    <p:sldId id="256" r:id="rId2"/>
    <p:sldId id="257" r:id="rId3"/>
    <p:sldId id="258" r:id="rId4"/>
    <p:sldId id="269" r:id="rId5"/>
    <p:sldId id="259" r:id="rId6"/>
    <p:sldId id="260" r:id="rId7"/>
    <p:sldId id="268" r:id="rId8"/>
    <p:sldId id="264" r:id="rId9"/>
    <p:sldId id="270" r:id="rId10"/>
    <p:sldId id="262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6F60"/>
    <a:srgbClr val="EDDDBA"/>
    <a:srgbClr val="FF1B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149"/>
    <p:restoredTop sz="94720"/>
  </p:normalViewPr>
  <p:slideViewPr>
    <p:cSldViewPr snapToGrid="0" snapToObjects="1">
      <p:cViewPr>
        <p:scale>
          <a:sx n="66" d="100"/>
          <a:sy n="66" d="100"/>
        </p:scale>
        <p:origin x="1560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9C14D-81E4-7E49-814B-8393DBDA9C2B}" type="datetimeFigureOut">
              <a:rPr lang="en-US" smtClean="0"/>
              <a:t>9/6/21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32B1A-1174-584B-91C9-00783AF2F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18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2B1A-1174-584B-91C9-00783AF2F0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0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381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2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03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41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36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9/5/21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64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9/5/21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228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40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75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9/5/21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66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A4B53A7-3209-46A6-9454-F38EAC8F11E7}" type="datetimeFigureOut">
              <a:rPr lang="en-US" smtClean="0"/>
              <a:t>9/5/21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08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9/5/21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92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6F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4CF838-D3AA-6F49-B981-F12736D7BDD1}"/>
              </a:ext>
            </a:extLst>
          </p:cNvPr>
          <p:cNvSpPr txBox="1"/>
          <p:nvPr/>
        </p:nvSpPr>
        <p:spPr>
          <a:xfrm>
            <a:off x="2145792" y="2340709"/>
            <a:ext cx="79004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>
                <a:latin typeface="Willingar Diary" pitchFamily="2" charset="0"/>
              </a:rPr>
              <a:t>Santa Diary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E7798BC-E10B-4044-9242-CBF65641DA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My Mad-157 project</a:t>
            </a:r>
          </a:p>
        </p:txBody>
      </p:sp>
    </p:spTree>
    <p:extLst>
      <p:ext uri="{BB962C8B-B14F-4D97-AF65-F5344CB8AC3E}">
        <p14:creationId xmlns:p14="http://schemas.microsoft.com/office/powerpoint/2010/main" val="607626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6F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4CF838-D3AA-6F49-B981-F12736D7BDD1}"/>
              </a:ext>
            </a:extLst>
          </p:cNvPr>
          <p:cNvSpPr txBox="1"/>
          <p:nvPr/>
        </p:nvSpPr>
        <p:spPr>
          <a:xfrm>
            <a:off x="643466" y="804333"/>
            <a:ext cx="10921005" cy="1567177"/>
          </a:xfrm>
          <a:prstGeom prst="rect">
            <a:avLst/>
          </a:prstGeom>
          <a:solidFill>
            <a:srgbClr val="EDDDBA"/>
          </a:solidFill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cap="all" spc="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Write classes and structs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F09FE4-F0A1-6B4E-B212-AE1CD1A3A36F}"/>
              </a:ext>
            </a:extLst>
          </p:cNvPr>
          <p:cNvSpPr txBox="1"/>
          <p:nvPr/>
        </p:nvSpPr>
        <p:spPr>
          <a:xfrm>
            <a:off x="2230220" y="2497410"/>
            <a:ext cx="9334251" cy="341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  <a:buClr>
                <a:schemeClr val="accent2"/>
              </a:buClr>
            </a:pPr>
            <a:endParaRPr lang="en-US" sz="2800" dirty="0">
              <a:solidFill>
                <a:schemeClr val="bg1"/>
              </a:solidFill>
            </a:endParaRP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These will handle all the data storage functions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User will enter text and </a:t>
            </a:r>
            <a:r>
              <a:rPr lang="en-US" sz="2800" dirty="0" err="1"/>
              <a:t>DiaryManager</a:t>
            </a:r>
            <a:r>
              <a:rPr lang="en-US" sz="2800" dirty="0"/>
              <a:t> will handle the organization and storing the data.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2800" dirty="0"/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800" dirty="0" err="1"/>
              <a:t>DiaryManager</a:t>
            </a:r>
            <a:r>
              <a:rPr lang="en-US" sz="2800" dirty="0"/>
              <a:t>().</a:t>
            </a:r>
            <a:r>
              <a:rPr lang="en-US" sz="2800" dirty="0" err="1"/>
              <a:t>addEntry</a:t>
            </a:r>
            <a:r>
              <a:rPr lang="en-US" sz="2800" dirty="0"/>
              <a:t>(text: String, date: String, etc.)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746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6F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4CF838-D3AA-6F49-B981-F12736D7BDD1}"/>
              </a:ext>
            </a:extLst>
          </p:cNvPr>
          <p:cNvSpPr txBox="1"/>
          <p:nvPr/>
        </p:nvSpPr>
        <p:spPr>
          <a:xfrm>
            <a:off x="643466" y="642968"/>
            <a:ext cx="10921005" cy="1567177"/>
          </a:xfrm>
          <a:prstGeom prst="rect">
            <a:avLst/>
          </a:prstGeom>
          <a:solidFill>
            <a:srgbClr val="EDDDBA"/>
          </a:solidFill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cap="all" spc="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A search feature?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F09FE4-F0A1-6B4E-B212-AE1CD1A3A36F}"/>
              </a:ext>
            </a:extLst>
          </p:cNvPr>
          <p:cNvSpPr txBox="1"/>
          <p:nvPr/>
        </p:nvSpPr>
        <p:spPr>
          <a:xfrm>
            <a:off x="1586754" y="2210145"/>
            <a:ext cx="9977718" cy="3702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  <a:buClr>
                <a:schemeClr val="accent2"/>
              </a:buClr>
            </a:pPr>
            <a:endParaRPr lang="en-US" sz="2800" dirty="0">
              <a:solidFill>
                <a:schemeClr val="bg1"/>
              </a:solidFill>
            </a:endParaRP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User may want to view entries from a different time period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Write the functions used to sort through data and print all relevant data to console.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Example:</a:t>
            </a:r>
          </a:p>
          <a:p>
            <a:pPr marL="228600" lvl="1" defTabSz="914400">
              <a:spcBef>
                <a:spcPts val="1000"/>
              </a:spcBef>
              <a:buClr>
                <a:schemeClr val="accent2"/>
              </a:buClr>
            </a:pPr>
            <a:r>
              <a:rPr lang="en-US" sz="2800" dirty="0"/>
              <a:t>	 </a:t>
            </a:r>
            <a:r>
              <a:rPr lang="en-US" sz="2800" dirty="0" err="1"/>
              <a:t>DiaryManager</a:t>
            </a:r>
            <a:r>
              <a:rPr lang="en-US" sz="2800" dirty="0"/>
              <a:t>().</a:t>
            </a:r>
            <a:r>
              <a:rPr lang="en-US" sz="2800" dirty="0" err="1"/>
              <a:t>getEntries</a:t>
            </a:r>
            <a:r>
              <a:rPr lang="en-US" sz="2800" dirty="0"/>
              <a:t>(year: String, Month: String)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2800" dirty="0"/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2800" dirty="0"/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177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6F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4CF838-D3AA-6F49-B981-F12736D7BDD1}"/>
              </a:ext>
            </a:extLst>
          </p:cNvPr>
          <p:cNvSpPr txBox="1"/>
          <p:nvPr/>
        </p:nvSpPr>
        <p:spPr>
          <a:xfrm>
            <a:off x="5314132" y="2865774"/>
            <a:ext cx="6219401" cy="1126462"/>
          </a:xfrm>
          <a:prstGeom prst="rect">
            <a:avLst/>
          </a:prstGeom>
        </p:spPr>
        <p:txBody>
          <a:bodyPr vert="horz" wrap="square" lIns="182880" tIns="182880" rIns="182880" bIns="182880" rtlCol="0" anchor="ctr">
            <a:no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cap="all" spc="200" dirty="0">
                <a:latin typeface="+mj-lt"/>
                <a:ea typeface="+mj-ea"/>
                <a:cs typeface="+mj-cs"/>
              </a:rPr>
              <a:t>What’s the end goal?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30BEE6-CF9E-4712-A953-4B67901FC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5429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pplication&#10;&#10;Description automatically generated">
            <a:extLst>
              <a:ext uri="{FF2B5EF4-FFF2-40B4-BE49-F238E27FC236}">
                <a16:creationId xmlns:a16="http://schemas.microsoft.com/office/drawing/2014/main" id="{4C870EC0-1A24-C945-BE9D-8EC51A1F4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50" y="353438"/>
            <a:ext cx="3438045" cy="607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981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6F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A30BEE6-CF9E-4712-A953-4B67901FC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5429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grass, screenshot&#10;&#10;Description automatically generated">
            <a:extLst>
              <a:ext uri="{FF2B5EF4-FFF2-40B4-BE49-F238E27FC236}">
                <a16:creationId xmlns:a16="http://schemas.microsoft.com/office/drawing/2014/main" id="{646D053E-C7C6-CB48-900E-EAB24A8DA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12" y="371747"/>
            <a:ext cx="3401060" cy="61505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E5F26A3-F9DC-294F-B62F-0C8EFF0BD7D0}"/>
              </a:ext>
            </a:extLst>
          </p:cNvPr>
          <p:cNvSpPr txBox="1"/>
          <p:nvPr/>
        </p:nvSpPr>
        <p:spPr>
          <a:xfrm>
            <a:off x="5314132" y="2865774"/>
            <a:ext cx="6219401" cy="1126462"/>
          </a:xfrm>
          <a:prstGeom prst="rect">
            <a:avLst/>
          </a:prstGeom>
        </p:spPr>
        <p:txBody>
          <a:bodyPr vert="horz" wrap="square" lIns="182880" tIns="182880" rIns="182880" bIns="182880" rtlCol="0" anchor="ctr">
            <a:no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cap="all" spc="200" dirty="0">
                <a:latin typeface="+mj-lt"/>
                <a:ea typeface="+mj-ea"/>
                <a:cs typeface="+mj-cs"/>
              </a:rPr>
              <a:t>Read / Write Diary Entries</a:t>
            </a:r>
          </a:p>
        </p:txBody>
      </p:sp>
    </p:spTree>
    <p:extLst>
      <p:ext uri="{BB962C8B-B14F-4D97-AF65-F5344CB8AC3E}">
        <p14:creationId xmlns:p14="http://schemas.microsoft.com/office/powerpoint/2010/main" val="1407460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4CF838-D3AA-6F49-B981-F12736D7BDD1}"/>
              </a:ext>
            </a:extLst>
          </p:cNvPr>
          <p:cNvSpPr txBox="1"/>
          <p:nvPr/>
        </p:nvSpPr>
        <p:spPr>
          <a:xfrm>
            <a:off x="5314132" y="2865774"/>
            <a:ext cx="6219401" cy="1126462"/>
          </a:xfrm>
          <a:prstGeom prst="rect">
            <a:avLst/>
          </a:prstGeom>
        </p:spPr>
        <p:txBody>
          <a:bodyPr vert="horz" wrap="square" lIns="182880" tIns="182880" rIns="182880" bIns="18288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cap="all" spc="2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Read / Write Santa Letters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30BEE6-CF9E-4712-A953-4B67901FC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5429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D491D3E2-6926-7D48-9E13-81CBB1C88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67" y="554611"/>
            <a:ext cx="3204943" cy="574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68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4BA7B9F-E6A3-2E4E-BCC2-FCC71C03F3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88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4CF838-D3AA-6F49-B981-F12736D7BDD1}"/>
              </a:ext>
            </a:extLst>
          </p:cNvPr>
          <p:cNvSpPr txBox="1"/>
          <p:nvPr/>
        </p:nvSpPr>
        <p:spPr>
          <a:xfrm>
            <a:off x="1600200" y="7192208"/>
            <a:ext cx="8991600" cy="1645920"/>
          </a:xfrm>
          <a:prstGeom prst="ellipse">
            <a:avLst/>
          </a:prstGeom>
          <a:solidFill>
            <a:schemeClr val="bg1">
              <a:alpha val="60000"/>
            </a:schemeClr>
          </a:solidFill>
          <a:ln w="38100" cap="sq">
            <a:solidFill>
              <a:schemeClr val="tx1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cap="all" spc="200">
                <a:latin typeface="+mj-lt"/>
                <a:ea typeface="+mj-ea"/>
                <a:cs typeface="+mj-cs"/>
              </a:rPr>
              <a:t>Add Diary entries</a:t>
            </a:r>
          </a:p>
        </p:txBody>
      </p:sp>
    </p:spTree>
    <p:extLst>
      <p:ext uri="{BB962C8B-B14F-4D97-AF65-F5344CB8AC3E}">
        <p14:creationId xmlns:p14="http://schemas.microsoft.com/office/powerpoint/2010/main" val="953130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6F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4CF838-D3AA-6F49-B981-F12736D7BDD1}"/>
              </a:ext>
            </a:extLst>
          </p:cNvPr>
          <p:cNvSpPr txBox="1"/>
          <p:nvPr/>
        </p:nvSpPr>
        <p:spPr>
          <a:xfrm>
            <a:off x="5314132" y="2865774"/>
            <a:ext cx="6219401" cy="1126462"/>
          </a:xfrm>
          <a:prstGeom prst="rect">
            <a:avLst/>
          </a:prstGeom>
        </p:spPr>
        <p:txBody>
          <a:bodyPr vert="horz" wrap="square" lIns="182880" tIns="182880" rIns="182880" bIns="182880" rtlCol="0" anchor="ctr">
            <a:normAutofit lnSpcReduction="10000"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cap="all" spc="200" dirty="0">
                <a:latin typeface="+mj-lt"/>
                <a:ea typeface="+mj-ea"/>
                <a:cs typeface="+mj-cs"/>
              </a:rPr>
              <a:t>Read and write letters to </a:t>
            </a:r>
            <a:r>
              <a:rPr lang="en-US" sz="2800" cap="all" spc="200" dirty="0" err="1">
                <a:latin typeface="+mj-lt"/>
                <a:ea typeface="+mj-ea"/>
                <a:cs typeface="+mj-cs"/>
              </a:rPr>
              <a:t>santa</a:t>
            </a:r>
            <a:endParaRPr lang="en-US" sz="2800" cap="all" spc="2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30BEE6-CF9E-4712-A953-4B67901FC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5429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74BC5BD7-31EE-A64E-B878-2723333B1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67" y="517583"/>
            <a:ext cx="3261662" cy="582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2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6F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4CF838-D3AA-6F49-B981-F12736D7BDD1}"/>
              </a:ext>
            </a:extLst>
          </p:cNvPr>
          <p:cNvSpPr txBox="1"/>
          <p:nvPr/>
        </p:nvSpPr>
        <p:spPr>
          <a:xfrm>
            <a:off x="635497" y="622844"/>
            <a:ext cx="10921005" cy="1567177"/>
          </a:xfrm>
          <a:prstGeom prst="rect">
            <a:avLst/>
          </a:prstGeom>
          <a:solidFill>
            <a:srgbClr val="EDDDBA"/>
          </a:solidFill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cap="all" spc="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Work on file structure using </a:t>
            </a:r>
            <a:r>
              <a:rPr lang="en-US" sz="2800" cap="all" spc="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filemanager</a:t>
            </a:r>
            <a:endParaRPr lang="en-US" sz="2800" cap="all" spc="200" dirty="0">
              <a:solidFill>
                <a:schemeClr val="bg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Graphic 4" descr="Folder with solid fill">
            <a:extLst>
              <a:ext uri="{FF2B5EF4-FFF2-40B4-BE49-F238E27FC236}">
                <a16:creationId xmlns:a16="http://schemas.microsoft.com/office/drawing/2014/main" id="{043F6F68-4D9A-0E4A-9829-2D9EC0E2B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3097309"/>
            <a:ext cx="2565609" cy="2565609"/>
          </a:xfrm>
          <a:prstGeom prst="rect">
            <a:avLst/>
          </a:prstGeom>
        </p:spPr>
      </p:pic>
      <p:pic>
        <p:nvPicPr>
          <p:cNvPr id="6" name="Graphic 5" descr="Folder with solid fill">
            <a:extLst>
              <a:ext uri="{FF2B5EF4-FFF2-40B4-BE49-F238E27FC236}">
                <a16:creationId xmlns:a16="http://schemas.microsoft.com/office/drawing/2014/main" id="{03E2F48C-F08F-E443-9D0B-90D8CF247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09957" y="2041631"/>
            <a:ext cx="2150770" cy="2150770"/>
          </a:xfrm>
          <a:prstGeom prst="rect">
            <a:avLst/>
          </a:prstGeom>
        </p:spPr>
      </p:pic>
      <p:pic>
        <p:nvPicPr>
          <p:cNvPr id="7" name="Graphic 6" descr="Folder with solid fill">
            <a:extLst>
              <a:ext uri="{FF2B5EF4-FFF2-40B4-BE49-F238E27FC236}">
                <a16:creationId xmlns:a16="http://schemas.microsoft.com/office/drawing/2014/main" id="{31ADC4E9-C5D9-FB4A-A1BA-3E93B752C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52107" y="4667980"/>
            <a:ext cx="2116428" cy="2116428"/>
          </a:xfrm>
          <a:prstGeom prst="rect">
            <a:avLst/>
          </a:prstGeom>
        </p:spPr>
      </p:pic>
      <p:pic>
        <p:nvPicPr>
          <p:cNvPr id="9" name="Graphic 8" descr="Folder with solid fill">
            <a:extLst>
              <a:ext uri="{FF2B5EF4-FFF2-40B4-BE49-F238E27FC236}">
                <a16:creationId xmlns:a16="http://schemas.microsoft.com/office/drawing/2014/main" id="{6A1428C7-5C91-724C-A7B2-60DB76899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82577" y="3097309"/>
            <a:ext cx="1493045" cy="1493045"/>
          </a:xfrm>
          <a:prstGeom prst="rect">
            <a:avLst/>
          </a:prstGeom>
        </p:spPr>
      </p:pic>
      <p:pic>
        <p:nvPicPr>
          <p:cNvPr id="10" name="Graphic 9" descr="Folder with solid fill">
            <a:extLst>
              <a:ext uri="{FF2B5EF4-FFF2-40B4-BE49-F238E27FC236}">
                <a16:creationId xmlns:a16="http://schemas.microsoft.com/office/drawing/2014/main" id="{750D80DD-725C-6646-8350-628C39392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95296" y="3117016"/>
            <a:ext cx="1493045" cy="1493045"/>
          </a:xfrm>
          <a:prstGeom prst="rect">
            <a:avLst/>
          </a:prstGeom>
        </p:spPr>
      </p:pic>
      <p:pic>
        <p:nvPicPr>
          <p:cNvPr id="11" name="Graphic 10" descr="Folder with solid fill">
            <a:extLst>
              <a:ext uri="{FF2B5EF4-FFF2-40B4-BE49-F238E27FC236}">
                <a16:creationId xmlns:a16="http://schemas.microsoft.com/office/drawing/2014/main" id="{A5B9EDAE-D7DE-F842-95EE-77818D9FA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95719" y="3097308"/>
            <a:ext cx="1493045" cy="14930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1B1C7E-C63C-6C4C-937E-87132064718E}"/>
              </a:ext>
            </a:extLst>
          </p:cNvPr>
          <p:cNvSpPr txBox="1"/>
          <p:nvPr/>
        </p:nvSpPr>
        <p:spPr>
          <a:xfrm>
            <a:off x="635497" y="4195447"/>
            <a:ext cx="12414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Users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21692F-64D2-1946-BB09-7F93FC1B3C5D}"/>
              </a:ext>
            </a:extLst>
          </p:cNvPr>
          <p:cNvSpPr txBox="1"/>
          <p:nvPr/>
        </p:nvSpPr>
        <p:spPr>
          <a:xfrm>
            <a:off x="3190832" y="2914212"/>
            <a:ext cx="16560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Connor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CDE9A-2A02-5247-8843-8D86E6E2BE4E}"/>
              </a:ext>
            </a:extLst>
          </p:cNvPr>
          <p:cNvSpPr txBox="1"/>
          <p:nvPr/>
        </p:nvSpPr>
        <p:spPr>
          <a:xfrm>
            <a:off x="3240264" y="5544911"/>
            <a:ext cx="16560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Landon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E4C614-5FF2-4C4D-92CC-A69B89F3D44B}"/>
              </a:ext>
            </a:extLst>
          </p:cNvPr>
          <p:cNvSpPr txBox="1"/>
          <p:nvPr/>
        </p:nvSpPr>
        <p:spPr>
          <a:xfrm>
            <a:off x="6164374" y="3586539"/>
            <a:ext cx="1241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Settings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E2FF54-AC50-B24A-B3B5-DD0FE4B23690}"/>
              </a:ext>
            </a:extLst>
          </p:cNvPr>
          <p:cNvSpPr txBox="1"/>
          <p:nvPr/>
        </p:nvSpPr>
        <p:spPr>
          <a:xfrm>
            <a:off x="8196440" y="3611220"/>
            <a:ext cx="12414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Diary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D5F964-4C81-1E4E-9CB0-D8B58D137160}"/>
              </a:ext>
            </a:extLst>
          </p:cNvPr>
          <p:cNvSpPr txBox="1"/>
          <p:nvPr/>
        </p:nvSpPr>
        <p:spPr>
          <a:xfrm>
            <a:off x="10021526" y="3618004"/>
            <a:ext cx="1241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Letters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BCE9F02C-7DF9-7442-B246-792A18B34EEA}"/>
              </a:ext>
            </a:extLst>
          </p:cNvPr>
          <p:cNvCxnSpPr>
            <a:cxnSpLocks/>
          </p:cNvCxnSpPr>
          <p:nvPr/>
        </p:nvCxnSpPr>
        <p:spPr>
          <a:xfrm>
            <a:off x="1106905" y="5544911"/>
            <a:ext cx="1728031" cy="553998"/>
          </a:xfrm>
          <a:prstGeom prst="bentConnector3">
            <a:avLst/>
          </a:prstGeom>
          <a:ln w="920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A8D19137-29C5-244B-9BC5-24F006FB4F2F}"/>
              </a:ext>
            </a:extLst>
          </p:cNvPr>
          <p:cNvCxnSpPr>
            <a:cxnSpLocks/>
          </p:cNvCxnSpPr>
          <p:nvPr/>
        </p:nvCxnSpPr>
        <p:spPr>
          <a:xfrm flipV="1">
            <a:off x="1117321" y="2979604"/>
            <a:ext cx="1691503" cy="532243"/>
          </a:xfrm>
          <a:prstGeom prst="bentConnector3">
            <a:avLst/>
          </a:prstGeom>
          <a:ln w="920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D8B002-7586-8649-8164-805B00C66BED}"/>
              </a:ext>
            </a:extLst>
          </p:cNvPr>
          <p:cNvCxnSpPr>
            <a:cxnSpLocks/>
          </p:cNvCxnSpPr>
          <p:nvPr/>
        </p:nvCxnSpPr>
        <p:spPr>
          <a:xfrm>
            <a:off x="5094797" y="2979604"/>
            <a:ext cx="6461705" cy="0"/>
          </a:xfrm>
          <a:prstGeom prst="line">
            <a:avLst/>
          </a:prstGeom>
          <a:ln w="984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6D93944-5C31-DB49-A1D6-5735B6B96882}"/>
              </a:ext>
            </a:extLst>
          </p:cNvPr>
          <p:cNvCxnSpPr/>
          <p:nvPr/>
        </p:nvCxnSpPr>
        <p:spPr>
          <a:xfrm>
            <a:off x="6785088" y="2979604"/>
            <a:ext cx="0" cy="449396"/>
          </a:xfrm>
          <a:prstGeom prst="line">
            <a:avLst/>
          </a:pr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2860346-7EBC-3843-9E42-90D1E2CE31C2}"/>
              </a:ext>
            </a:extLst>
          </p:cNvPr>
          <p:cNvCxnSpPr/>
          <p:nvPr/>
        </p:nvCxnSpPr>
        <p:spPr>
          <a:xfrm>
            <a:off x="8814413" y="2987626"/>
            <a:ext cx="0" cy="449396"/>
          </a:xfrm>
          <a:prstGeom prst="line">
            <a:avLst/>
          </a:pr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7D917A8-70CF-E843-B08A-7089EF12CB93}"/>
              </a:ext>
            </a:extLst>
          </p:cNvPr>
          <p:cNvCxnSpPr/>
          <p:nvPr/>
        </p:nvCxnSpPr>
        <p:spPr>
          <a:xfrm>
            <a:off x="10675294" y="2995648"/>
            <a:ext cx="0" cy="449396"/>
          </a:xfrm>
          <a:prstGeom prst="line">
            <a:avLst/>
          </a:pr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143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4CF838-D3AA-6F49-B981-F12736D7BDD1}"/>
              </a:ext>
            </a:extLst>
          </p:cNvPr>
          <p:cNvSpPr txBox="1"/>
          <p:nvPr/>
        </p:nvSpPr>
        <p:spPr>
          <a:xfrm>
            <a:off x="8184559" y="643467"/>
            <a:ext cx="3363974" cy="17280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cap="all" spc="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8CB1172-3332-8540-A0E9-F7580C45C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681" y="80562"/>
            <a:ext cx="3664825" cy="66968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D99FEB-88FB-D340-AC19-FB75F8A11492}"/>
              </a:ext>
            </a:extLst>
          </p:cNvPr>
          <p:cNvSpPr txBox="1"/>
          <p:nvPr/>
        </p:nvSpPr>
        <p:spPr>
          <a:xfrm>
            <a:off x="8184558" y="2638044"/>
            <a:ext cx="3363974" cy="341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Set up “accounts”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Create / Delete users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F09FE4-F0A1-6B4E-B212-AE1CD1A3A36F}"/>
              </a:ext>
            </a:extLst>
          </p:cNvPr>
          <p:cNvSpPr txBox="1"/>
          <p:nvPr/>
        </p:nvSpPr>
        <p:spPr>
          <a:xfrm>
            <a:off x="2857749" y="2512145"/>
            <a:ext cx="9334251" cy="341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  <a:buClr>
                <a:schemeClr val="accent2"/>
              </a:buClr>
            </a:pPr>
            <a:endParaRPr lang="en-US" sz="2800" dirty="0">
              <a:solidFill>
                <a:schemeClr val="bg1"/>
              </a:solidFill>
            </a:endParaRP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510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6F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4CF838-D3AA-6F49-B981-F12736D7BDD1}"/>
              </a:ext>
            </a:extLst>
          </p:cNvPr>
          <p:cNvSpPr txBox="1"/>
          <p:nvPr/>
        </p:nvSpPr>
        <p:spPr>
          <a:xfrm>
            <a:off x="643466" y="930233"/>
            <a:ext cx="10921005" cy="1567177"/>
          </a:xfrm>
          <a:prstGeom prst="rect">
            <a:avLst/>
          </a:prstGeom>
          <a:solidFill>
            <a:srgbClr val="EDDDBA"/>
          </a:solidFill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all" spc="20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STEP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F09FE4-F0A1-6B4E-B212-AE1CD1A3A36F}"/>
              </a:ext>
            </a:extLst>
          </p:cNvPr>
          <p:cNvSpPr txBox="1"/>
          <p:nvPr/>
        </p:nvSpPr>
        <p:spPr>
          <a:xfrm>
            <a:off x="2230220" y="2497410"/>
            <a:ext cx="9334251" cy="341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D99FEB-88FB-D340-AC19-FB75F8A11492}"/>
              </a:ext>
            </a:extLst>
          </p:cNvPr>
          <p:cNvSpPr txBox="1"/>
          <p:nvPr/>
        </p:nvSpPr>
        <p:spPr>
          <a:xfrm>
            <a:off x="2102223" y="3473924"/>
            <a:ext cx="79875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Start with the diary entries pages</a:t>
            </a:r>
          </a:p>
        </p:txBody>
      </p:sp>
    </p:spTree>
    <p:extLst>
      <p:ext uri="{BB962C8B-B14F-4D97-AF65-F5344CB8AC3E}">
        <p14:creationId xmlns:p14="http://schemas.microsoft.com/office/powerpoint/2010/main" val="58976305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{C826F8FB-F61A-C94E-A408-655E555DD78A}tf10001120</Template>
  <TotalTime>1706</TotalTime>
  <Words>149</Words>
  <Application>Microsoft Macintosh PowerPoint</Application>
  <PresentationFormat>Widescreen</PresentationFormat>
  <Paragraphs>33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 MT</vt:lpstr>
      <vt:lpstr>Willingar Diary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Veitch</dc:creator>
  <cp:lastModifiedBy>Brian Veitch</cp:lastModifiedBy>
  <cp:revision>15</cp:revision>
  <dcterms:created xsi:type="dcterms:W3CDTF">2021-02-07T03:39:43Z</dcterms:created>
  <dcterms:modified xsi:type="dcterms:W3CDTF">2021-09-06T17:56:50Z</dcterms:modified>
</cp:coreProperties>
</file>